
<file path=[Content_Types].xml><?xml version="1.0" encoding="utf-8"?>
<Types xmlns="http://schemas.openxmlformats.org/package/2006/content-types">
  <Default Extension="png" ContentType="image/png"/>
  <Default Extension="mp3" ContentType="audio/unknown"/>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sldIdLst>
    <p:sldId id="256" r:id="rId2"/>
    <p:sldId id="257" r:id="rId3"/>
    <p:sldId id="258" r:id="rId4"/>
    <p:sldId id="264" r:id="rId5"/>
    <p:sldId id="265" r:id="rId6"/>
    <p:sldId id="271" r:id="rId7"/>
    <p:sldId id="266" r:id="rId8"/>
    <p:sldId id="267" r:id="rId9"/>
    <p:sldId id="269" r:id="rId10"/>
    <p:sldId id="260" r:id="rId11"/>
    <p:sldId id="270" r:id="rId12"/>
    <p:sldId id="272" r:id="rId13"/>
    <p:sldId id="268" r:id="rId14"/>
    <p:sldId id="274" r:id="rId15"/>
    <p:sldId id="273" r:id="rId16"/>
    <p:sldId id="275" r:id="rId17"/>
    <p:sldId id="276" r:id="rId18"/>
    <p:sldId id="261" r:id="rId19"/>
    <p:sldId id="277" r:id="rId20"/>
    <p:sldId id="278" r:id="rId21"/>
    <p:sldId id="283" r:id="rId22"/>
    <p:sldId id="284" r:id="rId23"/>
    <p:sldId id="285" r:id="rId24"/>
    <p:sldId id="262" r:id="rId25"/>
    <p:sldId id="286" r:id="rId26"/>
    <p:sldId id="287" r:id="rId27"/>
    <p:sldId id="291" r:id="rId28"/>
    <p:sldId id="292" r:id="rId29"/>
    <p:sldId id="293" r:id="rId30"/>
    <p:sldId id="295" r:id="rId31"/>
    <p:sldId id="296" r:id="rId32"/>
    <p:sldId id="263" r:id="rId33"/>
    <p:sldId id="297" r:id="rId34"/>
    <p:sldId id="288" r:id="rId35"/>
    <p:sldId id="289" r:id="rId36"/>
    <p:sldId id="290" r:id="rId37"/>
    <p:sldId id="279" r:id="rId38"/>
    <p:sldId id="280" r:id="rId39"/>
    <p:sldId id="298" r:id="rId40"/>
  </p:sldIdLst>
  <p:sldSz cx="12192000" cy="6858000"/>
  <p:notesSz cx="6858000" cy="9144000"/>
  <p:custDataLst>
    <p:tags r:id="rId4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3ABD7"/>
    <a:srgbClr val="F09504"/>
    <a:srgbClr val="FEEC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599" autoAdjust="0"/>
    <p:restoredTop sz="94660"/>
  </p:normalViewPr>
  <p:slideViewPr>
    <p:cSldViewPr snapToGrid="0">
      <p:cViewPr varScale="1">
        <p:scale>
          <a:sx n="87" d="100"/>
          <a:sy n="87" d="100"/>
        </p:scale>
        <p:origin x="-396" y="-84"/>
      </p:cViewPr>
      <p:guideLst>
        <p:guide orient="horz" pos="2160"/>
        <p:guide pos="3840"/>
      </p:guideLst>
    </p:cSldViewPr>
  </p:slideViewPr>
  <p:notesTextViewPr>
    <p:cViewPr>
      <p:scale>
        <a:sx n="1" d="1"/>
        <a:sy n="1" d="1"/>
      </p:scale>
      <p:origin x="0" y="0"/>
    </p:cViewPr>
  </p:notesTextViewPr>
  <p:sorterViewPr>
    <p:cViewPr>
      <p:scale>
        <a:sx n="57" d="100"/>
        <a:sy n="57"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___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Office_Excel____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Office_Excel____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Office_Excel____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Office_Excel____5.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endParaRPr lang="zh-CN" altLang="en-US"/>
          </a:p>
        </c:rich>
      </c:tx>
      <c:overlay val="1"/>
    </c:title>
    <c:autoTitleDeleted val="0"/>
    <c:plotArea>
      <c:layout>
        <c:manualLayout>
          <c:layoutTarget val="inner"/>
          <c:xMode val="edge"/>
          <c:yMode val="edge"/>
          <c:x val="5.0000000000000001E-3"/>
          <c:y val="5.0000000000000001E-3"/>
          <c:w val="1"/>
          <c:h val="1"/>
        </c:manualLayout>
      </c:layout>
      <c:pieChart>
        <c:varyColors val="0"/>
        <c:ser>
          <c:idx val="0"/>
          <c:order val="0"/>
          <c:tx>
            <c:strRef>
              <c:f>Sheet1!$A$2</c:f>
              <c:strCache>
                <c:ptCount val="1"/>
                <c:pt idx="0">
                  <c:v>Sales</c:v>
                </c:pt>
              </c:strCache>
            </c:strRef>
          </c:tx>
          <c:spPr>
            <a:solidFill>
              <a:srgbClr val="1C789F"/>
            </a:solidFill>
            <a:ln w="12700" cap="flat">
              <a:noFill/>
              <a:miter lim="400000"/>
            </a:ln>
            <a:effectLst/>
          </c:spPr>
          <c:dPt>
            <c:idx val="0"/>
            <c:bubble3D val="0"/>
            <c:spPr>
              <a:solidFill>
                <a:schemeClr val="accent1"/>
              </a:solidFill>
              <a:ln w="38100" cap="flat" cmpd="sng" algn="ctr">
                <a:noFill/>
                <a:prstDash val="solid"/>
              </a:ln>
              <a:effectLst/>
            </c:spPr>
            <c:extLst xmlns:c16r2="http://schemas.microsoft.com/office/drawing/2015/06/chart">
              <c:ext xmlns:c16="http://schemas.microsoft.com/office/drawing/2014/chart" uri="{C3380CC4-5D6E-409C-BE32-E72D297353CC}">
                <c16:uniqueId val="{00000001-E7FA-45CB-B4EE-4F085954E6DC}"/>
              </c:ext>
            </c:extLst>
          </c:dPt>
          <c:dPt>
            <c:idx val="1"/>
            <c:bubble3D val="0"/>
            <c:spPr>
              <a:solidFill>
                <a:srgbClr val="91958B"/>
              </a:solidFill>
              <a:ln w="12700" cap="flat">
                <a:noFill/>
                <a:miter lim="400000"/>
              </a:ln>
              <a:effectLst/>
            </c:spPr>
            <c:extLst xmlns:c16r2="http://schemas.microsoft.com/office/drawing/2015/06/chart">
              <c:ext xmlns:c16="http://schemas.microsoft.com/office/drawing/2014/chart" uri="{C3380CC4-5D6E-409C-BE32-E72D297353CC}">
                <c16:uniqueId val="{00000003-E7FA-45CB-B4EE-4F085954E6DC}"/>
              </c:ext>
            </c:extLst>
          </c:dPt>
          <c:cat>
            <c:strRef>
              <c:f>Sheet1!$B$1:$C$1</c:f>
              <c:strCache>
                <c:ptCount val="2"/>
                <c:pt idx="0">
                  <c:v>1st Qtr</c:v>
                </c:pt>
                <c:pt idx="1">
                  <c:v>2nd Qtr</c:v>
                </c:pt>
              </c:strCache>
            </c:strRef>
          </c:cat>
          <c:val>
            <c:numRef>
              <c:f>Sheet1!$B$2:$C$2</c:f>
              <c:numCache>
                <c:formatCode>G/通用格式</c:formatCode>
                <c:ptCount val="2"/>
                <c:pt idx="0">
                  <c:v>7</c:v>
                </c:pt>
                <c:pt idx="1">
                  <c:v>3.2</c:v>
                </c:pt>
              </c:numCache>
            </c:numRef>
          </c:val>
          <c:extLst xmlns:c16r2="http://schemas.microsoft.com/office/drawing/2015/06/chart">
            <c:ext xmlns:c16="http://schemas.microsoft.com/office/drawing/2014/chart" uri="{C3380CC4-5D6E-409C-BE32-E72D297353CC}">
              <c16:uniqueId val="{00000004-E7FA-45CB-B4EE-4F085954E6DC}"/>
            </c:ext>
          </c:extLst>
        </c:ser>
        <c:dLbls>
          <c:showLegendKey val="0"/>
          <c:showVal val="0"/>
          <c:showCatName val="0"/>
          <c:showSerName val="0"/>
          <c:showPercent val="0"/>
          <c:showBubbleSize val="0"/>
          <c:showLeaderLines val="1"/>
        </c:dLbls>
        <c:firstSliceAng val="0"/>
      </c:pieChart>
      <c:spPr>
        <a:noFill/>
        <a:ln w="12700" cap="flat">
          <a:noFill/>
          <a:miter lim="400000"/>
        </a:ln>
        <a:effectLst/>
      </c:spPr>
    </c:plotArea>
    <c:plotVisOnly val="1"/>
    <c:dispBlanksAs val="gap"/>
    <c:showDLblsOverMax val="1"/>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endParaRPr lang="zh-CN" altLang="en-US"/>
          </a:p>
        </c:rich>
      </c:tx>
      <c:overlay val="1"/>
    </c:title>
    <c:autoTitleDeleted val="0"/>
    <c:plotArea>
      <c:layout>
        <c:manualLayout>
          <c:layoutTarget val="inner"/>
          <c:xMode val="edge"/>
          <c:yMode val="edge"/>
          <c:x val="9.9046999999999996E-2"/>
          <c:y val="9.6222500000000002E-2"/>
          <c:w val="0.900953"/>
          <c:h val="0.860904"/>
        </c:manualLayout>
      </c:layout>
      <c:barChart>
        <c:barDir val="col"/>
        <c:grouping val="clustered"/>
        <c:varyColors val="0"/>
        <c:ser>
          <c:idx val="0"/>
          <c:order val="0"/>
          <c:tx>
            <c:strRef>
              <c:f>Sheet1!$A$2</c:f>
              <c:strCache>
                <c:ptCount val="1"/>
                <c:pt idx="0">
                  <c:v>Series 1</c:v>
                </c:pt>
              </c:strCache>
            </c:strRef>
          </c:tx>
          <c:spPr>
            <a:solidFill>
              <a:schemeClr val="accent1"/>
            </a:solidFill>
            <a:ln w="12700" cap="flat">
              <a:noFill/>
              <a:miter lim="400000"/>
            </a:ln>
            <a:effectLst/>
          </c:spPr>
          <c:invertIfNegative val="0"/>
          <c:dPt>
            <c:idx val="0"/>
            <c:invertIfNegative val="0"/>
            <c:bubble3D val="0"/>
            <c:extLst xmlns:c16r2="http://schemas.microsoft.com/office/drawing/2015/06/chart">
              <c:ext xmlns:c16="http://schemas.microsoft.com/office/drawing/2014/chart" uri="{C3380CC4-5D6E-409C-BE32-E72D297353CC}">
                <c16:uniqueId val="{00000000-44D9-4E30-AD28-CA6096570B08}"/>
              </c:ext>
            </c:extLst>
          </c:dPt>
          <c:cat>
            <c:strRef>
              <c:f>Sheet1!$B$1:$B$1</c:f>
              <c:strCache>
                <c:ptCount val="1"/>
                <c:pt idx="0">
                  <c:v>Category 1</c:v>
                </c:pt>
              </c:strCache>
            </c:strRef>
          </c:cat>
          <c:val>
            <c:numRef>
              <c:f>Sheet1!$B$2:$B$2</c:f>
              <c:numCache>
                <c:formatCode>G/通用格式</c:formatCode>
                <c:ptCount val="1"/>
                <c:pt idx="0">
                  <c:v>4.3</c:v>
                </c:pt>
              </c:numCache>
            </c:numRef>
          </c:val>
          <c:extLst xmlns:c16r2="http://schemas.microsoft.com/office/drawing/2015/06/chart">
            <c:ext xmlns:c16="http://schemas.microsoft.com/office/drawing/2014/chart" uri="{C3380CC4-5D6E-409C-BE32-E72D297353CC}">
              <c16:uniqueId val="{00000001-44D9-4E30-AD28-CA6096570B08}"/>
            </c:ext>
          </c:extLst>
        </c:ser>
        <c:ser>
          <c:idx val="1"/>
          <c:order val="1"/>
          <c:tx>
            <c:strRef>
              <c:f>Sheet1!$A$3</c:f>
              <c:strCache>
                <c:ptCount val="1"/>
                <c:pt idx="0">
                  <c:v>Series 2</c:v>
                </c:pt>
              </c:strCache>
            </c:strRef>
          </c:tx>
          <c:spPr>
            <a:solidFill>
              <a:schemeClr val="accent2"/>
            </a:solidFill>
            <a:ln w="12700" cap="flat">
              <a:noFill/>
              <a:miter lim="400000"/>
            </a:ln>
            <a:effectLst/>
          </c:spPr>
          <c:invertIfNegative val="0"/>
          <c:cat>
            <c:strRef>
              <c:f>Sheet1!$B$1:$B$1</c:f>
              <c:strCache>
                <c:ptCount val="1"/>
                <c:pt idx="0">
                  <c:v>Category 1</c:v>
                </c:pt>
              </c:strCache>
            </c:strRef>
          </c:cat>
          <c:val>
            <c:numRef>
              <c:f>Sheet1!$B$3:$B$3</c:f>
              <c:numCache>
                <c:formatCode>G/通用格式</c:formatCode>
                <c:ptCount val="1"/>
                <c:pt idx="0">
                  <c:v>2.4</c:v>
                </c:pt>
              </c:numCache>
            </c:numRef>
          </c:val>
          <c:extLst xmlns:c16r2="http://schemas.microsoft.com/office/drawing/2015/06/chart">
            <c:ext xmlns:c16="http://schemas.microsoft.com/office/drawing/2014/chart" uri="{C3380CC4-5D6E-409C-BE32-E72D297353CC}">
              <c16:uniqueId val="{00000002-44D9-4E30-AD28-CA6096570B08}"/>
            </c:ext>
          </c:extLst>
        </c:ser>
        <c:ser>
          <c:idx val="2"/>
          <c:order val="2"/>
          <c:tx>
            <c:strRef>
              <c:f>Sheet1!$A$4</c:f>
              <c:strCache>
                <c:ptCount val="1"/>
                <c:pt idx="0">
                  <c:v>Series 3</c:v>
                </c:pt>
              </c:strCache>
            </c:strRef>
          </c:tx>
          <c:spPr>
            <a:solidFill>
              <a:schemeClr val="accent3"/>
            </a:solidFill>
            <a:ln w="12700" cap="flat">
              <a:noFill/>
              <a:miter lim="400000"/>
            </a:ln>
            <a:effectLst/>
          </c:spPr>
          <c:invertIfNegative val="0"/>
          <c:cat>
            <c:strRef>
              <c:f>Sheet1!$B$1:$B$1</c:f>
              <c:strCache>
                <c:ptCount val="1"/>
                <c:pt idx="0">
                  <c:v>Category 1</c:v>
                </c:pt>
              </c:strCache>
            </c:strRef>
          </c:cat>
          <c:val>
            <c:numRef>
              <c:f>Sheet1!$B$4:$B$4</c:f>
              <c:numCache>
                <c:formatCode>G/通用格式</c:formatCode>
                <c:ptCount val="1"/>
                <c:pt idx="0">
                  <c:v>2</c:v>
                </c:pt>
              </c:numCache>
            </c:numRef>
          </c:val>
          <c:extLst xmlns:c16r2="http://schemas.microsoft.com/office/drawing/2015/06/chart">
            <c:ext xmlns:c16="http://schemas.microsoft.com/office/drawing/2014/chart" uri="{C3380CC4-5D6E-409C-BE32-E72D297353CC}">
              <c16:uniqueId val="{00000003-44D9-4E30-AD28-CA6096570B08}"/>
            </c:ext>
          </c:extLst>
        </c:ser>
        <c:dLbls>
          <c:showLegendKey val="0"/>
          <c:showVal val="0"/>
          <c:showCatName val="0"/>
          <c:showSerName val="0"/>
          <c:showPercent val="0"/>
          <c:showBubbleSize val="0"/>
        </c:dLbls>
        <c:gapWidth val="0"/>
        <c:overlap val="-72"/>
        <c:axId val="626127616"/>
        <c:axId val="626129152"/>
      </c:barChart>
      <c:catAx>
        <c:axId val="626127616"/>
        <c:scaling>
          <c:orientation val="minMax"/>
        </c:scaling>
        <c:delete val="0"/>
        <c:axPos val="b"/>
        <c:numFmt formatCode="G/通用格式" sourceLinked="0"/>
        <c:majorTickMark val="none"/>
        <c:minorTickMark val="none"/>
        <c:tickLblPos val="none"/>
        <c:spPr>
          <a:ln w="12700" cap="flat" cmpd="sng" algn="ctr">
            <a:noFill/>
            <a:prstDash val="solid"/>
            <a:miter lim="400000"/>
          </a:ln>
        </c:spPr>
        <c:txPr>
          <a:bodyPr rot="0" spcFirstLastPara="0" vertOverflow="ellipsis" vert="horz" wrap="square" anchor="ctr" anchorCtr="1"/>
          <a:lstStyle/>
          <a:p>
            <a:pPr>
              <a:defRPr lang="zh-CN" sz="1000" b="0" i="0" u="none" strike="noStrike" kern="1200" baseline="0">
                <a:solidFill>
                  <a:schemeClr val="tx1"/>
                </a:solidFill>
                <a:latin typeface="微软雅黑" panose="020B0503020204020204" pitchFamily="34" charset="-122"/>
                <a:ea typeface="微软雅黑" panose="020B0503020204020204" pitchFamily="34" charset="-122"/>
                <a:cs typeface="+mn-cs"/>
                <a:sym typeface="微软雅黑" panose="020B0503020204020204" pitchFamily="34" charset="-122"/>
              </a:defRPr>
            </a:pPr>
            <a:endParaRPr lang="zh-CN"/>
          </a:p>
        </c:txPr>
        <c:crossAx val="626129152"/>
        <c:crosses val="autoZero"/>
        <c:auto val="1"/>
        <c:lblAlgn val="ctr"/>
        <c:lblOffset val="100"/>
        <c:noMultiLvlLbl val="1"/>
      </c:catAx>
      <c:valAx>
        <c:axId val="626129152"/>
        <c:scaling>
          <c:orientation val="minMax"/>
        </c:scaling>
        <c:delete val="0"/>
        <c:axPos val="l"/>
        <c:numFmt formatCode="0.#" sourceLinked="0"/>
        <c:majorTickMark val="none"/>
        <c:minorTickMark val="none"/>
        <c:tickLblPos val="none"/>
        <c:spPr>
          <a:ln w="12700" cap="flat" cmpd="sng" algn="ctr">
            <a:noFill/>
            <a:prstDash val="solid"/>
            <a:miter lim="400000"/>
          </a:ln>
        </c:spPr>
        <c:txPr>
          <a:bodyPr rot="0" spcFirstLastPara="0" vertOverflow="ellipsis" vert="horz" wrap="square" anchor="ctr" anchorCtr="1"/>
          <a:lstStyle/>
          <a:p>
            <a:pPr>
              <a:defRPr lang="zh-CN" sz="1000" b="0" i="0" u="none" strike="noStrike" kern="1200" baseline="0">
                <a:solidFill>
                  <a:schemeClr val="tx1"/>
                </a:solidFill>
                <a:latin typeface="微软雅黑" panose="020B0503020204020204" pitchFamily="34" charset="-122"/>
                <a:ea typeface="微软雅黑" panose="020B0503020204020204" pitchFamily="34" charset="-122"/>
                <a:cs typeface="+mn-cs"/>
                <a:sym typeface="微软雅黑" panose="020B0503020204020204" pitchFamily="34" charset="-122"/>
              </a:defRPr>
            </a:pPr>
            <a:endParaRPr lang="zh-CN"/>
          </a:p>
        </c:txPr>
        <c:crossAx val="626127616"/>
        <c:crosses val="autoZero"/>
        <c:crossBetween val="between"/>
        <c:majorUnit val="1.25"/>
        <c:minorUnit val="0.625"/>
      </c:valAx>
      <c:spPr>
        <a:noFill/>
        <a:ln w="12700" cap="flat">
          <a:noFill/>
          <a:miter lim="400000"/>
        </a:ln>
        <a:effectLst/>
      </c:spPr>
    </c:plotArea>
    <c:plotVisOnly val="1"/>
    <c:dispBlanksAs val="gap"/>
    <c:showDLblsOverMax val="1"/>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endParaRPr lang="zh-CN" altLang="en-US"/>
          </a:p>
        </c:rich>
      </c:tx>
      <c:overlay val="1"/>
    </c:title>
    <c:autoTitleDeleted val="0"/>
    <c:plotArea>
      <c:layout>
        <c:manualLayout>
          <c:layoutTarget val="inner"/>
          <c:xMode val="edge"/>
          <c:yMode val="edge"/>
          <c:x val="5.0000000000000001E-3"/>
          <c:y val="5.0000000000000001E-3"/>
          <c:w val="1"/>
          <c:h val="1"/>
        </c:manualLayout>
      </c:layout>
      <c:pieChart>
        <c:varyColors val="0"/>
        <c:ser>
          <c:idx val="0"/>
          <c:order val="0"/>
          <c:tx>
            <c:strRef>
              <c:f>Sheet1!$A$2</c:f>
              <c:strCache>
                <c:ptCount val="1"/>
                <c:pt idx="0">
                  <c:v>Sales</c:v>
                </c:pt>
              </c:strCache>
            </c:strRef>
          </c:tx>
          <c:spPr>
            <a:solidFill>
              <a:srgbClr val="619405"/>
            </a:solidFill>
            <a:ln w="12700" cap="flat">
              <a:noFill/>
              <a:miter lim="400000"/>
            </a:ln>
            <a:effectLst/>
          </c:spPr>
          <c:dPt>
            <c:idx val="0"/>
            <c:bubble3D val="0"/>
            <c:spPr>
              <a:solidFill>
                <a:schemeClr val="accent2"/>
              </a:solidFill>
              <a:ln w="38100" cap="flat" cmpd="sng" algn="ctr">
                <a:noFill/>
                <a:prstDash val="solid"/>
              </a:ln>
              <a:effectLst/>
            </c:spPr>
            <c:extLst xmlns:c16r2="http://schemas.microsoft.com/office/drawing/2015/06/chart">
              <c:ext xmlns:c16="http://schemas.microsoft.com/office/drawing/2014/chart" uri="{C3380CC4-5D6E-409C-BE32-E72D297353CC}">
                <c16:uniqueId val="{00000001-C17E-496E-AC70-C1EA1C2FB196}"/>
              </c:ext>
            </c:extLst>
          </c:dPt>
          <c:dPt>
            <c:idx val="1"/>
            <c:bubble3D val="0"/>
            <c:spPr>
              <a:solidFill>
                <a:srgbClr val="91958B"/>
              </a:solidFill>
              <a:ln w="12700" cap="flat">
                <a:noFill/>
                <a:miter lim="400000"/>
              </a:ln>
              <a:effectLst/>
            </c:spPr>
            <c:extLst xmlns:c16r2="http://schemas.microsoft.com/office/drawing/2015/06/chart">
              <c:ext xmlns:c16="http://schemas.microsoft.com/office/drawing/2014/chart" uri="{C3380CC4-5D6E-409C-BE32-E72D297353CC}">
                <c16:uniqueId val="{00000003-C17E-496E-AC70-C1EA1C2FB196}"/>
              </c:ext>
            </c:extLst>
          </c:dPt>
          <c:cat>
            <c:strRef>
              <c:f>Sheet1!$B$1:$C$1</c:f>
              <c:strCache>
                <c:ptCount val="2"/>
                <c:pt idx="0">
                  <c:v>1st Qtr</c:v>
                </c:pt>
                <c:pt idx="1">
                  <c:v>2nd Qtr</c:v>
                </c:pt>
              </c:strCache>
            </c:strRef>
          </c:cat>
          <c:val>
            <c:numRef>
              <c:f>Sheet1!$B$2:$C$2</c:f>
              <c:numCache>
                <c:formatCode>G/通用格式</c:formatCode>
                <c:ptCount val="2"/>
                <c:pt idx="0">
                  <c:v>5</c:v>
                </c:pt>
                <c:pt idx="1">
                  <c:v>5</c:v>
                </c:pt>
              </c:numCache>
            </c:numRef>
          </c:val>
          <c:extLst xmlns:c16r2="http://schemas.microsoft.com/office/drawing/2015/06/chart">
            <c:ext xmlns:c16="http://schemas.microsoft.com/office/drawing/2014/chart" uri="{C3380CC4-5D6E-409C-BE32-E72D297353CC}">
              <c16:uniqueId val="{00000004-C17E-496E-AC70-C1EA1C2FB196}"/>
            </c:ext>
          </c:extLst>
        </c:ser>
        <c:dLbls>
          <c:showLegendKey val="0"/>
          <c:showVal val="0"/>
          <c:showCatName val="0"/>
          <c:showSerName val="0"/>
          <c:showPercent val="0"/>
          <c:showBubbleSize val="0"/>
          <c:showLeaderLines val="1"/>
        </c:dLbls>
        <c:firstSliceAng val="0"/>
      </c:pieChart>
      <c:spPr>
        <a:noFill/>
        <a:ln w="12700" cap="flat">
          <a:noFill/>
          <a:miter lim="400000"/>
        </a:ln>
        <a:effectLst/>
      </c:spPr>
    </c:plotArea>
    <c:plotVisOnly val="1"/>
    <c:dispBlanksAs val="gap"/>
    <c:showDLblsOverMax val="1"/>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endParaRPr lang="zh-CN" altLang="en-US"/>
          </a:p>
        </c:rich>
      </c:tx>
      <c:overlay val="1"/>
    </c:title>
    <c:autoTitleDeleted val="0"/>
    <c:plotArea>
      <c:layout>
        <c:manualLayout>
          <c:layoutTarget val="inner"/>
          <c:xMode val="edge"/>
          <c:yMode val="edge"/>
          <c:x val="0.109872"/>
          <c:y val="7.9510700000000004E-2"/>
          <c:w val="0.89012800000000003"/>
          <c:h val="0.86823399999999995"/>
        </c:manualLayout>
      </c:layout>
      <c:barChart>
        <c:barDir val="col"/>
        <c:grouping val="clustered"/>
        <c:varyColors val="0"/>
        <c:ser>
          <c:idx val="0"/>
          <c:order val="0"/>
          <c:tx>
            <c:strRef>
              <c:f>Sheet1!$A$2</c:f>
              <c:strCache>
                <c:ptCount val="1"/>
                <c:pt idx="0">
                  <c:v>Series 1</c:v>
                </c:pt>
              </c:strCache>
            </c:strRef>
          </c:tx>
          <c:spPr>
            <a:solidFill>
              <a:srgbClr val="1C789F"/>
            </a:solidFill>
            <a:ln w="12700" cap="flat">
              <a:noFill/>
              <a:miter lim="400000"/>
            </a:ln>
            <a:effectLst/>
          </c:spPr>
          <c:invertIfNegative val="0"/>
          <c:dPt>
            <c:idx val="0"/>
            <c:invertIfNegative val="0"/>
            <c:bubble3D val="0"/>
            <c:spPr>
              <a:solidFill>
                <a:schemeClr val="accent1"/>
              </a:solidFill>
              <a:ln w="38100" cap="flat" cmpd="sng" algn="ctr">
                <a:noFill/>
                <a:prstDash val="solid"/>
              </a:ln>
              <a:effectLst/>
            </c:spPr>
            <c:extLst xmlns:c16r2="http://schemas.microsoft.com/office/drawing/2015/06/chart">
              <c:ext xmlns:c16="http://schemas.microsoft.com/office/drawing/2014/chart" uri="{C3380CC4-5D6E-409C-BE32-E72D297353CC}">
                <c16:uniqueId val="{00000001-7365-43A7-ABD6-D6AC71EE30F5}"/>
              </c:ext>
            </c:extLst>
          </c:dPt>
          <c:cat>
            <c:strRef>
              <c:f>Sheet1!$B$1:$B$1</c:f>
              <c:strCache>
                <c:ptCount val="1"/>
                <c:pt idx="0">
                  <c:v>Category 1</c:v>
                </c:pt>
              </c:strCache>
            </c:strRef>
          </c:cat>
          <c:val>
            <c:numRef>
              <c:f>Sheet1!$B$2:$B$2</c:f>
              <c:numCache>
                <c:formatCode>G/通用格式</c:formatCode>
                <c:ptCount val="1"/>
                <c:pt idx="0">
                  <c:v>4.3</c:v>
                </c:pt>
              </c:numCache>
            </c:numRef>
          </c:val>
          <c:extLst xmlns:c16r2="http://schemas.microsoft.com/office/drawing/2015/06/chart">
            <c:ext xmlns:c16="http://schemas.microsoft.com/office/drawing/2014/chart" uri="{C3380CC4-5D6E-409C-BE32-E72D297353CC}">
              <c16:uniqueId val="{00000002-7365-43A7-ABD6-D6AC71EE30F5}"/>
            </c:ext>
          </c:extLst>
        </c:ser>
        <c:ser>
          <c:idx val="1"/>
          <c:order val="1"/>
          <c:tx>
            <c:strRef>
              <c:f>Sheet1!$A$3</c:f>
              <c:strCache>
                <c:ptCount val="1"/>
                <c:pt idx="0">
                  <c:v>Series 2</c:v>
                </c:pt>
              </c:strCache>
            </c:strRef>
          </c:tx>
          <c:spPr>
            <a:solidFill>
              <a:schemeClr val="accent2"/>
            </a:solidFill>
            <a:ln w="38100" cap="flat" cmpd="sng" algn="ctr">
              <a:noFill/>
              <a:prstDash val="solid"/>
            </a:ln>
            <a:effectLst/>
          </c:spPr>
          <c:invertIfNegative val="0"/>
          <c:dPt>
            <c:idx val="0"/>
            <c:invertIfNegative val="0"/>
            <c:bubble3D val="0"/>
            <c:extLst xmlns:c16r2="http://schemas.microsoft.com/office/drawing/2015/06/chart">
              <c:ext xmlns:c16="http://schemas.microsoft.com/office/drawing/2014/chart" uri="{C3380CC4-5D6E-409C-BE32-E72D297353CC}">
                <c16:uniqueId val="{00000003-7365-43A7-ABD6-D6AC71EE30F5}"/>
              </c:ext>
            </c:extLst>
          </c:dPt>
          <c:cat>
            <c:strRef>
              <c:f>Sheet1!$B$1:$B$1</c:f>
              <c:strCache>
                <c:ptCount val="1"/>
                <c:pt idx="0">
                  <c:v>Category 1</c:v>
                </c:pt>
              </c:strCache>
            </c:strRef>
          </c:cat>
          <c:val>
            <c:numRef>
              <c:f>Sheet1!$B$3:$B$3</c:f>
              <c:numCache>
                <c:formatCode>G/通用格式</c:formatCode>
                <c:ptCount val="1"/>
                <c:pt idx="0">
                  <c:v>2.4</c:v>
                </c:pt>
              </c:numCache>
            </c:numRef>
          </c:val>
          <c:extLst xmlns:c16r2="http://schemas.microsoft.com/office/drawing/2015/06/chart">
            <c:ext xmlns:c16="http://schemas.microsoft.com/office/drawing/2014/chart" uri="{C3380CC4-5D6E-409C-BE32-E72D297353CC}">
              <c16:uniqueId val="{00000004-7365-43A7-ABD6-D6AC71EE30F5}"/>
            </c:ext>
          </c:extLst>
        </c:ser>
        <c:ser>
          <c:idx val="2"/>
          <c:order val="2"/>
          <c:tx>
            <c:strRef>
              <c:f>Sheet1!$A$4</c:f>
              <c:strCache>
                <c:ptCount val="1"/>
                <c:pt idx="0">
                  <c:v>Series 3</c:v>
                </c:pt>
              </c:strCache>
            </c:strRef>
          </c:tx>
          <c:spPr>
            <a:solidFill>
              <a:srgbClr val="A6A6A6"/>
            </a:solidFill>
            <a:ln w="12700" cap="flat">
              <a:noFill/>
              <a:miter lim="400000"/>
            </a:ln>
            <a:effectLst/>
          </c:spPr>
          <c:invertIfNegative val="0"/>
          <c:cat>
            <c:strRef>
              <c:f>Sheet1!$B$1:$B$1</c:f>
              <c:strCache>
                <c:ptCount val="1"/>
                <c:pt idx="0">
                  <c:v>Category 1</c:v>
                </c:pt>
              </c:strCache>
            </c:strRef>
          </c:cat>
          <c:val>
            <c:numRef>
              <c:f>Sheet1!$B$4:$B$4</c:f>
              <c:numCache>
                <c:formatCode>G/通用格式</c:formatCode>
                <c:ptCount val="1"/>
                <c:pt idx="0">
                  <c:v>2</c:v>
                </c:pt>
              </c:numCache>
            </c:numRef>
          </c:val>
          <c:extLst xmlns:c16r2="http://schemas.microsoft.com/office/drawing/2015/06/chart">
            <c:ext xmlns:c16="http://schemas.microsoft.com/office/drawing/2014/chart" uri="{C3380CC4-5D6E-409C-BE32-E72D297353CC}">
              <c16:uniqueId val="{00000005-7365-43A7-ABD6-D6AC71EE30F5}"/>
            </c:ext>
          </c:extLst>
        </c:ser>
        <c:ser>
          <c:idx val="3"/>
          <c:order val="3"/>
          <c:tx>
            <c:strRef>
              <c:f>Sheet1!$A$5</c:f>
              <c:strCache>
                <c:ptCount val="1"/>
                <c:pt idx="0">
                  <c:v>Series 4</c:v>
                </c:pt>
              </c:strCache>
            </c:strRef>
          </c:tx>
          <c:spPr>
            <a:solidFill>
              <a:schemeClr val="accent3"/>
            </a:solidFill>
            <a:ln w="38100" cap="flat" cmpd="sng" algn="ctr">
              <a:noFill/>
              <a:prstDash val="solid"/>
            </a:ln>
            <a:effectLst/>
          </c:spPr>
          <c:invertIfNegative val="0"/>
          <c:cat>
            <c:strRef>
              <c:f>Sheet1!$B$1:$B$1</c:f>
              <c:strCache>
                <c:ptCount val="1"/>
                <c:pt idx="0">
                  <c:v>Category 1</c:v>
                </c:pt>
              </c:strCache>
            </c:strRef>
          </c:cat>
          <c:val>
            <c:numRef>
              <c:f>Sheet1!$B$5:$B$5</c:f>
              <c:numCache>
                <c:formatCode>G/通用格式</c:formatCode>
                <c:ptCount val="1"/>
                <c:pt idx="0">
                  <c:v>3</c:v>
                </c:pt>
              </c:numCache>
            </c:numRef>
          </c:val>
          <c:extLst xmlns:c16r2="http://schemas.microsoft.com/office/drawing/2015/06/chart">
            <c:ext xmlns:c16="http://schemas.microsoft.com/office/drawing/2014/chart" uri="{C3380CC4-5D6E-409C-BE32-E72D297353CC}">
              <c16:uniqueId val="{00000006-7365-43A7-ABD6-D6AC71EE30F5}"/>
            </c:ext>
          </c:extLst>
        </c:ser>
        <c:ser>
          <c:idx val="4"/>
          <c:order val="4"/>
          <c:tx>
            <c:strRef>
              <c:f>Sheet1!$A$6</c:f>
              <c:strCache>
                <c:ptCount val="1"/>
                <c:pt idx="0">
                  <c:v>Series 5</c:v>
                </c:pt>
              </c:strCache>
            </c:strRef>
          </c:tx>
          <c:spPr>
            <a:solidFill>
              <a:schemeClr val="accent5"/>
            </a:solidFill>
            <a:ln w="38100" cap="flat" cmpd="sng" algn="ctr">
              <a:noFill/>
              <a:prstDash val="solid"/>
            </a:ln>
            <a:effectLst/>
          </c:spPr>
          <c:invertIfNegative val="0"/>
          <c:cat>
            <c:strRef>
              <c:f>Sheet1!$B$1:$B$1</c:f>
              <c:strCache>
                <c:ptCount val="1"/>
                <c:pt idx="0">
                  <c:v>Category 1</c:v>
                </c:pt>
              </c:strCache>
            </c:strRef>
          </c:cat>
          <c:val>
            <c:numRef>
              <c:f>Sheet1!$B$6:$B$6</c:f>
              <c:numCache>
                <c:formatCode>G/通用格式</c:formatCode>
                <c:ptCount val="1"/>
                <c:pt idx="0">
                  <c:v>2.5</c:v>
                </c:pt>
              </c:numCache>
            </c:numRef>
          </c:val>
          <c:extLst xmlns:c16r2="http://schemas.microsoft.com/office/drawing/2015/06/chart">
            <c:ext xmlns:c16="http://schemas.microsoft.com/office/drawing/2014/chart" uri="{C3380CC4-5D6E-409C-BE32-E72D297353CC}">
              <c16:uniqueId val="{00000007-7365-43A7-ABD6-D6AC71EE30F5}"/>
            </c:ext>
          </c:extLst>
        </c:ser>
        <c:ser>
          <c:idx val="5"/>
          <c:order val="5"/>
          <c:tx>
            <c:strRef>
              <c:f>Sheet1!$A$7</c:f>
              <c:strCache>
                <c:ptCount val="1"/>
                <c:pt idx="0">
                  <c:v>Series 6</c:v>
                </c:pt>
              </c:strCache>
            </c:strRef>
          </c:tx>
          <c:spPr>
            <a:solidFill>
              <a:schemeClr val="accent6"/>
            </a:solidFill>
            <a:ln w="38100" cap="flat" cmpd="sng" algn="ctr">
              <a:noFill/>
              <a:prstDash val="solid"/>
            </a:ln>
            <a:effectLst/>
          </c:spPr>
          <c:invertIfNegative val="0"/>
          <c:cat>
            <c:strRef>
              <c:f>Sheet1!$B$1:$B$1</c:f>
              <c:strCache>
                <c:ptCount val="1"/>
                <c:pt idx="0">
                  <c:v>Category 1</c:v>
                </c:pt>
              </c:strCache>
            </c:strRef>
          </c:cat>
          <c:val>
            <c:numRef>
              <c:f>Sheet1!$B$7:$B$7</c:f>
              <c:numCache>
                <c:formatCode>G/通用格式</c:formatCode>
                <c:ptCount val="1"/>
                <c:pt idx="0">
                  <c:v>2.2000000000000002</c:v>
                </c:pt>
              </c:numCache>
            </c:numRef>
          </c:val>
          <c:extLst xmlns:c16r2="http://schemas.microsoft.com/office/drawing/2015/06/chart">
            <c:ext xmlns:c16="http://schemas.microsoft.com/office/drawing/2014/chart" uri="{C3380CC4-5D6E-409C-BE32-E72D297353CC}">
              <c16:uniqueId val="{00000008-7365-43A7-ABD6-D6AC71EE30F5}"/>
            </c:ext>
          </c:extLst>
        </c:ser>
        <c:dLbls>
          <c:showLegendKey val="0"/>
          <c:showVal val="0"/>
          <c:showCatName val="0"/>
          <c:showSerName val="0"/>
          <c:showPercent val="0"/>
          <c:showBubbleSize val="0"/>
        </c:dLbls>
        <c:gapWidth val="35"/>
        <c:overlap val="-57"/>
        <c:axId val="645143936"/>
        <c:axId val="645145728"/>
      </c:barChart>
      <c:catAx>
        <c:axId val="645143936"/>
        <c:scaling>
          <c:orientation val="minMax"/>
        </c:scaling>
        <c:delete val="0"/>
        <c:axPos val="b"/>
        <c:numFmt formatCode="G/通用格式" sourceLinked="0"/>
        <c:majorTickMark val="none"/>
        <c:minorTickMark val="none"/>
        <c:tickLblPos val="none"/>
        <c:spPr>
          <a:ln w="12700" cap="flat" cmpd="sng" algn="ctr">
            <a:noFill/>
            <a:prstDash val="solid"/>
            <a:miter lim="400000"/>
          </a:ln>
        </c:spPr>
        <c:txPr>
          <a:bodyPr rot="0" spcFirstLastPara="0" vertOverflow="ellipsis" vert="horz" wrap="square" anchor="ctr" anchorCtr="1"/>
          <a:lstStyle/>
          <a:p>
            <a:pPr>
              <a:defRPr lang="zh-CN" sz="1000" b="0" i="0" u="none" strike="noStrike" kern="1200" baseline="0">
                <a:solidFill>
                  <a:schemeClr val="tx1"/>
                </a:solidFill>
                <a:latin typeface="微软雅黑" panose="020B0503020204020204" pitchFamily="34" charset="-122"/>
                <a:ea typeface="微软雅黑" panose="020B0503020204020204" pitchFamily="34" charset="-122"/>
                <a:cs typeface="+mn-cs"/>
                <a:sym typeface="微软雅黑" panose="020B0503020204020204" pitchFamily="34" charset="-122"/>
              </a:defRPr>
            </a:pPr>
            <a:endParaRPr lang="zh-CN"/>
          </a:p>
        </c:txPr>
        <c:crossAx val="645145728"/>
        <c:crosses val="autoZero"/>
        <c:auto val="1"/>
        <c:lblAlgn val="ctr"/>
        <c:lblOffset val="100"/>
        <c:noMultiLvlLbl val="1"/>
      </c:catAx>
      <c:valAx>
        <c:axId val="645145728"/>
        <c:scaling>
          <c:orientation val="minMax"/>
        </c:scaling>
        <c:delete val="0"/>
        <c:axPos val="l"/>
        <c:majorGridlines>
          <c:spPr>
            <a:ln w="12700" cap="flat" cmpd="sng" algn="ctr">
              <a:solidFill>
                <a:srgbClr val="ECE2C5"/>
              </a:solidFill>
              <a:prstDash val="solid"/>
              <a:round/>
            </a:ln>
          </c:spPr>
        </c:majorGridlines>
        <c:numFmt formatCode="#,##0.00" sourceLinked="0"/>
        <c:majorTickMark val="none"/>
        <c:minorTickMark val="none"/>
        <c:tickLblPos val="nextTo"/>
        <c:spPr>
          <a:ln w="12700" cap="flat" cmpd="sng" algn="ctr">
            <a:noFill/>
            <a:prstDash val="solid"/>
            <a:miter lim="400000"/>
          </a:ln>
        </c:spPr>
        <c:txPr>
          <a:bodyPr rot="0" spcFirstLastPara="0" vertOverflow="ellipsis" vert="horz" wrap="square" anchor="ctr" anchorCtr="1"/>
          <a:lstStyle/>
          <a:p>
            <a:pPr>
              <a:defRPr lang="zh-CN" sz="1000" b="0" i="0" u="none" strike="noStrike" kern="1200" baseline="0">
                <a:solidFill>
                  <a:schemeClr val="tx1"/>
                </a:solidFill>
                <a:latin typeface="微软雅黑" panose="020B0503020204020204" pitchFamily="34" charset="-122"/>
                <a:ea typeface="微软雅黑" panose="020B0503020204020204" pitchFamily="34" charset="-122"/>
                <a:cs typeface="+mn-cs"/>
                <a:sym typeface="微软雅黑" panose="020B0503020204020204" pitchFamily="34" charset="-122"/>
              </a:defRPr>
            </a:pPr>
            <a:endParaRPr lang="zh-CN"/>
          </a:p>
        </c:txPr>
        <c:crossAx val="645143936"/>
        <c:crosses val="autoZero"/>
        <c:crossBetween val="between"/>
        <c:majorUnit val="1.25"/>
        <c:minorUnit val="0.625"/>
      </c:valAx>
      <c:spPr>
        <a:noFill/>
        <a:ln w="12700" cap="flat">
          <a:noFill/>
          <a:miter lim="400000"/>
        </a:ln>
        <a:effectLst/>
      </c:spPr>
    </c:plotArea>
    <c:plotVisOnly val="1"/>
    <c:dispBlanksAs val="gap"/>
    <c:showDLblsOverMax val="1"/>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endParaRPr lang="zh-CN" altLang="en-US"/>
          </a:p>
        </c:rich>
      </c:tx>
      <c:overlay val="1"/>
    </c:title>
    <c:autoTitleDeleted val="0"/>
    <c:plotArea>
      <c:layout>
        <c:manualLayout>
          <c:layoutTarget val="inner"/>
          <c:xMode val="edge"/>
          <c:yMode val="edge"/>
          <c:x val="5.0000000000000001E-3"/>
          <c:y val="5.0000000000000001E-3"/>
          <c:w val="1"/>
          <c:h val="1"/>
        </c:manualLayout>
      </c:layout>
      <c:pieChart>
        <c:varyColors val="0"/>
        <c:ser>
          <c:idx val="0"/>
          <c:order val="0"/>
          <c:tx>
            <c:strRef>
              <c:f>Sheet1!$A$2</c:f>
              <c:strCache>
                <c:ptCount val="1"/>
                <c:pt idx="0">
                  <c:v>Sales</c:v>
                </c:pt>
              </c:strCache>
            </c:strRef>
          </c:tx>
          <c:spPr>
            <a:solidFill>
              <a:srgbClr val="1C789F"/>
            </a:solidFill>
            <a:ln w="12700" cap="flat">
              <a:noFill/>
              <a:miter lim="400000"/>
            </a:ln>
            <a:effectLst/>
          </c:spPr>
          <c:dPt>
            <c:idx val="0"/>
            <c:bubble3D val="0"/>
            <c:spPr>
              <a:solidFill>
                <a:schemeClr val="accent1"/>
              </a:solidFill>
              <a:ln w="38100" cap="flat" cmpd="sng" algn="ctr">
                <a:solidFill>
                  <a:schemeClr val="lt1"/>
                </a:solidFill>
                <a:prstDash val="solid"/>
              </a:ln>
              <a:effectLst/>
            </c:spPr>
            <c:extLst xmlns:c16r2="http://schemas.microsoft.com/office/drawing/2015/06/chart">
              <c:ext xmlns:c16="http://schemas.microsoft.com/office/drawing/2014/chart" uri="{C3380CC4-5D6E-409C-BE32-E72D297353CC}">
                <c16:uniqueId val="{00000001-68CF-474B-A500-48778F54B237}"/>
              </c:ext>
            </c:extLst>
          </c:dPt>
          <c:dPt>
            <c:idx val="1"/>
            <c:bubble3D val="0"/>
            <c:spPr>
              <a:solidFill>
                <a:schemeClr val="accent2"/>
              </a:solidFill>
              <a:ln w="38100" cap="flat" cmpd="sng" algn="ctr">
                <a:noFill/>
                <a:prstDash val="solid"/>
              </a:ln>
              <a:effectLst/>
            </c:spPr>
            <c:extLst xmlns:c16r2="http://schemas.microsoft.com/office/drawing/2015/06/chart">
              <c:ext xmlns:c16="http://schemas.microsoft.com/office/drawing/2014/chart" uri="{C3380CC4-5D6E-409C-BE32-E72D297353CC}">
                <c16:uniqueId val="{00000003-68CF-474B-A500-48778F54B237}"/>
              </c:ext>
            </c:extLst>
          </c:dPt>
          <c:dPt>
            <c:idx val="2"/>
            <c:bubble3D val="0"/>
            <c:spPr>
              <a:solidFill>
                <a:schemeClr val="accent3"/>
              </a:solidFill>
              <a:ln w="12700" cap="flat">
                <a:noFill/>
                <a:miter lim="400000"/>
              </a:ln>
              <a:effectLst/>
            </c:spPr>
            <c:extLst xmlns:c16r2="http://schemas.microsoft.com/office/drawing/2015/06/chart">
              <c:ext xmlns:c16="http://schemas.microsoft.com/office/drawing/2014/chart" uri="{C3380CC4-5D6E-409C-BE32-E72D297353CC}">
                <c16:uniqueId val="{00000005-68CF-474B-A500-48778F54B237}"/>
              </c:ext>
            </c:extLst>
          </c:dPt>
          <c:dPt>
            <c:idx val="3"/>
            <c:bubble3D val="0"/>
            <c:spPr>
              <a:solidFill>
                <a:schemeClr val="accent5"/>
              </a:solidFill>
              <a:ln w="38100" cap="flat" cmpd="sng" algn="ctr">
                <a:noFill/>
                <a:prstDash val="solid"/>
              </a:ln>
              <a:effectLst/>
            </c:spPr>
            <c:extLst xmlns:c16r2="http://schemas.microsoft.com/office/drawing/2015/06/chart">
              <c:ext xmlns:c16="http://schemas.microsoft.com/office/drawing/2014/chart" uri="{C3380CC4-5D6E-409C-BE32-E72D297353CC}">
                <c16:uniqueId val="{00000007-68CF-474B-A500-48778F54B237}"/>
              </c:ext>
            </c:extLst>
          </c:dPt>
          <c:dLbls>
            <c:dLbl>
              <c:idx val="1"/>
              <c:numFmt formatCode="0.#" sourceLinked="0"/>
              <c:spPr>
                <a:noFill/>
                <a:ln>
                  <a:noFill/>
                </a:ln>
                <a:effectLst/>
              </c:spPr>
              <c:txPr>
                <a:bodyPr rot="0" spcFirstLastPara="0" vertOverflow="ellipsis" vert="horz" wrap="square" lIns="38100" tIns="19050" rIns="38100" bIns="19050" anchor="ctr" anchorCtr="1"/>
                <a:lstStyle/>
                <a:p>
                  <a:pPr>
                    <a:defRPr lang="zh-CN" sz="1400" b="1" i="0" u="none" strike="noStrike" kern="1200" baseline="0">
                      <a:solidFill>
                        <a:schemeClr val="bg1"/>
                      </a:solidFill>
                      <a:latin typeface="微软雅黑" panose="020B0503020204020204" pitchFamily="34" charset="-122"/>
                      <a:ea typeface="微软雅黑" panose="020B0503020204020204" pitchFamily="34" charset="-122"/>
                      <a:cs typeface="+mn-cs"/>
                      <a:sym typeface="微软雅黑" panose="020B0503020204020204" pitchFamily="34" charset="-122"/>
                    </a:defRPr>
                  </a:pPr>
                  <a:endParaRPr lang="zh-CN"/>
                </a:p>
              </c:txPr>
              <c:dLblPos val="inEnd"/>
              <c:showLegendKey val="0"/>
              <c:showVal val="1"/>
              <c:showCatName val="0"/>
              <c:showSerName val="0"/>
              <c:showPercent val="0"/>
              <c:showBubbleSize val="0"/>
            </c:dLbl>
            <c:dLbl>
              <c:idx val="2"/>
              <c:numFmt formatCode="0.#" sourceLinked="0"/>
              <c:spPr>
                <a:noFill/>
                <a:ln>
                  <a:noFill/>
                </a:ln>
                <a:effectLst/>
              </c:spPr>
              <c:txPr>
                <a:bodyPr rot="0" spcFirstLastPara="0" vertOverflow="ellipsis" vert="horz" wrap="square" lIns="38100" tIns="19050" rIns="38100" bIns="19050" anchor="ctr" anchorCtr="1"/>
                <a:lstStyle/>
                <a:p>
                  <a:pPr>
                    <a:defRPr lang="zh-CN" sz="1400" b="1" i="0" u="none" strike="noStrike" kern="1200" baseline="0">
                      <a:solidFill>
                        <a:schemeClr val="bg1"/>
                      </a:solidFill>
                      <a:latin typeface="微软雅黑" panose="020B0503020204020204" pitchFamily="34" charset="-122"/>
                      <a:ea typeface="微软雅黑" panose="020B0503020204020204" pitchFamily="34" charset="-122"/>
                      <a:cs typeface="+mn-cs"/>
                      <a:sym typeface="微软雅黑" panose="020B0503020204020204" pitchFamily="34" charset="-122"/>
                    </a:defRPr>
                  </a:pPr>
                  <a:endParaRPr lang="zh-CN"/>
                </a:p>
              </c:txPr>
              <c:dLblPos val="inEnd"/>
              <c:showLegendKey val="0"/>
              <c:showVal val="1"/>
              <c:showCatName val="0"/>
              <c:showSerName val="0"/>
              <c:showPercent val="0"/>
              <c:showBubbleSize val="0"/>
            </c:dLbl>
            <c:dLbl>
              <c:idx val="3"/>
              <c:numFmt formatCode="0.#" sourceLinked="0"/>
              <c:spPr>
                <a:noFill/>
                <a:ln>
                  <a:noFill/>
                </a:ln>
                <a:effectLst/>
              </c:spPr>
              <c:txPr>
                <a:bodyPr rot="0" spcFirstLastPara="0" vertOverflow="ellipsis" vert="horz" wrap="square" lIns="38100" tIns="19050" rIns="38100" bIns="19050" anchor="ctr" anchorCtr="1"/>
                <a:lstStyle/>
                <a:p>
                  <a:pPr>
                    <a:defRPr lang="zh-CN" sz="1400" b="1" i="0" u="none" strike="noStrike" kern="1200" baseline="0">
                      <a:solidFill>
                        <a:schemeClr val="bg1"/>
                      </a:solidFill>
                      <a:latin typeface="微软雅黑" panose="020B0503020204020204" pitchFamily="34" charset="-122"/>
                      <a:ea typeface="微软雅黑" panose="020B0503020204020204" pitchFamily="34" charset="-122"/>
                      <a:cs typeface="+mn-cs"/>
                      <a:sym typeface="微软雅黑" panose="020B0503020204020204" pitchFamily="34" charset="-122"/>
                    </a:defRPr>
                  </a:pPr>
                  <a:endParaRPr lang="zh-CN"/>
                </a:p>
              </c:txPr>
              <c:dLblPos val="inEnd"/>
              <c:showLegendKey val="0"/>
              <c:showVal val="1"/>
              <c:showCatName val="0"/>
              <c:showSerName val="0"/>
              <c:showPercent val="0"/>
              <c:showBubbleSize val="0"/>
            </c:dLbl>
            <c:numFmt formatCode="0.##" sourceLinked="0"/>
            <c:spPr>
              <a:noFill/>
              <a:ln>
                <a:noFill/>
              </a:ln>
              <a:effectLst/>
            </c:spPr>
            <c:txPr>
              <a:bodyPr rot="0" spcFirstLastPara="0" vertOverflow="ellipsis" vert="horz" wrap="square" lIns="38100" tIns="19050" rIns="38100" bIns="19050" anchor="ctr" anchorCtr="1"/>
              <a:lstStyle/>
              <a:p>
                <a:pPr>
                  <a:defRPr lang="zh-CN" sz="1400" b="1" i="0" u="none" strike="noStrike" kern="1200" baseline="0">
                    <a:solidFill>
                      <a:schemeClr val="bg1"/>
                    </a:solidFill>
                    <a:latin typeface="微软雅黑" panose="020B0503020204020204" pitchFamily="34" charset="-122"/>
                    <a:ea typeface="微软雅黑" panose="020B0503020204020204" pitchFamily="34" charset="-122"/>
                    <a:cs typeface="+mn-cs"/>
                    <a:sym typeface="微软雅黑" panose="020B0503020204020204" pitchFamily="34" charset="-122"/>
                  </a:defRPr>
                </a:pPr>
                <a:endParaRPr lang="zh-CN"/>
              </a:p>
            </c:txPr>
            <c:dLblPos val="in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ext>
            </c:extLst>
          </c:dLbls>
          <c:cat>
            <c:strRef>
              <c:f>Sheet1!$B$1:$E$1</c:f>
              <c:strCache>
                <c:ptCount val="4"/>
                <c:pt idx="0">
                  <c:v>1st Qtr</c:v>
                </c:pt>
                <c:pt idx="1">
                  <c:v>2nd Qtr</c:v>
                </c:pt>
                <c:pt idx="2">
                  <c:v>3rd Qtr</c:v>
                </c:pt>
                <c:pt idx="3">
                  <c:v>4th Qtr</c:v>
                </c:pt>
              </c:strCache>
            </c:strRef>
          </c:cat>
          <c:val>
            <c:numRef>
              <c:f>Sheet1!$B$2:$E$2</c:f>
              <c:numCache>
                <c:formatCode>G/通用格式</c:formatCode>
                <c:ptCount val="4"/>
                <c:pt idx="0">
                  <c:v>8.1999999999999993</c:v>
                </c:pt>
                <c:pt idx="1">
                  <c:v>3.2</c:v>
                </c:pt>
                <c:pt idx="2">
                  <c:v>1.4</c:v>
                </c:pt>
                <c:pt idx="3">
                  <c:v>1.2</c:v>
                </c:pt>
              </c:numCache>
            </c:numRef>
          </c:val>
          <c:extLst xmlns:c16r2="http://schemas.microsoft.com/office/drawing/2015/06/chart">
            <c:ext xmlns:c16="http://schemas.microsoft.com/office/drawing/2014/chart" uri="{C3380CC4-5D6E-409C-BE32-E72D297353CC}">
              <c16:uniqueId val="{00000008-68CF-474B-A500-48778F54B237}"/>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endParaRPr lang="zh-CN"/>
    </a:p>
  </c:txPr>
  <c:externalData r:id="rId1">
    <c:autoUpdate val="0"/>
  </c:externalData>
</c:chartSpace>
</file>

<file path=ppt/media/hdphoto1.wdp>
</file>

<file path=ppt/media/image1.jpeg>
</file>

<file path=ppt/media/image10.jpeg>
</file>

<file path=ppt/media/image2.jpeg>
</file>

<file path=ppt/media/image3.png>
</file>

<file path=ppt/media/image4.png>
</file>

<file path=ppt/media/image5.png>
</file>

<file path=ppt/media/image6.png>
</file>

<file path=ppt/media/image7.pn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178C6E-7AE1-4F71-8CC8-932D1FBA296C}" type="datetimeFigureOut">
              <a:rPr lang="zh-CN" altLang="en-US" smtClean="0"/>
              <a:t>2018/9/3 Monday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3D3192-9897-4C9E-8084-95C6AE76384B}" type="slidenum">
              <a:rPr lang="zh-CN" altLang="en-US" smtClean="0"/>
              <a:t>‹#›</a:t>
            </a:fld>
            <a:endParaRPr lang="zh-CN" altLang="en-US"/>
          </a:p>
        </p:txBody>
      </p:sp>
    </p:spTree>
    <p:extLst>
      <p:ext uri="{BB962C8B-B14F-4D97-AF65-F5344CB8AC3E}">
        <p14:creationId xmlns:p14="http://schemas.microsoft.com/office/powerpoint/2010/main" val="36714784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3D3192-9897-4C9E-8084-95C6AE76384B}" type="slidenum">
              <a:rPr lang="zh-CN" altLang="en-US" smtClean="0"/>
              <a:t>1</a:t>
            </a:fld>
            <a:endParaRPr lang="zh-CN" altLang="en-US"/>
          </a:p>
        </p:txBody>
      </p:sp>
    </p:spTree>
    <p:extLst>
      <p:ext uri="{BB962C8B-B14F-4D97-AF65-F5344CB8AC3E}">
        <p14:creationId xmlns:p14="http://schemas.microsoft.com/office/powerpoint/2010/main" val="13080483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3D3192-9897-4C9E-8084-95C6AE76384B}" type="slidenum">
              <a:rPr lang="zh-CN" altLang="en-US" smtClean="0"/>
              <a:t>10</a:t>
            </a:fld>
            <a:endParaRPr lang="zh-CN" altLang="en-US"/>
          </a:p>
        </p:txBody>
      </p:sp>
    </p:spTree>
    <p:extLst>
      <p:ext uri="{BB962C8B-B14F-4D97-AF65-F5344CB8AC3E}">
        <p14:creationId xmlns:p14="http://schemas.microsoft.com/office/powerpoint/2010/main" val="18621029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2EB20A-403F-44E9-9F40-29DD8395CE08}" type="slidenum">
              <a:rPr lang="zh-CN" altLang="en-US" smtClean="0"/>
              <a:t>11</a:t>
            </a:fld>
            <a:endParaRPr lang="zh-CN" altLang="en-US"/>
          </a:p>
        </p:txBody>
      </p:sp>
    </p:spTree>
    <p:extLst>
      <p:ext uri="{BB962C8B-B14F-4D97-AF65-F5344CB8AC3E}">
        <p14:creationId xmlns:p14="http://schemas.microsoft.com/office/powerpoint/2010/main" val="1978084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12</a:t>
            </a:fld>
            <a:endParaRPr lang="zh-CN" altLang="en-US"/>
          </a:p>
        </p:txBody>
      </p:sp>
    </p:spTree>
    <p:extLst>
      <p:ext uri="{BB962C8B-B14F-4D97-AF65-F5344CB8AC3E}">
        <p14:creationId xmlns:p14="http://schemas.microsoft.com/office/powerpoint/2010/main" val="2489601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2EB20A-403F-44E9-9F40-29DD8395CE08}" type="slidenum">
              <a:rPr lang="zh-CN" altLang="en-US" smtClean="0"/>
              <a:t>13</a:t>
            </a:fld>
            <a:endParaRPr lang="zh-CN" altLang="en-US"/>
          </a:p>
        </p:txBody>
      </p:sp>
    </p:spTree>
    <p:extLst>
      <p:ext uri="{BB962C8B-B14F-4D97-AF65-F5344CB8AC3E}">
        <p14:creationId xmlns:p14="http://schemas.microsoft.com/office/powerpoint/2010/main" val="33263619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t>14</a:t>
            </a:fld>
            <a:endParaRPr lang="zh-CN" altLang="en-US"/>
          </a:p>
        </p:txBody>
      </p:sp>
    </p:spTree>
    <p:extLst>
      <p:ext uri="{BB962C8B-B14F-4D97-AF65-F5344CB8AC3E}">
        <p14:creationId xmlns:p14="http://schemas.microsoft.com/office/powerpoint/2010/main" val="37787600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15</a:t>
            </a:fld>
            <a:endParaRPr lang="zh-CN" altLang="en-US"/>
          </a:p>
        </p:txBody>
      </p:sp>
    </p:spTree>
    <p:extLst>
      <p:ext uri="{BB962C8B-B14F-4D97-AF65-F5344CB8AC3E}">
        <p14:creationId xmlns:p14="http://schemas.microsoft.com/office/powerpoint/2010/main" val="33367599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t>16</a:t>
            </a:fld>
            <a:endParaRPr lang="zh-CN" altLang="en-US"/>
          </a:p>
        </p:txBody>
      </p:sp>
    </p:spTree>
    <p:extLst>
      <p:ext uri="{BB962C8B-B14F-4D97-AF65-F5344CB8AC3E}">
        <p14:creationId xmlns:p14="http://schemas.microsoft.com/office/powerpoint/2010/main" val="5202058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t>17</a:t>
            </a:fld>
            <a:endParaRPr lang="zh-CN" altLang="en-US"/>
          </a:p>
        </p:txBody>
      </p:sp>
    </p:spTree>
    <p:extLst>
      <p:ext uri="{BB962C8B-B14F-4D97-AF65-F5344CB8AC3E}">
        <p14:creationId xmlns:p14="http://schemas.microsoft.com/office/powerpoint/2010/main" val="31989495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3D3192-9897-4C9E-8084-95C6AE76384B}" type="slidenum">
              <a:rPr lang="zh-CN" altLang="en-US" smtClean="0"/>
              <a:t>18</a:t>
            </a:fld>
            <a:endParaRPr lang="zh-CN" altLang="en-US"/>
          </a:p>
        </p:txBody>
      </p:sp>
    </p:spTree>
    <p:extLst>
      <p:ext uri="{BB962C8B-B14F-4D97-AF65-F5344CB8AC3E}">
        <p14:creationId xmlns:p14="http://schemas.microsoft.com/office/powerpoint/2010/main" val="321922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t>19</a:t>
            </a:fld>
            <a:endParaRPr lang="zh-CN" altLang="en-US"/>
          </a:p>
        </p:txBody>
      </p:sp>
    </p:spTree>
    <p:extLst>
      <p:ext uri="{BB962C8B-B14F-4D97-AF65-F5344CB8AC3E}">
        <p14:creationId xmlns:p14="http://schemas.microsoft.com/office/powerpoint/2010/main" val="36128104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3D3192-9897-4C9E-8084-95C6AE76384B}" type="slidenum">
              <a:rPr lang="zh-CN" altLang="en-US" smtClean="0"/>
              <a:t>2</a:t>
            </a:fld>
            <a:endParaRPr lang="zh-CN" altLang="en-US"/>
          </a:p>
        </p:txBody>
      </p:sp>
    </p:spTree>
    <p:extLst>
      <p:ext uri="{BB962C8B-B14F-4D97-AF65-F5344CB8AC3E}">
        <p14:creationId xmlns:p14="http://schemas.microsoft.com/office/powerpoint/2010/main" val="15877813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t>20</a:t>
            </a:fld>
            <a:endParaRPr lang="zh-CN" altLang="en-US"/>
          </a:p>
        </p:txBody>
      </p:sp>
    </p:spTree>
    <p:extLst>
      <p:ext uri="{BB962C8B-B14F-4D97-AF65-F5344CB8AC3E}">
        <p14:creationId xmlns:p14="http://schemas.microsoft.com/office/powerpoint/2010/main" val="22743706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144403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1743511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6760299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3D3192-9897-4C9E-8084-95C6AE76384B}" type="slidenum">
              <a:rPr lang="zh-CN" altLang="en-US" smtClean="0"/>
              <a:t>24</a:t>
            </a:fld>
            <a:endParaRPr lang="zh-CN" altLang="en-US"/>
          </a:p>
        </p:txBody>
      </p:sp>
    </p:spTree>
    <p:extLst>
      <p:ext uri="{BB962C8B-B14F-4D97-AF65-F5344CB8AC3E}">
        <p14:creationId xmlns:p14="http://schemas.microsoft.com/office/powerpoint/2010/main" val="5472500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7628216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41692203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27</a:t>
            </a:fld>
            <a:endParaRPr lang="zh-CN" altLang="en-US">
              <a:solidFill>
                <a:prstClr val="black"/>
              </a:solidFill>
            </a:endParaRPr>
          </a:p>
        </p:txBody>
      </p:sp>
    </p:spTree>
    <p:extLst>
      <p:ext uri="{BB962C8B-B14F-4D97-AF65-F5344CB8AC3E}">
        <p14:creationId xmlns:p14="http://schemas.microsoft.com/office/powerpoint/2010/main" val="6676329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3168229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6752128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3D3192-9897-4C9E-8084-95C6AE76384B}" type="slidenum">
              <a:rPr lang="zh-CN" altLang="en-US" smtClean="0"/>
              <a:t>3</a:t>
            </a:fld>
            <a:endParaRPr lang="zh-CN" altLang="en-US"/>
          </a:p>
        </p:txBody>
      </p:sp>
    </p:spTree>
    <p:extLst>
      <p:ext uri="{BB962C8B-B14F-4D97-AF65-F5344CB8AC3E}">
        <p14:creationId xmlns:p14="http://schemas.microsoft.com/office/powerpoint/2010/main" val="14625375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27726404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14553794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3D3192-9897-4C9E-8084-95C6AE76384B}" type="slidenum">
              <a:rPr lang="zh-CN" altLang="en-US" smtClean="0"/>
              <a:t>32</a:t>
            </a:fld>
            <a:endParaRPr lang="zh-CN" altLang="en-US"/>
          </a:p>
        </p:txBody>
      </p:sp>
    </p:spTree>
    <p:extLst>
      <p:ext uri="{BB962C8B-B14F-4D97-AF65-F5344CB8AC3E}">
        <p14:creationId xmlns:p14="http://schemas.microsoft.com/office/powerpoint/2010/main" val="20720646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extLst>
      <p:ext uri="{BB962C8B-B14F-4D97-AF65-F5344CB8AC3E}">
        <p14:creationId xmlns:p14="http://schemas.microsoft.com/office/powerpoint/2010/main" val="6068751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802409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2119487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3D3192-9897-4C9E-8084-95C6AE76384B}" type="slidenum">
              <a:rPr lang="zh-CN" altLang="en-US" smtClean="0"/>
              <a:t>36</a:t>
            </a:fld>
            <a:endParaRPr lang="zh-CN" altLang="en-US"/>
          </a:p>
        </p:txBody>
      </p:sp>
    </p:spTree>
    <p:extLst>
      <p:ext uri="{BB962C8B-B14F-4D97-AF65-F5344CB8AC3E}">
        <p14:creationId xmlns:p14="http://schemas.microsoft.com/office/powerpoint/2010/main" val="5209402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t>37</a:t>
            </a:fld>
            <a:endParaRPr lang="zh-CN" altLang="en-US"/>
          </a:p>
        </p:txBody>
      </p:sp>
    </p:spTree>
    <p:extLst>
      <p:ext uri="{BB962C8B-B14F-4D97-AF65-F5344CB8AC3E}">
        <p14:creationId xmlns:p14="http://schemas.microsoft.com/office/powerpoint/2010/main" val="29722665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7CBE41-6C63-4A16-873F-5A51AEDA08C3}" type="slidenum">
              <a:rPr lang="zh-CN" altLang="en-US" smtClean="0"/>
              <a:t>38</a:t>
            </a:fld>
            <a:endParaRPr lang="zh-CN" altLang="en-US"/>
          </a:p>
        </p:txBody>
      </p:sp>
    </p:spTree>
    <p:extLst>
      <p:ext uri="{BB962C8B-B14F-4D97-AF65-F5344CB8AC3E}">
        <p14:creationId xmlns:p14="http://schemas.microsoft.com/office/powerpoint/2010/main" val="2929823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3D3192-9897-4C9E-8084-95C6AE76384B}" type="slidenum">
              <a:rPr lang="zh-CN" altLang="en-US" smtClean="0"/>
              <a:t>39</a:t>
            </a:fld>
            <a:endParaRPr lang="zh-CN" altLang="en-US"/>
          </a:p>
        </p:txBody>
      </p:sp>
    </p:spTree>
    <p:extLst>
      <p:ext uri="{BB962C8B-B14F-4D97-AF65-F5344CB8AC3E}">
        <p14:creationId xmlns:p14="http://schemas.microsoft.com/office/powerpoint/2010/main" val="1008738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2EB20A-403F-44E9-9F40-29DD8395CE08}" type="slidenum">
              <a:rPr lang="zh-CN" altLang="en-US" smtClean="0"/>
              <a:t>4</a:t>
            </a:fld>
            <a:endParaRPr lang="zh-CN" altLang="en-US"/>
          </a:p>
        </p:txBody>
      </p:sp>
    </p:spTree>
    <p:extLst>
      <p:ext uri="{BB962C8B-B14F-4D97-AF65-F5344CB8AC3E}">
        <p14:creationId xmlns:p14="http://schemas.microsoft.com/office/powerpoint/2010/main" val="1118765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2EB20A-403F-44E9-9F40-29DD8395CE08}" type="slidenum">
              <a:rPr lang="zh-CN" altLang="en-US" smtClean="0"/>
              <a:t>5</a:t>
            </a:fld>
            <a:endParaRPr lang="zh-CN" altLang="en-US"/>
          </a:p>
        </p:txBody>
      </p:sp>
    </p:spTree>
    <p:extLst>
      <p:ext uri="{BB962C8B-B14F-4D97-AF65-F5344CB8AC3E}">
        <p14:creationId xmlns:p14="http://schemas.microsoft.com/office/powerpoint/2010/main" val="3906847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1D5E53-1996-4A18-8378-BCF5C8046DA1}" type="slidenum">
              <a:rPr lang="zh-CN" altLang="en-US" smtClean="0"/>
              <a:t>6</a:t>
            </a:fld>
            <a:endParaRPr lang="zh-CN" altLang="en-US"/>
          </a:p>
        </p:txBody>
      </p:sp>
    </p:spTree>
    <p:extLst>
      <p:ext uri="{BB962C8B-B14F-4D97-AF65-F5344CB8AC3E}">
        <p14:creationId xmlns:p14="http://schemas.microsoft.com/office/powerpoint/2010/main" val="5083448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2EB20A-403F-44E9-9F40-29DD8395CE08}" type="slidenum">
              <a:rPr lang="zh-CN" altLang="en-US" smtClean="0"/>
              <a:t>7</a:t>
            </a:fld>
            <a:endParaRPr lang="zh-CN" altLang="en-US"/>
          </a:p>
        </p:txBody>
      </p:sp>
    </p:spTree>
    <p:extLst>
      <p:ext uri="{BB962C8B-B14F-4D97-AF65-F5344CB8AC3E}">
        <p14:creationId xmlns:p14="http://schemas.microsoft.com/office/powerpoint/2010/main" val="555724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2EB20A-403F-44E9-9F40-29DD8395CE08}" type="slidenum">
              <a:rPr lang="zh-CN" altLang="en-US" smtClean="0"/>
              <a:t>8</a:t>
            </a:fld>
            <a:endParaRPr lang="zh-CN" altLang="en-US"/>
          </a:p>
        </p:txBody>
      </p:sp>
    </p:spTree>
    <p:extLst>
      <p:ext uri="{BB962C8B-B14F-4D97-AF65-F5344CB8AC3E}">
        <p14:creationId xmlns:p14="http://schemas.microsoft.com/office/powerpoint/2010/main" val="35597253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92EB20A-403F-44E9-9F40-29DD8395CE08}" type="slidenum">
              <a:rPr lang="zh-CN" altLang="en-US" smtClean="0"/>
              <a:t>9</a:t>
            </a:fld>
            <a:endParaRPr lang="zh-CN" altLang="en-US"/>
          </a:p>
        </p:txBody>
      </p:sp>
    </p:spTree>
    <p:extLst>
      <p:ext uri="{BB962C8B-B14F-4D97-AF65-F5344CB8AC3E}">
        <p14:creationId xmlns:p14="http://schemas.microsoft.com/office/powerpoint/2010/main" val="1163435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2018/9/3 Monday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2018/9/3 Monday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标题和内容">
    <p:bg>
      <p:bgPr>
        <a:solidFill>
          <a:srgbClr val="F3F3F3"/>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3000" contrast="-5000"/>
                    </a14:imgEffect>
                  </a14:imgLayer>
                </a14:imgProps>
              </a:ext>
              <a:ext uri="{28A0092B-C50C-407E-A947-70E740481C1C}">
                <a14:useLocalDpi xmlns:a14="http://schemas.microsoft.com/office/drawing/2010/main" val="0"/>
              </a:ext>
            </a:extLst>
          </a:blip>
          <a:srcRect t="25398"/>
          <a:stretch>
            <a:fillRect/>
          </a:stretch>
        </p:blipFill>
        <p:spPr>
          <a:xfrm>
            <a:off x="0" y="0"/>
            <a:ext cx="12192000"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2018/9/3 Monday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2018/9/3 Monday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t>2018/9/3 Monday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t>2018/9/3 Monday</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182880" y="212725"/>
            <a:ext cx="10515600" cy="442595"/>
          </a:xfrm>
        </p:spPr>
        <p:txBody>
          <a:bodyPr>
            <a:normAutofit/>
          </a:bodyPr>
          <a:lstStyle>
            <a:lvl1pPr>
              <a:defRPr sz="3200" b="1">
                <a:solidFill>
                  <a:schemeClr val="bg1"/>
                </a:solidFill>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t>2018/9/3 Monday</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2018/9/3 Monday</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2018/9/3 Monday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t>2018/9/3 Monday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2018/9/3 Monday</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5.xml"/><Relationship Id="rId1" Type="http://schemas.openxmlformats.org/officeDocument/2006/relationships/slideLayout" Target="../slideLayouts/slideLayout6.xml"/><Relationship Id="rId5" Type="http://schemas.openxmlformats.org/officeDocument/2006/relationships/chart" Target="../charts/chart3.xml"/><Relationship Id="rId4" Type="http://schemas.openxmlformats.org/officeDocument/2006/relationships/chart" Target="../charts/char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35.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chart" Target="../charts/char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7.xml"/><Relationship Id="rId1" Type="http://schemas.openxmlformats.org/officeDocument/2006/relationships/slideLayout" Target="../slideLayouts/slideLayout6.xml"/><Relationship Id="rId4" Type="http://schemas.openxmlformats.org/officeDocument/2006/relationships/image" Target="../media/image10.jpe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2"/>
          <p:cNvSpPr txBox="1">
            <a:spLocks noChangeArrowheads="1"/>
          </p:cNvSpPr>
          <p:nvPr/>
        </p:nvSpPr>
        <p:spPr bwMode="auto">
          <a:xfrm>
            <a:off x="-1540179" y="3403091"/>
            <a:ext cx="7838816" cy="923330"/>
          </a:xfrm>
          <a:prstGeom prst="rect">
            <a:avLst/>
          </a:prstGeom>
          <a:noFill/>
          <a:ln w="9525">
            <a:noFill/>
            <a:miter lim="800000"/>
          </a:ln>
        </p:spPr>
        <p:txBody>
          <a:bodyPr wrap="square">
            <a:spAutoFit/>
          </a:bodyPr>
          <a:lstStyle/>
          <a:p>
            <a:pPr algn="r"/>
            <a:r>
              <a:rPr lang="zh-CN" altLang="en-US" sz="5400" b="1" dirty="0" smtClean="0">
                <a:solidFill>
                  <a:schemeClr val="bg1"/>
                </a:solidFill>
                <a:latin typeface="微软雅黑" panose="020B0503020204020204" pitchFamily="34" charset="-122"/>
                <a:ea typeface="微软雅黑" panose="020B0503020204020204" pitchFamily="34" charset="-122"/>
              </a:rPr>
              <a:t>油画风格创意模板</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3" name="Text Box 2"/>
          <p:cNvSpPr txBox="1">
            <a:spLocks noChangeArrowheads="1"/>
          </p:cNvSpPr>
          <p:nvPr/>
        </p:nvSpPr>
        <p:spPr bwMode="auto">
          <a:xfrm>
            <a:off x="603848" y="4305791"/>
            <a:ext cx="5694789" cy="338554"/>
          </a:xfrm>
          <a:prstGeom prst="rect">
            <a:avLst/>
          </a:prstGeom>
          <a:noFill/>
          <a:ln w="9525">
            <a:noFill/>
            <a:miter lim="800000"/>
          </a:ln>
        </p:spPr>
        <p:txBody>
          <a:bodyPr wrap="square">
            <a:spAutoFit/>
          </a:bodyPr>
          <a:lstStyle/>
          <a:p>
            <a:pPr algn="r"/>
            <a:r>
              <a:rPr lang="zh-CN" altLang="en-US" sz="1600" dirty="0">
                <a:solidFill>
                  <a:schemeClr val="bg1"/>
                </a:solidFill>
                <a:latin typeface="微软雅黑" panose="020B0503020204020204" pitchFamily="34" charset="-122"/>
                <a:ea typeface="微软雅黑" panose="020B0503020204020204" pitchFamily="34" charset="-122"/>
              </a:rPr>
              <a:t>适用于年终总结</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工作计划</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述职报告</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策划方案等</a:t>
            </a:r>
            <a:endParaRPr lang="nl-NL" altLang="zh-CN" sz="1600" dirty="0">
              <a:solidFill>
                <a:schemeClr val="bg1"/>
              </a:solidFill>
              <a:latin typeface="微软雅黑" panose="020B0503020204020204" pitchFamily="34" charset="-122"/>
              <a:ea typeface="微软雅黑" panose="020B0503020204020204" pitchFamily="34" charset="-122"/>
            </a:endParaRPr>
          </a:p>
        </p:txBody>
      </p:sp>
      <p:sp>
        <p:nvSpPr>
          <p:cNvPr id="4" name="Text Box 58"/>
          <p:cNvSpPr txBox="1">
            <a:spLocks noChangeArrowheads="1"/>
          </p:cNvSpPr>
          <p:nvPr/>
        </p:nvSpPr>
        <p:spPr bwMode="auto">
          <a:xfrm>
            <a:off x="869841" y="1400968"/>
            <a:ext cx="5428796" cy="21380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40" tIns="45720" rIns="91440" bIns="45720">
            <a:spAutoFit/>
          </a:bodyPr>
          <a:lstStyle/>
          <a:p>
            <a:pPr algn="r"/>
            <a:r>
              <a:rPr lang="en-US" altLang="zh-CN" sz="13300" dirty="0" smtClean="0">
                <a:solidFill>
                  <a:schemeClr val="bg1"/>
                </a:solidFill>
                <a:latin typeface="Impact" panose="020B0806030902050204" pitchFamily="34" charset="0"/>
                <a:ea typeface="微软雅黑" panose="020B0503020204020204" pitchFamily="34" charset="-122"/>
              </a:rPr>
              <a:t>2019</a:t>
            </a:r>
            <a:endParaRPr lang="en-US" altLang="zh-CN" sz="13300" dirty="0">
              <a:solidFill>
                <a:schemeClr val="bg1"/>
              </a:solidFill>
              <a:latin typeface="Impact" panose="020B0806030902050204" pitchFamily="34" charset="0"/>
              <a:ea typeface="微软雅黑" panose="020B0503020204020204" pitchFamily="34" charset="-122"/>
            </a:endParaRPr>
          </a:p>
        </p:txBody>
      </p:sp>
      <p:cxnSp>
        <p:nvCxnSpPr>
          <p:cNvPr id="5" name="直接连接符 4"/>
          <p:cNvCxnSpPr/>
          <p:nvPr/>
        </p:nvCxnSpPr>
        <p:spPr>
          <a:xfrm>
            <a:off x="603848" y="3356671"/>
            <a:ext cx="555768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Ryan Farish - Fireflie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96400" y="-2042160"/>
            <a:ext cx="609600" cy="609600"/>
          </a:xfrm>
          <a:prstGeom prst="rect">
            <a:avLst/>
          </a:prstGeom>
        </p:spPr>
      </p:pic>
      <p:sp>
        <p:nvSpPr>
          <p:cNvPr id="6" name="文本框 5"/>
          <p:cNvSpPr txBox="1"/>
          <p:nvPr/>
        </p:nvSpPr>
        <p:spPr>
          <a:xfrm>
            <a:off x="3006451" y="5061397"/>
            <a:ext cx="3236784" cy="369332"/>
          </a:xfrm>
          <a:prstGeom prst="rect">
            <a:avLst/>
          </a:prstGeom>
          <a:noFill/>
        </p:spPr>
        <p:txBody>
          <a:bodyPr wrap="none" rtlCol="0">
            <a:spAutoFit/>
          </a:bodyPr>
          <a:lstStyle/>
          <a:p>
            <a:pPr algn="r"/>
            <a:r>
              <a:rPr lang="zh-CN" altLang="en-US" dirty="0">
                <a:solidFill>
                  <a:schemeClr val="bg1"/>
                </a:solidFill>
              </a:rPr>
              <a:t>汇报人</a:t>
            </a:r>
            <a:r>
              <a:rPr lang="zh-CN" altLang="en-US" dirty="0" smtClean="0">
                <a:solidFill>
                  <a:schemeClr val="bg1"/>
                </a:solidFill>
              </a:rPr>
              <a:t>：</a:t>
            </a:r>
            <a:r>
              <a:rPr lang="en-US" altLang="zh-CN" smtClean="0">
                <a:solidFill>
                  <a:schemeClr val="bg1"/>
                </a:solidFill>
              </a:rPr>
              <a:t>xx</a:t>
            </a:r>
            <a:r>
              <a:rPr lang="zh-CN" altLang="en-US" smtClean="0">
                <a:solidFill>
                  <a:schemeClr val="bg1"/>
                </a:solidFill>
              </a:rPr>
              <a:t>  </a:t>
            </a:r>
            <a:r>
              <a:rPr lang="zh-CN" altLang="en-US" dirty="0">
                <a:solidFill>
                  <a:schemeClr val="bg1"/>
                </a:solidFill>
              </a:rPr>
              <a:t>时间：</a:t>
            </a:r>
            <a:r>
              <a:rPr lang="en-US" altLang="zh-CN" dirty="0">
                <a:solidFill>
                  <a:schemeClr val="bg1"/>
                </a:solidFill>
              </a:rPr>
              <a:t>XX</a:t>
            </a:r>
            <a:r>
              <a:rPr lang="zh-CN" altLang="en-US" dirty="0">
                <a:solidFill>
                  <a:schemeClr val="bg1"/>
                </a:solidFill>
              </a:rPr>
              <a:t>年</a:t>
            </a:r>
            <a:r>
              <a:rPr lang="en-US" altLang="zh-CN" dirty="0">
                <a:solidFill>
                  <a:schemeClr val="bg1"/>
                </a:solidFill>
              </a:rPr>
              <a:t>XX</a:t>
            </a:r>
            <a:r>
              <a:rPr lang="zh-CN" altLang="en-US" dirty="0">
                <a:solidFill>
                  <a:schemeClr val="bg1"/>
                </a:solidFill>
              </a:rPr>
              <a:t>月</a:t>
            </a:r>
          </a:p>
        </p:txBody>
      </p:sp>
    </p:spTree>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53" presetClass="entr" presetSubtype="16" fill="hold" grpId="0" nodeType="after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p:cTn id="10" dur="500" fill="hold"/>
                                        <p:tgtEl>
                                          <p:spTgt spid="4"/>
                                        </p:tgtEl>
                                        <p:attrNameLst>
                                          <p:attrName>ppt_w</p:attrName>
                                        </p:attrNameLst>
                                      </p:cBhvr>
                                      <p:tavLst>
                                        <p:tav tm="0">
                                          <p:val>
                                            <p:fltVal val="0"/>
                                          </p:val>
                                        </p:tav>
                                        <p:tav tm="100000">
                                          <p:val>
                                            <p:strVal val="#ppt_w"/>
                                          </p:val>
                                        </p:tav>
                                      </p:tavLst>
                                    </p:anim>
                                    <p:anim calcmode="lin" valueType="num">
                                      <p:cBhvr>
                                        <p:cTn id="11" dur="500" fill="hold"/>
                                        <p:tgtEl>
                                          <p:spTgt spid="4"/>
                                        </p:tgtEl>
                                        <p:attrNameLst>
                                          <p:attrName>ppt_h</p:attrName>
                                        </p:attrNameLst>
                                      </p:cBhvr>
                                      <p:tavLst>
                                        <p:tav tm="0">
                                          <p:val>
                                            <p:fltVal val="0"/>
                                          </p:val>
                                        </p:tav>
                                        <p:tav tm="100000">
                                          <p:val>
                                            <p:strVal val="#ppt_h"/>
                                          </p:val>
                                        </p:tav>
                                      </p:tavLst>
                                    </p:anim>
                                    <p:animEffect transition="in" filter="fade">
                                      <p:cBhvr>
                                        <p:cTn id="12" dur="500"/>
                                        <p:tgtEl>
                                          <p:spTgt spid="4"/>
                                        </p:tgtEl>
                                      </p:cBhvr>
                                    </p:animEffect>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0-#ppt_w/2"/>
                                          </p:val>
                                        </p:tav>
                                        <p:tav tm="100000">
                                          <p:val>
                                            <p:strVal val="#ppt_x"/>
                                          </p:val>
                                        </p:tav>
                                      </p:tavLst>
                                    </p:anim>
                                    <p:anim calcmode="lin" valueType="num">
                                      <p:cBhvr additive="base">
                                        <p:cTn id="17" dur="500" fill="hold"/>
                                        <p:tgtEl>
                                          <p:spTgt spid="5"/>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2" presetClass="entr" presetSubtype="2" fill="hold" grpId="0" nodeType="afterEffect">
                                  <p:stCondLst>
                                    <p:cond delay="0"/>
                                  </p:stCondLst>
                                  <p:iterate type="lt">
                                    <p:tmPct val="12000"/>
                                  </p:iterate>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1+#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1920"/>
                            </p:stCondLst>
                            <p:childTnLst>
                              <p:par>
                                <p:cTn id="24" presetID="53" presetClass="entr" presetSubtype="16" fill="hold" grpId="0" nodeType="afterEffect">
                                  <p:stCondLst>
                                    <p:cond delay="0"/>
                                  </p:stCondLst>
                                  <p:iterate type="lt">
                                    <p:tmPct val="10000"/>
                                  </p:iterate>
                                  <p:childTnLst>
                                    <p:set>
                                      <p:cBhvr>
                                        <p:cTn id="25" dur="1" fill="hold">
                                          <p:stCondLst>
                                            <p:cond delay="0"/>
                                          </p:stCondLst>
                                        </p:cTn>
                                        <p:tgtEl>
                                          <p:spTgt spid="3"/>
                                        </p:tgtEl>
                                        <p:attrNameLst>
                                          <p:attrName>style.visibility</p:attrName>
                                        </p:attrNameLst>
                                      </p:cBhvr>
                                      <p:to>
                                        <p:strVal val="visible"/>
                                      </p:to>
                                    </p:set>
                                    <p:anim calcmode="lin" valueType="num">
                                      <p:cBhvr>
                                        <p:cTn id="26" dur="500" fill="hold"/>
                                        <p:tgtEl>
                                          <p:spTgt spid="3"/>
                                        </p:tgtEl>
                                        <p:attrNameLst>
                                          <p:attrName>ppt_w</p:attrName>
                                        </p:attrNameLst>
                                      </p:cBhvr>
                                      <p:tavLst>
                                        <p:tav tm="0">
                                          <p:val>
                                            <p:fltVal val="0"/>
                                          </p:val>
                                        </p:tav>
                                        <p:tav tm="100000">
                                          <p:val>
                                            <p:strVal val="#ppt_w"/>
                                          </p:val>
                                        </p:tav>
                                      </p:tavLst>
                                    </p:anim>
                                    <p:anim calcmode="lin" valueType="num">
                                      <p:cBhvr>
                                        <p:cTn id="27" dur="500" fill="hold"/>
                                        <p:tgtEl>
                                          <p:spTgt spid="3"/>
                                        </p:tgtEl>
                                        <p:attrNameLst>
                                          <p:attrName>ppt_h</p:attrName>
                                        </p:attrNameLst>
                                      </p:cBhvr>
                                      <p:tavLst>
                                        <p:tav tm="0">
                                          <p:val>
                                            <p:fltVal val="0"/>
                                          </p:val>
                                        </p:tav>
                                        <p:tav tm="100000">
                                          <p:val>
                                            <p:strVal val="#ppt_h"/>
                                          </p:val>
                                        </p:tav>
                                      </p:tavLst>
                                    </p:anim>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29" repeatCount="indefinite" fill="hold" display="0">
                  <p:stCondLst>
                    <p:cond delay="indefinite"/>
                  </p:stCondLst>
                  <p:endCondLst>
                    <p:cond evt="onStopAudio" delay="0">
                      <p:tgtEl>
                        <p:sldTgt/>
                      </p:tgtEl>
                    </p:cond>
                  </p:endCondLst>
                </p:cTn>
                <p:tgtEl>
                  <p:spTgt spid="8"/>
                </p:tgtEl>
              </p:cMediaNode>
            </p:audio>
          </p:childTnLst>
        </p:cTn>
      </p:par>
    </p:tnLst>
    <p:bldLst>
      <p:bldP spid="2" grpId="0"/>
      <p:bldP spid="3" grpId="0"/>
      <p:bldP spid="4"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p:cNvSpPr txBox="1"/>
          <p:nvPr/>
        </p:nvSpPr>
        <p:spPr>
          <a:xfrm>
            <a:off x="2408987" y="2276873"/>
            <a:ext cx="4185761" cy="830997"/>
          </a:xfrm>
          <a:prstGeom prst="rect">
            <a:avLst/>
          </a:prstGeom>
          <a:noFill/>
        </p:spPr>
        <p:txBody>
          <a:bodyPr wrap="none" rtlCol="0">
            <a:spAutoFit/>
          </a:bodyPr>
          <a:lstStyle/>
          <a:p>
            <a:pPr marL="0" lvl="1"/>
            <a:r>
              <a:rPr lang="zh-CN" altLang="en-US" sz="4800" b="1" spc="400" dirty="0" smtClean="0">
                <a:solidFill>
                  <a:schemeClr val="bg1"/>
                </a:solidFill>
                <a:latin typeface="微软雅黑" panose="020B0503020204020204" pitchFamily="34" charset="-122"/>
                <a:ea typeface="微软雅黑" panose="020B0503020204020204" pitchFamily="34" charset="-122"/>
              </a:rPr>
              <a:t>工作完成情况</a:t>
            </a:r>
            <a:endParaRPr lang="zh-CN" altLang="en-US" sz="4800" b="1" spc="400" dirty="0">
              <a:solidFill>
                <a:schemeClr val="bg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2468037" y="3122892"/>
            <a:ext cx="4357441" cy="0"/>
          </a:xfrm>
          <a:prstGeom prst="line">
            <a:avLst/>
          </a:prstGeom>
          <a:ln w="9525">
            <a:solidFill>
              <a:schemeClr val="bg1"/>
            </a:solidFill>
            <a:prstDash val="solid"/>
            <a:tailEnd type="diamond"/>
          </a:ln>
        </p:spPr>
        <p:style>
          <a:lnRef idx="1">
            <a:schemeClr val="accent1"/>
          </a:lnRef>
          <a:fillRef idx="0">
            <a:schemeClr val="accent1"/>
          </a:fillRef>
          <a:effectRef idx="0">
            <a:schemeClr val="accent1"/>
          </a:effectRef>
          <a:fontRef idx="minor">
            <a:schemeClr val="tx1"/>
          </a:fontRef>
        </p:style>
      </p:cxnSp>
      <p:sp>
        <p:nvSpPr>
          <p:cNvPr id="6" name="文本框 9"/>
          <p:cNvSpPr txBox="1"/>
          <p:nvPr/>
        </p:nvSpPr>
        <p:spPr>
          <a:xfrm>
            <a:off x="2549343" y="3264849"/>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7" name="文本框 6"/>
          <p:cNvSpPr txBox="1"/>
          <p:nvPr/>
        </p:nvSpPr>
        <p:spPr>
          <a:xfrm>
            <a:off x="2549342" y="3669584"/>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8" name="文本框 9"/>
          <p:cNvSpPr txBox="1"/>
          <p:nvPr/>
        </p:nvSpPr>
        <p:spPr>
          <a:xfrm>
            <a:off x="4820298" y="3269193"/>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9" name="文本框 9"/>
          <p:cNvSpPr txBox="1"/>
          <p:nvPr/>
        </p:nvSpPr>
        <p:spPr>
          <a:xfrm>
            <a:off x="4820299" y="3674528"/>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grpSp>
        <p:nvGrpSpPr>
          <p:cNvPr id="10" name="组合 9"/>
          <p:cNvGrpSpPr/>
          <p:nvPr/>
        </p:nvGrpSpPr>
        <p:grpSpPr>
          <a:xfrm>
            <a:off x="240837" y="2078753"/>
            <a:ext cx="2016224" cy="2016224"/>
            <a:chOff x="2118480" y="1316166"/>
            <a:chExt cx="1512168" cy="1512168"/>
          </a:xfrm>
        </p:grpSpPr>
        <p:sp>
          <p:nvSpPr>
            <p:cNvPr id="11" name="椭圆 10"/>
            <p:cNvSpPr/>
            <p:nvPr/>
          </p:nvSpPr>
          <p:spPr>
            <a:xfrm>
              <a:off x="2118480" y="1316166"/>
              <a:ext cx="1512168" cy="1512168"/>
            </a:xfrm>
            <a:prstGeom prst="ellipse">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TextBox 67"/>
            <p:cNvSpPr txBox="1"/>
            <p:nvPr/>
          </p:nvSpPr>
          <p:spPr>
            <a:xfrm>
              <a:off x="2363474" y="1556810"/>
              <a:ext cx="1022180" cy="992579"/>
            </a:xfrm>
            <a:prstGeom prst="rect">
              <a:avLst/>
            </a:prstGeom>
            <a:noFill/>
          </p:spPr>
          <p:txBody>
            <a:bodyPr wrap="square" rtlCol="0">
              <a:spAutoFit/>
            </a:bodyPr>
            <a:lstStyle/>
            <a:p>
              <a:pPr marL="0" lvl="1" algn="ctr"/>
              <a:r>
                <a:rPr lang="en-US" altLang="zh-CN" sz="8000" spc="300" dirty="0" smtClean="0">
                  <a:solidFill>
                    <a:schemeClr val="bg1"/>
                  </a:solidFill>
                  <a:latin typeface="Impact" panose="020B0806030902050204" pitchFamily="34" charset="0"/>
                  <a:ea typeface="微软雅黑" panose="020B0503020204020204" pitchFamily="34" charset="-122"/>
                </a:rPr>
                <a:t>02</a:t>
              </a:r>
              <a:endParaRPr lang="zh-CN" altLang="en-US" sz="8000" spc="300" dirty="0">
                <a:solidFill>
                  <a:schemeClr val="bg1"/>
                </a:solidFill>
                <a:latin typeface="Impact" panose="020B0806030902050204" pitchFamily="34" charset="0"/>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53" presetClass="entr" presetSubtype="16"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p:cTn id="10" dur="500" fill="hold"/>
                                        <p:tgtEl>
                                          <p:spTgt spid="10"/>
                                        </p:tgtEl>
                                        <p:attrNameLst>
                                          <p:attrName>ppt_w</p:attrName>
                                        </p:attrNameLst>
                                      </p:cBhvr>
                                      <p:tavLst>
                                        <p:tav tm="0">
                                          <p:val>
                                            <p:fltVal val="0"/>
                                          </p:val>
                                        </p:tav>
                                        <p:tav tm="100000">
                                          <p:val>
                                            <p:strVal val="#ppt_w"/>
                                          </p:val>
                                        </p:tav>
                                      </p:tavLst>
                                    </p:anim>
                                    <p:anim calcmode="lin" valueType="num">
                                      <p:cBhvr>
                                        <p:cTn id="11" dur="500" fill="hold"/>
                                        <p:tgtEl>
                                          <p:spTgt spid="10"/>
                                        </p:tgtEl>
                                        <p:attrNameLst>
                                          <p:attrName>ppt_h</p:attrName>
                                        </p:attrNameLst>
                                      </p:cBhvr>
                                      <p:tavLst>
                                        <p:tav tm="0">
                                          <p:val>
                                            <p:fltVal val="0"/>
                                          </p:val>
                                        </p:tav>
                                        <p:tav tm="100000">
                                          <p:val>
                                            <p:strVal val="#ppt_h"/>
                                          </p:val>
                                        </p:tav>
                                      </p:tavLst>
                                    </p:anim>
                                    <p:animEffect transition="in" filter="fade">
                                      <p:cBhvr>
                                        <p:cTn id="12" dur="500"/>
                                        <p:tgtEl>
                                          <p:spTgt spid="10"/>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p:tgtEl>
                                          <p:spTgt spid="4"/>
                                        </p:tgtEl>
                                        <p:attrNameLst>
                                          <p:attrName>ppt_x</p:attrName>
                                        </p:attrNameLst>
                                      </p:cBhvr>
                                      <p:tavLst>
                                        <p:tav tm="0">
                                          <p:val>
                                            <p:strVal val="#ppt_x-#ppt_w*1.125000"/>
                                          </p:val>
                                        </p:tav>
                                        <p:tav tm="100000">
                                          <p:val>
                                            <p:strVal val="#ppt_x"/>
                                          </p:val>
                                        </p:tav>
                                      </p:tavLst>
                                    </p:anim>
                                    <p:animEffect transition="in" filter="wipe(right)">
                                      <p:cBhvr>
                                        <p:cTn id="16" dur="500"/>
                                        <p:tgtEl>
                                          <p:spTgt spid="4"/>
                                        </p:tgtEl>
                                      </p:cBhvr>
                                    </p:animEffect>
                                  </p:childTnLst>
                                </p:cTn>
                              </p:par>
                            </p:childTnLst>
                          </p:cTn>
                        </p:par>
                        <p:par>
                          <p:cTn id="17" fill="hold">
                            <p:stCondLst>
                              <p:cond delay="500"/>
                            </p:stCondLst>
                            <p:childTnLst>
                              <p:par>
                                <p:cTn id="18" presetID="2" presetClass="entr" presetSubtype="4"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20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20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ppt_x"/>
                                          </p:val>
                                        </p:tav>
                                        <p:tav tm="100000">
                                          <p:val>
                                            <p:strVal val="#ppt_x"/>
                                          </p:val>
                                        </p:tav>
                                      </p:tavLst>
                                    </p:anim>
                                    <p:anim calcmode="lin" valueType="num">
                                      <p:cBhvr additive="base">
                                        <p:cTn id="29" dur="500" fill="hold"/>
                                        <p:tgtEl>
                                          <p:spTgt spid="8"/>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40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fill="hold"/>
                                        <p:tgtEl>
                                          <p:spTgt spid="9"/>
                                        </p:tgtEl>
                                        <p:attrNameLst>
                                          <p:attrName>ppt_x</p:attrName>
                                        </p:attrNameLst>
                                      </p:cBhvr>
                                      <p:tavLst>
                                        <p:tav tm="0">
                                          <p:val>
                                            <p:strVal val="#ppt_x"/>
                                          </p:val>
                                        </p:tav>
                                        <p:tav tm="100000">
                                          <p:val>
                                            <p:strVal val="#ppt_x"/>
                                          </p:val>
                                        </p:tav>
                                      </p:tavLst>
                                    </p:anim>
                                    <p:anim calcmode="lin" valueType="num">
                                      <p:cBhvr additive="base">
                                        <p:cTn id="3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7"/>
          <p:cNvSpPr>
            <a:spLocks noChangeShapeType="1"/>
          </p:cNvSpPr>
          <p:nvPr/>
        </p:nvSpPr>
        <p:spPr bwMode="auto">
          <a:xfrm>
            <a:off x="6064783" y="3291008"/>
            <a:ext cx="0" cy="1161554"/>
          </a:xfrm>
          <a:prstGeom prst="line">
            <a:avLst/>
          </a:prstGeom>
          <a:noFill/>
          <a:ln w="9525"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91840" tIns="45920" rIns="91840" bIns="45920" numCol="1" anchor="t" anchorCtr="0" compatLnSpc="1"/>
          <a:lstStyle/>
          <a:p>
            <a:endParaRPr lang="zh-CN" altLang="en-US"/>
          </a:p>
        </p:txBody>
      </p:sp>
      <p:sp>
        <p:nvSpPr>
          <p:cNvPr id="3" name="Oval 8"/>
          <p:cNvSpPr>
            <a:spLocks noChangeArrowheads="1"/>
          </p:cNvSpPr>
          <p:nvPr/>
        </p:nvSpPr>
        <p:spPr bwMode="auto">
          <a:xfrm>
            <a:off x="5919078" y="4443587"/>
            <a:ext cx="286124" cy="286357"/>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02916" tIns="51458" rIns="102916" bIns="51458" rtlCol="0" anchor="ctr"/>
          <a:lstStyle/>
          <a:p>
            <a:pPr algn="ctr"/>
            <a:endParaRPr lang="zh-CN" altLang="en-US"/>
          </a:p>
        </p:txBody>
      </p:sp>
      <p:sp>
        <p:nvSpPr>
          <p:cNvPr id="4" name="Oval 9"/>
          <p:cNvSpPr>
            <a:spLocks noChangeArrowheads="1"/>
          </p:cNvSpPr>
          <p:nvPr/>
        </p:nvSpPr>
        <p:spPr bwMode="auto">
          <a:xfrm>
            <a:off x="8281233" y="4443587"/>
            <a:ext cx="288810" cy="286357"/>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 name="Oval 10"/>
          <p:cNvSpPr>
            <a:spLocks noChangeArrowheads="1"/>
          </p:cNvSpPr>
          <p:nvPr/>
        </p:nvSpPr>
        <p:spPr bwMode="auto">
          <a:xfrm>
            <a:off x="10646216" y="4443587"/>
            <a:ext cx="284783" cy="286357"/>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Oval 11"/>
          <p:cNvSpPr>
            <a:spLocks noChangeArrowheads="1"/>
          </p:cNvSpPr>
          <p:nvPr/>
        </p:nvSpPr>
        <p:spPr bwMode="auto">
          <a:xfrm>
            <a:off x="3554525" y="4443587"/>
            <a:ext cx="286124" cy="286357"/>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 name="Oval 12"/>
          <p:cNvSpPr>
            <a:spLocks noChangeArrowheads="1"/>
          </p:cNvSpPr>
          <p:nvPr/>
        </p:nvSpPr>
        <p:spPr bwMode="auto">
          <a:xfrm>
            <a:off x="1189971" y="4443587"/>
            <a:ext cx="286124" cy="286357"/>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02916" tIns="51458" rIns="102916" bIns="51458" rtlCol="0" anchor="ctr"/>
          <a:lstStyle/>
          <a:p>
            <a:pPr algn="ctr"/>
            <a:endParaRPr lang="zh-CN" altLang="en-US"/>
          </a:p>
        </p:txBody>
      </p:sp>
      <p:sp>
        <p:nvSpPr>
          <p:cNvPr id="8" name="Freeform 13"/>
          <p:cNvSpPr/>
          <p:nvPr/>
        </p:nvSpPr>
        <p:spPr bwMode="auto">
          <a:xfrm>
            <a:off x="1332505" y="3564999"/>
            <a:ext cx="4732279" cy="887562"/>
          </a:xfrm>
          <a:custGeom>
            <a:avLst/>
            <a:gdLst>
              <a:gd name="T0" fmla="*/ 0 w 1895"/>
              <a:gd name="T1" fmla="*/ 355 h 355"/>
              <a:gd name="T2" fmla="*/ 0 w 1895"/>
              <a:gd name="T3" fmla="*/ 119 h 355"/>
              <a:gd name="T4" fmla="*/ 67 w 1895"/>
              <a:gd name="T5" fmla="*/ 54 h 355"/>
              <a:gd name="T6" fmla="*/ 1826 w 1895"/>
              <a:gd name="T7" fmla="*/ 54 h 355"/>
              <a:gd name="T8" fmla="*/ 1895 w 1895"/>
              <a:gd name="T9" fmla="*/ 0 h 355"/>
            </a:gdLst>
            <a:ahLst/>
            <a:cxnLst>
              <a:cxn ang="0">
                <a:pos x="T0" y="T1"/>
              </a:cxn>
              <a:cxn ang="0">
                <a:pos x="T2" y="T3"/>
              </a:cxn>
              <a:cxn ang="0">
                <a:pos x="T4" y="T5"/>
              </a:cxn>
              <a:cxn ang="0">
                <a:pos x="T6" y="T7"/>
              </a:cxn>
              <a:cxn ang="0">
                <a:pos x="T8" y="T9"/>
              </a:cxn>
            </a:cxnLst>
            <a:rect l="0" t="0" r="r" b="b"/>
            <a:pathLst>
              <a:path w="1895" h="355">
                <a:moveTo>
                  <a:pt x="0" y="355"/>
                </a:moveTo>
                <a:cubicBezTo>
                  <a:pt x="0" y="119"/>
                  <a:pt x="0" y="119"/>
                  <a:pt x="0" y="119"/>
                </a:cubicBezTo>
                <a:cubicBezTo>
                  <a:pt x="0" y="119"/>
                  <a:pt x="1" y="55"/>
                  <a:pt x="67" y="54"/>
                </a:cubicBezTo>
                <a:cubicBezTo>
                  <a:pt x="1826" y="54"/>
                  <a:pt x="1826" y="54"/>
                  <a:pt x="1826" y="54"/>
                </a:cubicBezTo>
                <a:cubicBezTo>
                  <a:pt x="1856" y="54"/>
                  <a:pt x="1884" y="26"/>
                  <a:pt x="1895" y="0"/>
                </a:cubicBezTo>
              </a:path>
            </a:pathLst>
          </a:custGeom>
          <a:noFill/>
          <a:ln w="9525" cap="flat">
            <a:solidFill>
              <a:schemeClr val="bg1">
                <a:lumMod val="75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840" tIns="45920" rIns="91840" bIns="45920" numCol="1" anchor="t" anchorCtr="0" compatLnSpc="1"/>
          <a:lstStyle/>
          <a:p>
            <a:endParaRPr lang="zh-CN" altLang="en-US"/>
          </a:p>
        </p:txBody>
      </p:sp>
      <p:sp>
        <p:nvSpPr>
          <p:cNvPr id="9" name="Freeform 14"/>
          <p:cNvSpPr/>
          <p:nvPr/>
        </p:nvSpPr>
        <p:spPr bwMode="auto">
          <a:xfrm>
            <a:off x="3697061" y="3860146"/>
            <a:ext cx="2367725" cy="592414"/>
          </a:xfrm>
          <a:custGeom>
            <a:avLst/>
            <a:gdLst>
              <a:gd name="T0" fmla="*/ 0 w 948"/>
              <a:gd name="T1" fmla="*/ 237 h 237"/>
              <a:gd name="T2" fmla="*/ 0 w 948"/>
              <a:gd name="T3" fmla="*/ 119 h 237"/>
              <a:gd name="T4" fmla="*/ 66 w 948"/>
              <a:gd name="T5" fmla="*/ 54 h 237"/>
              <a:gd name="T6" fmla="*/ 877 w 948"/>
              <a:gd name="T7" fmla="*/ 54 h 237"/>
              <a:gd name="T8" fmla="*/ 948 w 948"/>
              <a:gd name="T9" fmla="*/ 0 h 237"/>
            </a:gdLst>
            <a:ahLst/>
            <a:cxnLst>
              <a:cxn ang="0">
                <a:pos x="T0" y="T1"/>
              </a:cxn>
              <a:cxn ang="0">
                <a:pos x="T2" y="T3"/>
              </a:cxn>
              <a:cxn ang="0">
                <a:pos x="T4" y="T5"/>
              </a:cxn>
              <a:cxn ang="0">
                <a:pos x="T6" y="T7"/>
              </a:cxn>
              <a:cxn ang="0">
                <a:pos x="T8" y="T9"/>
              </a:cxn>
            </a:cxnLst>
            <a:rect l="0" t="0" r="r" b="b"/>
            <a:pathLst>
              <a:path w="948" h="237">
                <a:moveTo>
                  <a:pt x="0" y="237"/>
                </a:moveTo>
                <a:cubicBezTo>
                  <a:pt x="0" y="119"/>
                  <a:pt x="0" y="119"/>
                  <a:pt x="0" y="119"/>
                </a:cubicBezTo>
                <a:cubicBezTo>
                  <a:pt x="0" y="119"/>
                  <a:pt x="1" y="55"/>
                  <a:pt x="66" y="54"/>
                </a:cubicBezTo>
                <a:cubicBezTo>
                  <a:pt x="877" y="54"/>
                  <a:pt x="877" y="54"/>
                  <a:pt x="877" y="54"/>
                </a:cubicBezTo>
                <a:cubicBezTo>
                  <a:pt x="909" y="54"/>
                  <a:pt x="937" y="28"/>
                  <a:pt x="948" y="0"/>
                </a:cubicBezTo>
              </a:path>
            </a:pathLst>
          </a:custGeom>
          <a:noFill/>
          <a:ln w="9525" cap="flat">
            <a:solidFill>
              <a:schemeClr val="bg1">
                <a:lumMod val="75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840" tIns="45920" rIns="91840" bIns="45920" numCol="1" anchor="t" anchorCtr="0" compatLnSpc="1"/>
          <a:lstStyle/>
          <a:p>
            <a:endParaRPr lang="zh-CN" altLang="en-US"/>
          </a:p>
        </p:txBody>
      </p:sp>
      <p:sp>
        <p:nvSpPr>
          <p:cNvPr id="10" name="Freeform 15"/>
          <p:cNvSpPr/>
          <p:nvPr/>
        </p:nvSpPr>
        <p:spPr bwMode="auto">
          <a:xfrm>
            <a:off x="6064784" y="3564999"/>
            <a:ext cx="4729108" cy="887562"/>
          </a:xfrm>
          <a:custGeom>
            <a:avLst/>
            <a:gdLst>
              <a:gd name="T0" fmla="*/ 1894 w 1894"/>
              <a:gd name="T1" fmla="*/ 355 h 355"/>
              <a:gd name="T2" fmla="*/ 1894 w 1894"/>
              <a:gd name="T3" fmla="*/ 119 h 355"/>
              <a:gd name="T4" fmla="*/ 1828 w 1894"/>
              <a:gd name="T5" fmla="*/ 54 h 355"/>
              <a:gd name="T6" fmla="*/ 68 w 1894"/>
              <a:gd name="T7" fmla="*/ 54 h 355"/>
              <a:gd name="T8" fmla="*/ 0 w 1894"/>
              <a:gd name="T9" fmla="*/ 0 h 355"/>
            </a:gdLst>
            <a:ahLst/>
            <a:cxnLst>
              <a:cxn ang="0">
                <a:pos x="T0" y="T1"/>
              </a:cxn>
              <a:cxn ang="0">
                <a:pos x="T2" y="T3"/>
              </a:cxn>
              <a:cxn ang="0">
                <a:pos x="T4" y="T5"/>
              </a:cxn>
              <a:cxn ang="0">
                <a:pos x="T6" y="T7"/>
              </a:cxn>
              <a:cxn ang="0">
                <a:pos x="T8" y="T9"/>
              </a:cxn>
            </a:cxnLst>
            <a:rect l="0" t="0" r="r" b="b"/>
            <a:pathLst>
              <a:path w="1894" h="355">
                <a:moveTo>
                  <a:pt x="1894" y="355"/>
                </a:moveTo>
                <a:cubicBezTo>
                  <a:pt x="1894" y="119"/>
                  <a:pt x="1894" y="119"/>
                  <a:pt x="1894" y="119"/>
                </a:cubicBezTo>
                <a:cubicBezTo>
                  <a:pt x="1894" y="119"/>
                  <a:pt x="1893" y="55"/>
                  <a:pt x="1828" y="54"/>
                </a:cubicBezTo>
                <a:cubicBezTo>
                  <a:pt x="68" y="54"/>
                  <a:pt x="68" y="54"/>
                  <a:pt x="68" y="54"/>
                </a:cubicBezTo>
                <a:cubicBezTo>
                  <a:pt x="38" y="54"/>
                  <a:pt x="10" y="26"/>
                  <a:pt x="0" y="0"/>
                </a:cubicBezTo>
              </a:path>
            </a:pathLst>
          </a:custGeom>
          <a:noFill/>
          <a:ln w="9525" cap="flat">
            <a:solidFill>
              <a:schemeClr val="bg1">
                <a:lumMod val="75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840" tIns="45920" rIns="91840" bIns="45920" numCol="1" anchor="t" anchorCtr="0" compatLnSpc="1"/>
          <a:lstStyle/>
          <a:p>
            <a:endParaRPr lang="zh-CN" altLang="en-US"/>
          </a:p>
        </p:txBody>
      </p:sp>
      <p:sp>
        <p:nvSpPr>
          <p:cNvPr id="11" name="Freeform 16"/>
          <p:cNvSpPr/>
          <p:nvPr/>
        </p:nvSpPr>
        <p:spPr bwMode="auto">
          <a:xfrm>
            <a:off x="6064785" y="3860146"/>
            <a:ext cx="2364554" cy="592414"/>
          </a:xfrm>
          <a:custGeom>
            <a:avLst/>
            <a:gdLst>
              <a:gd name="T0" fmla="*/ 947 w 947"/>
              <a:gd name="T1" fmla="*/ 237 h 237"/>
              <a:gd name="T2" fmla="*/ 947 w 947"/>
              <a:gd name="T3" fmla="*/ 119 h 237"/>
              <a:gd name="T4" fmla="*/ 881 w 947"/>
              <a:gd name="T5" fmla="*/ 54 h 237"/>
              <a:gd name="T6" fmla="*/ 70 w 947"/>
              <a:gd name="T7" fmla="*/ 54 h 237"/>
              <a:gd name="T8" fmla="*/ 0 w 947"/>
              <a:gd name="T9" fmla="*/ 0 h 237"/>
            </a:gdLst>
            <a:ahLst/>
            <a:cxnLst>
              <a:cxn ang="0">
                <a:pos x="T0" y="T1"/>
              </a:cxn>
              <a:cxn ang="0">
                <a:pos x="T2" y="T3"/>
              </a:cxn>
              <a:cxn ang="0">
                <a:pos x="T4" y="T5"/>
              </a:cxn>
              <a:cxn ang="0">
                <a:pos x="T6" y="T7"/>
              </a:cxn>
              <a:cxn ang="0">
                <a:pos x="T8" y="T9"/>
              </a:cxn>
            </a:cxnLst>
            <a:rect l="0" t="0" r="r" b="b"/>
            <a:pathLst>
              <a:path w="947" h="237">
                <a:moveTo>
                  <a:pt x="947" y="237"/>
                </a:moveTo>
                <a:cubicBezTo>
                  <a:pt x="947" y="119"/>
                  <a:pt x="947" y="119"/>
                  <a:pt x="947" y="119"/>
                </a:cubicBezTo>
                <a:cubicBezTo>
                  <a:pt x="947" y="119"/>
                  <a:pt x="946" y="55"/>
                  <a:pt x="881" y="54"/>
                </a:cubicBezTo>
                <a:cubicBezTo>
                  <a:pt x="70" y="54"/>
                  <a:pt x="70" y="54"/>
                  <a:pt x="70" y="54"/>
                </a:cubicBezTo>
                <a:cubicBezTo>
                  <a:pt x="38" y="54"/>
                  <a:pt x="11" y="28"/>
                  <a:pt x="0" y="0"/>
                </a:cubicBezTo>
              </a:path>
            </a:pathLst>
          </a:custGeom>
          <a:noFill/>
          <a:ln w="9525" cap="flat">
            <a:solidFill>
              <a:schemeClr val="bg1">
                <a:lumMod val="75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840" tIns="45920" rIns="91840" bIns="45920" numCol="1" anchor="t" anchorCtr="0" compatLnSpc="1"/>
          <a:lstStyle/>
          <a:p>
            <a:endParaRPr lang="zh-CN" altLang="en-US"/>
          </a:p>
        </p:txBody>
      </p:sp>
      <p:sp>
        <p:nvSpPr>
          <p:cNvPr id="12" name="Freeform 6"/>
          <p:cNvSpPr/>
          <p:nvPr/>
        </p:nvSpPr>
        <p:spPr bwMode="auto">
          <a:xfrm>
            <a:off x="5400256" y="1700809"/>
            <a:ext cx="1320601" cy="1680585"/>
          </a:xfrm>
          <a:custGeom>
            <a:avLst/>
            <a:gdLst>
              <a:gd name="T0" fmla="*/ 214 w 427"/>
              <a:gd name="T1" fmla="*/ 0 h 543"/>
              <a:gd name="T2" fmla="*/ 427 w 427"/>
              <a:gd name="T3" fmla="*/ 213 h 543"/>
              <a:gd name="T4" fmla="*/ 326 w 427"/>
              <a:gd name="T5" fmla="*/ 394 h 543"/>
              <a:gd name="T6" fmla="*/ 268 w 427"/>
              <a:gd name="T7" fmla="*/ 444 h 543"/>
              <a:gd name="T8" fmla="*/ 214 w 427"/>
              <a:gd name="T9" fmla="*/ 543 h 543"/>
              <a:gd name="T10" fmla="*/ 159 w 427"/>
              <a:gd name="T11" fmla="*/ 444 h 543"/>
              <a:gd name="T12" fmla="*/ 100 w 427"/>
              <a:gd name="T13" fmla="*/ 393 h 543"/>
              <a:gd name="T14" fmla="*/ 88 w 427"/>
              <a:gd name="T15" fmla="*/ 385 h 543"/>
              <a:gd name="T16" fmla="*/ 88 w 427"/>
              <a:gd name="T17" fmla="*/ 385 h 543"/>
              <a:gd name="T18" fmla="*/ 88 w 427"/>
              <a:gd name="T19" fmla="*/ 385 h 543"/>
              <a:gd name="T20" fmla="*/ 0 w 427"/>
              <a:gd name="T21" fmla="*/ 213 h 543"/>
              <a:gd name="T22" fmla="*/ 214 w 427"/>
              <a:gd name="T23" fmla="*/ 0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7" h="543">
                <a:moveTo>
                  <a:pt x="214" y="0"/>
                </a:moveTo>
                <a:cubicBezTo>
                  <a:pt x="331" y="0"/>
                  <a:pt x="427" y="95"/>
                  <a:pt x="427" y="213"/>
                </a:cubicBezTo>
                <a:cubicBezTo>
                  <a:pt x="427" y="290"/>
                  <a:pt x="386" y="357"/>
                  <a:pt x="326" y="394"/>
                </a:cubicBezTo>
                <a:cubicBezTo>
                  <a:pt x="312" y="404"/>
                  <a:pt x="289" y="422"/>
                  <a:pt x="268" y="444"/>
                </a:cubicBezTo>
                <a:cubicBezTo>
                  <a:pt x="234" y="479"/>
                  <a:pt x="214" y="543"/>
                  <a:pt x="214" y="543"/>
                </a:cubicBezTo>
                <a:cubicBezTo>
                  <a:pt x="214" y="543"/>
                  <a:pt x="193" y="479"/>
                  <a:pt x="159" y="444"/>
                </a:cubicBezTo>
                <a:cubicBezTo>
                  <a:pt x="137" y="421"/>
                  <a:pt x="114" y="403"/>
                  <a:pt x="100" y="393"/>
                </a:cubicBezTo>
                <a:cubicBezTo>
                  <a:pt x="96" y="391"/>
                  <a:pt x="92" y="388"/>
                  <a:pt x="88" y="385"/>
                </a:cubicBezTo>
                <a:cubicBezTo>
                  <a:pt x="88" y="385"/>
                  <a:pt x="88" y="385"/>
                  <a:pt x="88" y="385"/>
                </a:cubicBezTo>
                <a:cubicBezTo>
                  <a:pt x="88" y="385"/>
                  <a:pt x="88" y="385"/>
                  <a:pt x="88" y="385"/>
                </a:cubicBezTo>
                <a:cubicBezTo>
                  <a:pt x="35" y="346"/>
                  <a:pt x="0" y="284"/>
                  <a:pt x="0" y="213"/>
                </a:cubicBezTo>
                <a:cubicBezTo>
                  <a:pt x="0" y="95"/>
                  <a:pt x="96" y="0"/>
                  <a:pt x="214" y="0"/>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02916" tIns="287678" rIns="102916" bIns="51458" rtlCol="0" anchor="t"/>
          <a:lstStyle/>
          <a:p>
            <a:pPr algn="ctr"/>
            <a:r>
              <a:rPr lang="zh-CN" altLang="en-US" sz="1600" dirty="0">
                <a:latin typeface="微软雅黑" panose="020B0503020204020204" pitchFamily="34" charset="-122"/>
                <a:ea typeface="微软雅黑" panose="020B0503020204020204" pitchFamily="34" charset="-122"/>
              </a:rPr>
              <a:t>添加</a:t>
            </a:r>
            <a:endParaRPr lang="en-US" altLang="zh-CN" sz="1600" dirty="0">
              <a:latin typeface="微软雅黑" panose="020B0503020204020204" pitchFamily="34" charset="-122"/>
              <a:ea typeface="微软雅黑" panose="020B0503020204020204" pitchFamily="34" charset="-122"/>
            </a:endParaRPr>
          </a:p>
          <a:p>
            <a:pPr algn="ctr"/>
            <a:r>
              <a:rPr lang="zh-CN" altLang="en-US" sz="1600" dirty="0">
                <a:latin typeface="微软雅黑" panose="020B0503020204020204" pitchFamily="34" charset="-122"/>
                <a:ea typeface="微软雅黑" panose="020B0503020204020204" pitchFamily="34" charset="-122"/>
              </a:rPr>
              <a:t>标题内容</a:t>
            </a:r>
          </a:p>
        </p:txBody>
      </p:sp>
      <p:sp>
        <p:nvSpPr>
          <p:cNvPr id="13" name="矩形 12"/>
          <p:cNvSpPr/>
          <p:nvPr/>
        </p:nvSpPr>
        <p:spPr>
          <a:xfrm>
            <a:off x="558400" y="4877064"/>
            <a:ext cx="1643359" cy="415902"/>
          </a:xfrm>
          <a:prstGeom prst="rect">
            <a:avLst/>
          </a:prstGeom>
        </p:spPr>
        <p:txBody>
          <a:bodyPr wrap="square" lIns="91840" tIns="45920" rIns="91840" bIns="45920" anchor="ctr" anchorCtr="0">
            <a:spAutoFit/>
          </a:bodyPr>
          <a:lstStyle/>
          <a:p>
            <a:pPr algn="ctr">
              <a:lnSpc>
                <a:spcPct val="150000"/>
              </a:lnSpc>
            </a:pPr>
            <a:r>
              <a:rPr lang="zh-CN" altLang="en-US" sz="1400">
                <a:solidFill>
                  <a:schemeClr val="tx1">
                    <a:lumMod val="65000"/>
                    <a:lumOff val="35000"/>
                  </a:schemeClr>
                </a:solidFill>
                <a:latin typeface="微软雅黑" panose="020B0503020204020204" pitchFamily="34" charset="-122"/>
                <a:ea typeface="微软雅黑" panose="020B0503020204020204" pitchFamily="34" charset="-122"/>
              </a:rPr>
              <a:t>添加标题</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4" name="矩形 13"/>
          <p:cNvSpPr/>
          <p:nvPr/>
        </p:nvSpPr>
        <p:spPr>
          <a:xfrm>
            <a:off x="624552" y="5232574"/>
            <a:ext cx="1511054" cy="554402"/>
          </a:xfrm>
          <a:prstGeom prst="rect">
            <a:avLst/>
          </a:prstGeom>
        </p:spPr>
        <p:txBody>
          <a:bodyPr wrap="square" lIns="91840" tIns="45920" rIns="91840" bIns="45920">
            <a:spAutoFit/>
          </a:bodyPr>
          <a:lstStyle/>
          <a:p>
            <a:pPr algn="ct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点击添加文本点击添加文本点击添加文本点击添加文本</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5" name="矩形 14"/>
          <p:cNvSpPr/>
          <p:nvPr/>
        </p:nvSpPr>
        <p:spPr>
          <a:xfrm>
            <a:off x="2875381" y="4877064"/>
            <a:ext cx="1643359" cy="415902"/>
          </a:xfrm>
          <a:prstGeom prst="rect">
            <a:avLst/>
          </a:prstGeom>
        </p:spPr>
        <p:txBody>
          <a:bodyPr wrap="square" lIns="91840" tIns="45920" rIns="91840" bIns="45920" anchor="ctr" anchorCtr="0">
            <a:spAutoFit/>
          </a:bodyPr>
          <a:lstStyle/>
          <a:p>
            <a:pPr algn="ctr">
              <a:lnSpc>
                <a:spcPct val="150000"/>
              </a:lnSpc>
            </a:pPr>
            <a:r>
              <a:rPr lang="zh-CN" altLang="en-US" sz="1400">
                <a:solidFill>
                  <a:schemeClr val="tx1">
                    <a:lumMod val="65000"/>
                    <a:lumOff val="35000"/>
                  </a:schemeClr>
                </a:solidFill>
                <a:latin typeface="微软雅黑" panose="020B0503020204020204" pitchFamily="34" charset="-122"/>
                <a:ea typeface="微软雅黑" panose="020B0503020204020204" pitchFamily="34" charset="-122"/>
              </a:rPr>
              <a:t>添加标题</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矩形 15"/>
          <p:cNvSpPr/>
          <p:nvPr/>
        </p:nvSpPr>
        <p:spPr>
          <a:xfrm>
            <a:off x="2941532" y="5232574"/>
            <a:ext cx="1511054" cy="554402"/>
          </a:xfrm>
          <a:prstGeom prst="rect">
            <a:avLst/>
          </a:prstGeom>
        </p:spPr>
        <p:txBody>
          <a:bodyPr wrap="square" lIns="91840" tIns="45920" rIns="91840" bIns="45920">
            <a:spAutoFit/>
          </a:bodyPr>
          <a:lstStyle/>
          <a:p>
            <a:pPr algn="ct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点击添加文本点击添加文本点击添加文本点击添加文本</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矩形 16"/>
          <p:cNvSpPr/>
          <p:nvPr/>
        </p:nvSpPr>
        <p:spPr>
          <a:xfrm>
            <a:off x="5238876" y="4877064"/>
            <a:ext cx="1643359" cy="415902"/>
          </a:xfrm>
          <a:prstGeom prst="rect">
            <a:avLst/>
          </a:prstGeom>
        </p:spPr>
        <p:txBody>
          <a:bodyPr wrap="square" lIns="91840" tIns="45920" rIns="91840" bIns="45920" anchor="ctr" anchorCtr="0">
            <a:spAutoFit/>
          </a:bodyPr>
          <a:lstStyle/>
          <a:p>
            <a:pPr algn="ct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添加标题</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17"/>
          <p:cNvSpPr/>
          <p:nvPr/>
        </p:nvSpPr>
        <p:spPr>
          <a:xfrm>
            <a:off x="5305027" y="5232574"/>
            <a:ext cx="1511054" cy="554402"/>
          </a:xfrm>
          <a:prstGeom prst="rect">
            <a:avLst/>
          </a:prstGeom>
        </p:spPr>
        <p:txBody>
          <a:bodyPr wrap="square" lIns="91840" tIns="45920" rIns="91840" bIns="45920">
            <a:spAutoFit/>
          </a:bodyPr>
          <a:lstStyle/>
          <a:p>
            <a:pPr algn="ct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点击添加文本点击添加文本点击添加文本点击添加文本</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矩形 18"/>
          <p:cNvSpPr/>
          <p:nvPr/>
        </p:nvSpPr>
        <p:spPr>
          <a:xfrm>
            <a:off x="7603960" y="4877064"/>
            <a:ext cx="1643359" cy="415902"/>
          </a:xfrm>
          <a:prstGeom prst="rect">
            <a:avLst/>
          </a:prstGeom>
        </p:spPr>
        <p:txBody>
          <a:bodyPr wrap="square" lIns="91840" tIns="45920" rIns="91840" bIns="45920" anchor="ctr" anchorCtr="0">
            <a:spAutoFit/>
          </a:bodyPr>
          <a:lstStyle/>
          <a:p>
            <a:pPr algn="ctr">
              <a:lnSpc>
                <a:spcPct val="150000"/>
              </a:lnSpc>
            </a:pPr>
            <a:r>
              <a:rPr lang="zh-CN" altLang="en-US" sz="1400">
                <a:solidFill>
                  <a:schemeClr val="tx1">
                    <a:lumMod val="65000"/>
                    <a:lumOff val="35000"/>
                  </a:schemeClr>
                </a:solidFill>
                <a:latin typeface="微软雅黑" panose="020B0503020204020204" pitchFamily="34" charset="-122"/>
                <a:ea typeface="微软雅黑" panose="020B0503020204020204" pitchFamily="34" charset="-122"/>
              </a:rPr>
              <a:t>添加标题</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0" name="矩形 19"/>
          <p:cNvSpPr/>
          <p:nvPr/>
        </p:nvSpPr>
        <p:spPr>
          <a:xfrm>
            <a:off x="7670111" y="5232574"/>
            <a:ext cx="1511054" cy="554402"/>
          </a:xfrm>
          <a:prstGeom prst="rect">
            <a:avLst/>
          </a:prstGeom>
        </p:spPr>
        <p:txBody>
          <a:bodyPr wrap="square" lIns="91840" tIns="45920" rIns="91840" bIns="45920">
            <a:spAutoFit/>
          </a:bodyPr>
          <a:lstStyle/>
          <a:p>
            <a:pPr algn="ct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点击添加文本点击添加文本点击添加文本点击添加文本</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1" name="矩形 20"/>
          <p:cNvSpPr/>
          <p:nvPr/>
        </p:nvSpPr>
        <p:spPr>
          <a:xfrm>
            <a:off x="9966929" y="4877064"/>
            <a:ext cx="1643359" cy="415902"/>
          </a:xfrm>
          <a:prstGeom prst="rect">
            <a:avLst/>
          </a:prstGeom>
        </p:spPr>
        <p:txBody>
          <a:bodyPr wrap="square" lIns="91840" tIns="45920" rIns="91840" bIns="45920" anchor="ctr" anchorCtr="0">
            <a:spAutoFit/>
          </a:bodyPr>
          <a:lstStyle/>
          <a:p>
            <a:pPr algn="ctr">
              <a:lnSpc>
                <a:spcPct val="150000"/>
              </a:lnSpc>
            </a:pPr>
            <a:r>
              <a:rPr lang="zh-CN" altLang="en-US" sz="1400">
                <a:solidFill>
                  <a:schemeClr val="tx1">
                    <a:lumMod val="65000"/>
                    <a:lumOff val="35000"/>
                  </a:schemeClr>
                </a:solidFill>
                <a:latin typeface="微软雅黑" panose="020B0503020204020204" pitchFamily="34" charset="-122"/>
                <a:ea typeface="微软雅黑" panose="020B0503020204020204" pitchFamily="34" charset="-122"/>
              </a:rPr>
              <a:t>添加标题</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2" name="矩形 21"/>
          <p:cNvSpPr/>
          <p:nvPr/>
        </p:nvSpPr>
        <p:spPr>
          <a:xfrm>
            <a:off x="10033080" y="5232574"/>
            <a:ext cx="1511054" cy="554402"/>
          </a:xfrm>
          <a:prstGeom prst="rect">
            <a:avLst/>
          </a:prstGeom>
        </p:spPr>
        <p:txBody>
          <a:bodyPr wrap="square" lIns="91840" tIns="45920" rIns="91840" bIns="45920">
            <a:spAutoFit/>
          </a:bodyPr>
          <a:lstStyle/>
          <a:p>
            <a:pPr algn="ct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点击添加文本点击添加文本点击添加文本点击添加文本</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3" name="椭圆 22"/>
          <p:cNvSpPr/>
          <p:nvPr/>
        </p:nvSpPr>
        <p:spPr>
          <a:xfrm>
            <a:off x="1753010" y="1915793"/>
            <a:ext cx="1150622" cy="1151523"/>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添加标题内容</a:t>
            </a:r>
          </a:p>
        </p:txBody>
      </p:sp>
      <p:sp>
        <p:nvSpPr>
          <p:cNvPr id="24" name="椭圆 23"/>
          <p:cNvSpPr/>
          <p:nvPr/>
        </p:nvSpPr>
        <p:spPr>
          <a:xfrm>
            <a:off x="9275571" y="1915793"/>
            <a:ext cx="1150622" cy="115152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添加标题内容</a:t>
            </a:r>
          </a:p>
        </p:txBody>
      </p:sp>
      <p:cxnSp>
        <p:nvCxnSpPr>
          <p:cNvPr id="25" name="直接连接符 24"/>
          <p:cNvCxnSpPr/>
          <p:nvPr/>
        </p:nvCxnSpPr>
        <p:spPr>
          <a:xfrm>
            <a:off x="2875381" y="2452949"/>
            <a:ext cx="2524875"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720857" y="2452949"/>
            <a:ext cx="2524875"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7" name="标题 26"/>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up)">
                                      <p:cBhvr>
                                        <p:cTn id="13" dur="500"/>
                                        <p:tgtEl>
                                          <p:spTgt spid="2"/>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right)">
                                      <p:cBhvr>
                                        <p:cTn id="16" dur="500"/>
                                        <p:tgtEl>
                                          <p:spTgt spid="8"/>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right)">
                                      <p:cBhvr>
                                        <p:cTn id="19" dur="500"/>
                                        <p:tgtEl>
                                          <p:spTgt spid="9"/>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left)">
                                      <p:cBhvr>
                                        <p:cTn id="25" dur="500"/>
                                        <p:tgtEl>
                                          <p:spTgt spid="11"/>
                                        </p:tgtEl>
                                      </p:cBhvr>
                                    </p:animEffect>
                                  </p:childTnLst>
                                </p:cTn>
                              </p:par>
                            </p:childTnLst>
                          </p:cTn>
                        </p:par>
                        <p:par>
                          <p:cTn id="26" fill="hold">
                            <p:stCondLst>
                              <p:cond delay="1500"/>
                            </p:stCondLst>
                            <p:childTnLst>
                              <p:par>
                                <p:cTn id="27" presetID="23" presetClass="entr" presetSubtype="288"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p:cTn id="29" dur="500" fill="hold"/>
                                        <p:tgtEl>
                                          <p:spTgt spid="3"/>
                                        </p:tgtEl>
                                        <p:attrNameLst>
                                          <p:attrName>ppt_w</p:attrName>
                                        </p:attrNameLst>
                                      </p:cBhvr>
                                      <p:tavLst>
                                        <p:tav tm="0">
                                          <p:val>
                                            <p:strVal val="4/3*#ppt_w"/>
                                          </p:val>
                                        </p:tav>
                                        <p:tav tm="100000">
                                          <p:val>
                                            <p:strVal val="#ppt_w"/>
                                          </p:val>
                                        </p:tav>
                                      </p:tavLst>
                                    </p:anim>
                                    <p:anim calcmode="lin" valueType="num">
                                      <p:cBhvr>
                                        <p:cTn id="30" dur="500" fill="hold"/>
                                        <p:tgtEl>
                                          <p:spTgt spid="3"/>
                                        </p:tgtEl>
                                        <p:attrNameLst>
                                          <p:attrName>ppt_h</p:attrName>
                                        </p:attrNameLst>
                                      </p:cBhvr>
                                      <p:tavLst>
                                        <p:tav tm="0">
                                          <p:val>
                                            <p:strVal val="4/3*#ppt_h"/>
                                          </p:val>
                                        </p:tav>
                                        <p:tav tm="100000">
                                          <p:val>
                                            <p:strVal val="#ppt_h"/>
                                          </p:val>
                                        </p:tav>
                                      </p:tavLst>
                                    </p:anim>
                                  </p:childTnLst>
                                </p:cTn>
                              </p:par>
                              <p:par>
                                <p:cTn id="31" presetID="23" presetClass="entr" presetSubtype="288" fill="hold" grpId="0" nodeType="withEffect">
                                  <p:stCondLst>
                                    <p:cond delay="200"/>
                                  </p:stCondLst>
                                  <p:childTnLst>
                                    <p:set>
                                      <p:cBhvr>
                                        <p:cTn id="32" dur="1" fill="hold">
                                          <p:stCondLst>
                                            <p:cond delay="0"/>
                                          </p:stCondLst>
                                        </p:cTn>
                                        <p:tgtEl>
                                          <p:spTgt spid="6"/>
                                        </p:tgtEl>
                                        <p:attrNameLst>
                                          <p:attrName>style.visibility</p:attrName>
                                        </p:attrNameLst>
                                      </p:cBhvr>
                                      <p:to>
                                        <p:strVal val="visible"/>
                                      </p:to>
                                    </p:set>
                                    <p:anim calcmode="lin" valueType="num">
                                      <p:cBhvr>
                                        <p:cTn id="33" dur="500" fill="hold"/>
                                        <p:tgtEl>
                                          <p:spTgt spid="6"/>
                                        </p:tgtEl>
                                        <p:attrNameLst>
                                          <p:attrName>ppt_w</p:attrName>
                                        </p:attrNameLst>
                                      </p:cBhvr>
                                      <p:tavLst>
                                        <p:tav tm="0">
                                          <p:val>
                                            <p:strVal val="4/3*#ppt_w"/>
                                          </p:val>
                                        </p:tav>
                                        <p:tav tm="100000">
                                          <p:val>
                                            <p:strVal val="#ppt_w"/>
                                          </p:val>
                                        </p:tav>
                                      </p:tavLst>
                                    </p:anim>
                                    <p:anim calcmode="lin" valueType="num">
                                      <p:cBhvr>
                                        <p:cTn id="34" dur="500" fill="hold"/>
                                        <p:tgtEl>
                                          <p:spTgt spid="6"/>
                                        </p:tgtEl>
                                        <p:attrNameLst>
                                          <p:attrName>ppt_h</p:attrName>
                                        </p:attrNameLst>
                                      </p:cBhvr>
                                      <p:tavLst>
                                        <p:tav tm="0">
                                          <p:val>
                                            <p:strVal val="4/3*#ppt_h"/>
                                          </p:val>
                                        </p:tav>
                                        <p:tav tm="100000">
                                          <p:val>
                                            <p:strVal val="#ppt_h"/>
                                          </p:val>
                                        </p:tav>
                                      </p:tavLst>
                                    </p:anim>
                                  </p:childTnLst>
                                </p:cTn>
                              </p:par>
                              <p:par>
                                <p:cTn id="35" presetID="23" presetClass="entr" presetSubtype="288" fill="hold" grpId="0" nodeType="withEffect">
                                  <p:stCondLst>
                                    <p:cond delay="200"/>
                                  </p:stCondLst>
                                  <p:childTnLst>
                                    <p:set>
                                      <p:cBhvr>
                                        <p:cTn id="36" dur="1" fill="hold">
                                          <p:stCondLst>
                                            <p:cond delay="0"/>
                                          </p:stCondLst>
                                        </p:cTn>
                                        <p:tgtEl>
                                          <p:spTgt spid="4"/>
                                        </p:tgtEl>
                                        <p:attrNameLst>
                                          <p:attrName>style.visibility</p:attrName>
                                        </p:attrNameLst>
                                      </p:cBhvr>
                                      <p:to>
                                        <p:strVal val="visible"/>
                                      </p:to>
                                    </p:set>
                                    <p:anim calcmode="lin" valueType="num">
                                      <p:cBhvr>
                                        <p:cTn id="37" dur="500" fill="hold"/>
                                        <p:tgtEl>
                                          <p:spTgt spid="4"/>
                                        </p:tgtEl>
                                        <p:attrNameLst>
                                          <p:attrName>ppt_w</p:attrName>
                                        </p:attrNameLst>
                                      </p:cBhvr>
                                      <p:tavLst>
                                        <p:tav tm="0">
                                          <p:val>
                                            <p:strVal val="4/3*#ppt_w"/>
                                          </p:val>
                                        </p:tav>
                                        <p:tav tm="100000">
                                          <p:val>
                                            <p:strVal val="#ppt_w"/>
                                          </p:val>
                                        </p:tav>
                                      </p:tavLst>
                                    </p:anim>
                                    <p:anim calcmode="lin" valueType="num">
                                      <p:cBhvr>
                                        <p:cTn id="38" dur="500" fill="hold"/>
                                        <p:tgtEl>
                                          <p:spTgt spid="4"/>
                                        </p:tgtEl>
                                        <p:attrNameLst>
                                          <p:attrName>ppt_h</p:attrName>
                                        </p:attrNameLst>
                                      </p:cBhvr>
                                      <p:tavLst>
                                        <p:tav tm="0">
                                          <p:val>
                                            <p:strVal val="4/3*#ppt_h"/>
                                          </p:val>
                                        </p:tav>
                                        <p:tav tm="100000">
                                          <p:val>
                                            <p:strVal val="#ppt_h"/>
                                          </p:val>
                                        </p:tav>
                                      </p:tavLst>
                                    </p:anim>
                                  </p:childTnLst>
                                </p:cTn>
                              </p:par>
                              <p:par>
                                <p:cTn id="39" presetID="23" presetClass="entr" presetSubtype="288" fill="hold" grpId="0" nodeType="withEffect">
                                  <p:stCondLst>
                                    <p:cond delay="400"/>
                                  </p:stCondLst>
                                  <p:childTnLst>
                                    <p:set>
                                      <p:cBhvr>
                                        <p:cTn id="40" dur="1" fill="hold">
                                          <p:stCondLst>
                                            <p:cond delay="0"/>
                                          </p:stCondLst>
                                        </p:cTn>
                                        <p:tgtEl>
                                          <p:spTgt spid="7"/>
                                        </p:tgtEl>
                                        <p:attrNameLst>
                                          <p:attrName>style.visibility</p:attrName>
                                        </p:attrNameLst>
                                      </p:cBhvr>
                                      <p:to>
                                        <p:strVal val="visible"/>
                                      </p:to>
                                    </p:set>
                                    <p:anim calcmode="lin" valueType="num">
                                      <p:cBhvr>
                                        <p:cTn id="41" dur="500" fill="hold"/>
                                        <p:tgtEl>
                                          <p:spTgt spid="7"/>
                                        </p:tgtEl>
                                        <p:attrNameLst>
                                          <p:attrName>ppt_w</p:attrName>
                                        </p:attrNameLst>
                                      </p:cBhvr>
                                      <p:tavLst>
                                        <p:tav tm="0">
                                          <p:val>
                                            <p:strVal val="4/3*#ppt_w"/>
                                          </p:val>
                                        </p:tav>
                                        <p:tav tm="100000">
                                          <p:val>
                                            <p:strVal val="#ppt_w"/>
                                          </p:val>
                                        </p:tav>
                                      </p:tavLst>
                                    </p:anim>
                                    <p:anim calcmode="lin" valueType="num">
                                      <p:cBhvr>
                                        <p:cTn id="42" dur="500" fill="hold"/>
                                        <p:tgtEl>
                                          <p:spTgt spid="7"/>
                                        </p:tgtEl>
                                        <p:attrNameLst>
                                          <p:attrName>ppt_h</p:attrName>
                                        </p:attrNameLst>
                                      </p:cBhvr>
                                      <p:tavLst>
                                        <p:tav tm="0">
                                          <p:val>
                                            <p:strVal val="4/3*#ppt_h"/>
                                          </p:val>
                                        </p:tav>
                                        <p:tav tm="100000">
                                          <p:val>
                                            <p:strVal val="#ppt_h"/>
                                          </p:val>
                                        </p:tav>
                                      </p:tavLst>
                                    </p:anim>
                                  </p:childTnLst>
                                </p:cTn>
                              </p:par>
                              <p:par>
                                <p:cTn id="43" presetID="23" presetClass="entr" presetSubtype="288" fill="hold" grpId="0" nodeType="withEffect">
                                  <p:stCondLst>
                                    <p:cond delay="400"/>
                                  </p:stCondLst>
                                  <p:childTnLst>
                                    <p:set>
                                      <p:cBhvr>
                                        <p:cTn id="44" dur="1" fill="hold">
                                          <p:stCondLst>
                                            <p:cond delay="0"/>
                                          </p:stCondLst>
                                        </p:cTn>
                                        <p:tgtEl>
                                          <p:spTgt spid="5"/>
                                        </p:tgtEl>
                                        <p:attrNameLst>
                                          <p:attrName>style.visibility</p:attrName>
                                        </p:attrNameLst>
                                      </p:cBhvr>
                                      <p:to>
                                        <p:strVal val="visible"/>
                                      </p:to>
                                    </p:set>
                                    <p:anim calcmode="lin" valueType="num">
                                      <p:cBhvr>
                                        <p:cTn id="45" dur="500" fill="hold"/>
                                        <p:tgtEl>
                                          <p:spTgt spid="5"/>
                                        </p:tgtEl>
                                        <p:attrNameLst>
                                          <p:attrName>ppt_w</p:attrName>
                                        </p:attrNameLst>
                                      </p:cBhvr>
                                      <p:tavLst>
                                        <p:tav tm="0">
                                          <p:val>
                                            <p:strVal val="4/3*#ppt_w"/>
                                          </p:val>
                                        </p:tav>
                                        <p:tav tm="100000">
                                          <p:val>
                                            <p:strVal val="#ppt_w"/>
                                          </p:val>
                                        </p:tav>
                                      </p:tavLst>
                                    </p:anim>
                                    <p:anim calcmode="lin" valueType="num">
                                      <p:cBhvr>
                                        <p:cTn id="46" dur="500" fill="hold"/>
                                        <p:tgtEl>
                                          <p:spTgt spid="5"/>
                                        </p:tgtEl>
                                        <p:attrNameLst>
                                          <p:attrName>ppt_h</p:attrName>
                                        </p:attrNameLst>
                                      </p:cBhvr>
                                      <p:tavLst>
                                        <p:tav tm="0">
                                          <p:val>
                                            <p:strVal val="4/3*#ppt_h"/>
                                          </p:val>
                                        </p:tav>
                                        <p:tav tm="100000">
                                          <p:val>
                                            <p:strVal val="#ppt_h"/>
                                          </p:val>
                                        </p:tav>
                                      </p:tavLst>
                                    </p:anim>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fade">
                                      <p:cBhvr>
                                        <p:cTn id="53" dur="500"/>
                                        <p:tgtEl>
                                          <p:spTgt spid="14"/>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500"/>
                                        <p:tgtEl>
                                          <p:spTgt spid="1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500"/>
                                        <p:tgtEl>
                                          <p:spTgt spid="16"/>
                                        </p:tgtEl>
                                      </p:cBhvr>
                                    </p:animEffect>
                                  </p:childTnLst>
                                </p:cTn>
                              </p:par>
                            </p:childTnLst>
                          </p:cTn>
                        </p:par>
                        <p:par>
                          <p:cTn id="61" fill="hold">
                            <p:stCondLst>
                              <p:cond delay="3000"/>
                            </p:stCondLst>
                            <p:childTnLst>
                              <p:par>
                                <p:cTn id="62" presetID="10" presetClass="entr" presetSubtype="0" fill="hold" grpId="0" nodeType="after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fade">
                                      <p:cBhvr>
                                        <p:cTn id="64" dur="500"/>
                                        <p:tgtEl>
                                          <p:spTgt spid="1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fade">
                                      <p:cBhvr>
                                        <p:cTn id="67" dur="500"/>
                                        <p:tgtEl>
                                          <p:spTgt spid="18"/>
                                        </p:tgtEl>
                                      </p:cBhvr>
                                    </p:animEffect>
                                  </p:childTnLst>
                                </p:cTn>
                              </p:par>
                            </p:childTnLst>
                          </p:cTn>
                        </p:par>
                        <p:par>
                          <p:cTn id="68" fill="hold">
                            <p:stCondLst>
                              <p:cond delay="3500"/>
                            </p:stCondLst>
                            <p:childTnLst>
                              <p:par>
                                <p:cTn id="69" presetID="10" presetClass="entr" presetSubtype="0" fill="hold" grpId="0" nodeType="after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fade">
                                      <p:cBhvr>
                                        <p:cTn id="71" dur="500"/>
                                        <p:tgtEl>
                                          <p:spTgt spid="19"/>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fade">
                                      <p:cBhvr>
                                        <p:cTn id="74" dur="500"/>
                                        <p:tgtEl>
                                          <p:spTgt spid="20"/>
                                        </p:tgtEl>
                                      </p:cBhvr>
                                    </p:animEffect>
                                  </p:childTnLst>
                                </p:cTn>
                              </p:par>
                            </p:childTnLst>
                          </p:cTn>
                        </p:par>
                        <p:par>
                          <p:cTn id="75" fill="hold">
                            <p:stCondLst>
                              <p:cond delay="4000"/>
                            </p:stCondLst>
                            <p:childTnLst>
                              <p:par>
                                <p:cTn id="76" presetID="10" presetClass="entr" presetSubtype="0" fill="hold" grpId="0" nodeType="after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fade">
                                      <p:cBhvr>
                                        <p:cTn id="78" dur="500"/>
                                        <p:tgtEl>
                                          <p:spTgt spid="21"/>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2"/>
                                        </p:tgtEl>
                                        <p:attrNameLst>
                                          <p:attrName>style.visibility</p:attrName>
                                        </p:attrNameLst>
                                      </p:cBhvr>
                                      <p:to>
                                        <p:strVal val="visible"/>
                                      </p:to>
                                    </p:set>
                                    <p:animEffect transition="in" filter="fade">
                                      <p:cBhvr>
                                        <p:cTn id="81" dur="500"/>
                                        <p:tgtEl>
                                          <p:spTgt spid="22"/>
                                        </p:tgtEl>
                                      </p:cBhvr>
                                    </p:animEffect>
                                  </p:childTnLst>
                                </p:cTn>
                              </p:par>
                            </p:childTnLst>
                          </p:cTn>
                        </p:par>
                        <p:par>
                          <p:cTn id="82" fill="hold">
                            <p:stCondLst>
                              <p:cond delay="4500"/>
                            </p:stCondLst>
                            <p:childTnLst>
                              <p:par>
                                <p:cTn id="83" presetID="22" presetClass="entr" presetSubtype="8" fill="hold" nodeType="after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wipe(left)">
                                      <p:cBhvr>
                                        <p:cTn id="85" dur="500"/>
                                        <p:tgtEl>
                                          <p:spTgt spid="26"/>
                                        </p:tgtEl>
                                      </p:cBhvr>
                                    </p:animEffect>
                                  </p:childTnLst>
                                </p:cTn>
                              </p:par>
                              <p:par>
                                <p:cTn id="86" presetID="22" presetClass="entr" presetSubtype="2" fill="hold" nodeType="withEffect">
                                  <p:stCondLst>
                                    <p:cond delay="0"/>
                                  </p:stCondLst>
                                  <p:childTnLst>
                                    <p:set>
                                      <p:cBhvr>
                                        <p:cTn id="87" dur="1" fill="hold">
                                          <p:stCondLst>
                                            <p:cond delay="0"/>
                                          </p:stCondLst>
                                        </p:cTn>
                                        <p:tgtEl>
                                          <p:spTgt spid="25"/>
                                        </p:tgtEl>
                                        <p:attrNameLst>
                                          <p:attrName>style.visibility</p:attrName>
                                        </p:attrNameLst>
                                      </p:cBhvr>
                                      <p:to>
                                        <p:strVal val="visible"/>
                                      </p:to>
                                    </p:set>
                                    <p:animEffect transition="in" filter="wipe(right)">
                                      <p:cBhvr>
                                        <p:cTn id="88" dur="500"/>
                                        <p:tgtEl>
                                          <p:spTgt spid="25"/>
                                        </p:tgtEl>
                                      </p:cBhvr>
                                    </p:animEffect>
                                  </p:childTnLst>
                                </p:cTn>
                              </p:par>
                            </p:childTnLst>
                          </p:cTn>
                        </p:par>
                        <p:par>
                          <p:cTn id="89" fill="hold">
                            <p:stCondLst>
                              <p:cond delay="5000"/>
                            </p:stCondLst>
                            <p:childTnLst>
                              <p:par>
                                <p:cTn id="90" presetID="49" presetClass="entr" presetSubtype="0" decel="100000" fill="hold" grpId="0" nodeType="afterEffect">
                                  <p:stCondLst>
                                    <p:cond delay="0"/>
                                  </p:stCondLst>
                                  <p:childTnLst>
                                    <p:set>
                                      <p:cBhvr>
                                        <p:cTn id="91" dur="1" fill="hold">
                                          <p:stCondLst>
                                            <p:cond delay="0"/>
                                          </p:stCondLst>
                                        </p:cTn>
                                        <p:tgtEl>
                                          <p:spTgt spid="23"/>
                                        </p:tgtEl>
                                        <p:attrNameLst>
                                          <p:attrName>style.visibility</p:attrName>
                                        </p:attrNameLst>
                                      </p:cBhvr>
                                      <p:to>
                                        <p:strVal val="visible"/>
                                      </p:to>
                                    </p:set>
                                    <p:anim calcmode="lin" valueType="num">
                                      <p:cBhvr>
                                        <p:cTn id="92" dur="500" fill="hold"/>
                                        <p:tgtEl>
                                          <p:spTgt spid="23"/>
                                        </p:tgtEl>
                                        <p:attrNameLst>
                                          <p:attrName>ppt_w</p:attrName>
                                        </p:attrNameLst>
                                      </p:cBhvr>
                                      <p:tavLst>
                                        <p:tav tm="0">
                                          <p:val>
                                            <p:fltVal val="0"/>
                                          </p:val>
                                        </p:tav>
                                        <p:tav tm="100000">
                                          <p:val>
                                            <p:strVal val="#ppt_w"/>
                                          </p:val>
                                        </p:tav>
                                      </p:tavLst>
                                    </p:anim>
                                    <p:anim calcmode="lin" valueType="num">
                                      <p:cBhvr>
                                        <p:cTn id="93" dur="500" fill="hold"/>
                                        <p:tgtEl>
                                          <p:spTgt spid="23"/>
                                        </p:tgtEl>
                                        <p:attrNameLst>
                                          <p:attrName>ppt_h</p:attrName>
                                        </p:attrNameLst>
                                      </p:cBhvr>
                                      <p:tavLst>
                                        <p:tav tm="0">
                                          <p:val>
                                            <p:fltVal val="0"/>
                                          </p:val>
                                        </p:tav>
                                        <p:tav tm="100000">
                                          <p:val>
                                            <p:strVal val="#ppt_h"/>
                                          </p:val>
                                        </p:tav>
                                      </p:tavLst>
                                    </p:anim>
                                    <p:anim calcmode="lin" valueType="num">
                                      <p:cBhvr>
                                        <p:cTn id="94" dur="500" fill="hold"/>
                                        <p:tgtEl>
                                          <p:spTgt spid="23"/>
                                        </p:tgtEl>
                                        <p:attrNameLst>
                                          <p:attrName>style.rotation</p:attrName>
                                        </p:attrNameLst>
                                      </p:cBhvr>
                                      <p:tavLst>
                                        <p:tav tm="0">
                                          <p:val>
                                            <p:fltVal val="360"/>
                                          </p:val>
                                        </p:tav>
                                        <p:tav tm="100000">
                                          <p:val>
                                            <p:fltVal val="0"/>
                                          </p:val>
                                        </p:tav>
                                      </p:tavLst>
                                    </p:anim>
                                    <p:animEffect transition="in" filter="fade">
                                      <p:cBhvr>
                                        <p:cTn id="95" dur="500"/>
                                        <p:tgtEl>
                                          <p:spTgt spid="23"/>
                                        </p:tgtEl>
                                      </p:cBhvr>
                                    </p:animEffect>
                                  </p:childTnLst>
                                </p:cTn>
                              </p:par>
                              <p:par>
                                <p:cTn id="96" presetID="49" presetClass="entr" presetSubtype="0" decel="100000" fill="hold" grpId="0" nodeType="withEffect">
                                  <p:stCondLst>
                                    <p:cond delay="0"/>
                                  </p:stCondLst>
                                  <p:childTnLst>
                                    <p:set>
                                      <p:cBhvr>
                                        <p:cTn id="97" dur="1" fill="hold">
                                          <p:stCondLst>
                                            <p:cond delay="0"/>
                                          </p:stCondLst>
                                        </p:cTn>
                                        <p:tgtEl>
                                          <p:spTgt spid="24"/>
                                        </p:tgtEl>
                                        <p:attrNameLst>
                                          <p:attrName>style.visibility</p:attrName>
                                        </p:attrNameLst>
                                      </p:cBhvr>
                                      <p:to>
                                        <p:strVal val="visible"/>
                                      </p:to>
                                    </p:set>
                                    <p:anim calcmode="lin" valueType="num">
                                      <p:cBhvr>
                                        <p:cTn id="98" dur="500" fill="hold"/>
                                        <p:tgtEl>
                                          <p:spTgt spid="24"/>
                                        </p:tgtEl>
                                        <p:attrNameLst>
                                          <p:attrName>ppt_w</p:attrName>
                                        </p:attrNameLst>
                                      </p:cBhvr>
                                      <p:tavLst>
                                        <p:tav tm="0">
                                          <p:val>
                                            <p:fltVal val="0"/>
                                          </p:val>
                                        </p:tav>
                                        <p:tav tm="100000">
                                          <p:val>
                                            <p:strVal val="#ppt_w"/>
                                          </p:val>
                                        </p:tav>
                                      </p:tavLst>
                                    </p:anim>
                                    <p:anim calcmode="lin" valueType="num">
                                      <p:cBhvr>
                                        <p:cTn id="99" dur="500" fill="hold"/>
                                        <p:tgtEl>
                                          <p:spTgt spid="24"/>
                                        </p:tgtEl>
                                        <p:attrNameLst>
                                          <p:attrName>ppt_h</p:attrName>
                                        </p:attrNameLst>
                                      </p:cBhvr>
                                      <p:tavLst>
                                        <p:tav tm="0">
                                          <p:val>
                                            <p:fltVal val="0"/>
                                          </p:val>
                                        </p:tav>
                                        <p:tav tm="100000">
                                          <p:val>
                                            <p:strVal val="#ppt_h"/>
                                          </p:val>
                                        </p:tav>
                                      </p:tavLst>
                                    </p:anim>
                                    <p:anim calcmode="lin" valueType="num">
                                      <p:cBhvr>
                                        <p:cTn id="100" dur="500" fill="hold"/>
                                        <p:tgtEl>
                                          <p:spTgt spid="24"/>
                                        </p:tgtEl>
                                        <p:attrNameLst>
                                          <p:attrName>style.rotation</p:attrName>
                                        </p:attrNameLst>
                                      </p:cBhvr>
                                      <p:tavLst>
                                        <p:tav tm="0">
                                          <p:val>
                                            <p:fltVal val="360"/>
                                          </p:val>
                                        </p:tav>
                                        <p:tav tm="100000">
                                          <p:val>
                                            <p:fltVal val="0"/>
                                          </p:val>
                                        </p:tav>
                                      </p:tavLst>
                                    </p:anim>
                                    <p:animEffect transition="in" filter="fade">
                                      <p:cBhvr>
                                        <p:cTn id="10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p:bldP spid="14" grpId="0"/>
      <p:bldP spid="15" grpId="0"/>
      <p:bldP spid="16" grpId="0"/>
      <p:bldP spid="17" grpId="0"/>
      <p:bldP spid="18" grpId="0"/>
      <p:bldP spid="19" grpId="0"/>
      <p:bldP spid="20" grpId="0"/>
      <p:bldP spid="21" grpId="0"/>
      <p:bldP spid="22" grpId="0"/>
      <p:bldP spid="23" grpId="0" animBg="1"/>
      <p:bldP spid="2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Pentagon 35"/>
          <p:cNvSpPr/>
          <p:nvPr/>
        </p:nvSpPr>
        <p:spPr>
          <a:xfrm>
            <a:off x="1187645" y="2005123"/>
            <a:ext cx="1863132" cy="1634448"/>
          </a:xfrm>
          <a:prstGeom prst="homePlate">
            <a:avLst>
              <a:gd name="adj" fmla="val 29885"/>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b="1" dirty="0">
                <a:latin typeface="微软雅黑" panose="020B0503020204020204" pitchFamily="34" charset="-122"/>
                <a:ea typeface="微软雅黑" panose="020B0503020204020204" pitchFamily="34" charset="-122"/>
              </a:rPr>
              <a:t>输入标题</a:t>
            </a:r>
            <a:endParaRPr lang="en-US" sz="2200" b="1" dirty="0">
              <a:latin typeface="微软雅黑" panose="020B0503020204020204" pitchFamily="34" charset="-122"/>
              <a:ea typeface="微软雅黑" panose="020B0503020204020204" pitchFamily="34" charset="-122"/>
            </a:endParaRPr>
          </a:p>
        </p:txBody>
      </p:sp>
      <p:sp>
        <p:nvSpPr>
          <p:cNvPr id="82" name="Pentagon 66"/>
          <p:cNvSpPr/>
          <p:nvPr/>
        </p:nvSpPr>
        <p:spPr>
          <a:xfrm>
            <a:off x="3225585" y="3714785"/>
            <a:ext cx="1863132" cy="1634448"/>
          </a:xfrm>
          <a:prstGeom prst="homePlate">
            <a:avLst>
              <a:gd name="adj" fmla="val 28209"/>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b="1" dirty="0">
                <a:latin typeface="微软雅黑" panose="020B0503020204020204" pitchFamily="34" charset="-122"/>
                <a:ea typeface="微软雅黑" panose="020B0503020204020204" pitchFamily="34" charset="-122"/>
              </a:rPr>
              <a:t>输入标题</a:t>
            </a:r>
            <a:endParaRPr lang="en-US" altLang="zh-CN" sz="2200" b="1" dirty="0">
              <a:latin typeface="微软雅黑" panose="020B0503020204020204" pitchFamily="34" charset="-122"/>
              <a:ea typeface="微软雅黑" panose="020B0503020204020204" pitchFamily="34" charset="-122"/>
            </a:endParaRPr>
          </a:p>
        </p:txBody>
      </p:sp>
      <p:sp>
        <p:nvSpPr>
          <p:cNvPr id="83" name="Pentagon 69"/>
          <p:cNvSpPr/>
          <p:nvPr/>
        </p:nvSpPr>
        <p:spPr>
          <a:xfrm>
            <a:off x="5263525" y="2005123"/>
            <a:ext cx="1863132" cy="1634448"/>
          </a:xfrm>
          <a:prstGeom prst="homePlate">
            <a:avLst>
              <a:gd name="adj" fmla="val 30723"/>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b="1" dirty="0">
                <a:latin typeface="微软雅黑" panose="020B0503020204020204" pitchFamily="34" charset="-122"/>
                <a:ea typeface="微软雅黑" panose="020B0503020204020204" pitchFamily="34" charset="-122"/>
              </a:rPr>
              <a:t>输入标题</a:t>
            </a:r>
            <a:endParaRPr lang="en-US" altLang="zh-CN" sz="2200" b="1" dirty="0">
              <a:latin typeface="微软雅黑" panose="020B0503020204020204" pitchFamily="34" charset="-122"/>
              <a:ea typeface="微软雅黑" panose="020B0503020204020204" pitchFamily="34" charset="-122"/>
            </a:endParaRPr>
          </a:p>
        </p:txBody>
      </p:sp>
      <p:sp>
        <p:nvSpPr>
          <p:cNvPr id="84" name="Pentagon 70"/>
          <p:cNvSpPr/>
          <p:nvPr/>
        </p:nvSpPr>
        <p:spPr>
          <a:xfrm>
            <a:off x="7301464" y="3714785"/>
            <a:ext cx="1863132" cy="1634448"/>
          </a:xfrm>
          <a:prstGeom prst="homePlate">
            <a:avLst>
              <a:gd name="adj" fmla="val 2988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b="1" dirty="0">
                <a:latin typeface="微软雅黑" panose="020B0503020204020204" pitchFamily="34" charset="-122"/>
                <a:ea typeface="微软雅黑" panose="020B0503020204020204" pitchFamily="34" charset="-122"/>
              </a:rPr>
              <a:t>输入标题</a:t>
            </a:r>
            <a:endParaRPr lang="en-US" altLang="zh-CN" sz="2200" b="1" dirty="0">
              <a:latin typeface="微软雅黑" panose="020B0503020204020204" pitchFamily="34" charset="-122"/>
              <a:ea typeface="微软雅黑" panose="020B0503020204020204" pitchFamily="34" charset="-122"/>
            </a:endParaRPr>
          </a:p>
        </p:txBody>
      </p:sp>
      <p:sp>
        <p:nvSpPr>
          <p:cNvPr id="85" name="Pentagon 71"/>
          <p:cNvSpPr/>
          <p:nvPr/>
        </p:nvSpPr>
        <p:spPr>
          <a:xfrm>
            <a:off x="9339403" y="2005123"/>
            <a:ext cx="1863132" cy="1634448"/>
          </a:xfrm>
          <a:prstGeom prst="homePlate">
            <a:avLst>
              <a:gd name="adj" fmla="val 29885"/>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b="1" dirty="0">
                <a:latin typeface="微软雅黑" panose="020B0503020204020204" pitchFamily="34" charset="-122"/>
                <a:ea typeface="微软雅黑" panose="020B0503020204020204" pitchFamily="34" charset="-122"/>
              </a:rPr>
              <a:t>输入标题</a:t>
            </a:r>
            <a:endParaRPr lang="en-US" altLang="zh-CN" sz="2200" b="1" dirty="0">
              <a:latin typeface="微软雅黑" panose="020B0503020204020204" pitchFamily="34" charset="-122"/>
              <a:ea typeface="微软雅黑" panose="020B0503020204020204" pitchFamily="34" charset="-122"/>
            </a:endParaRPr>
          </a:p>
        </p:txBody>
      </p:sp>
      <p:sp>
        <p:nvSpPr>
          <p:cNvPr id="86" name="TextBox 75"/>
          <p:cNvSpPr txBox="1"/>
          <p:nvPr/>
        </p:nvSpPr>
        <p:spPr>
          <a:xfrm>
            <a:off x="3763154" y="2308140"/>
            <a:ext cx="65" cy="246221"/>
          </a:xfrm>
          <a:prstGeom prst="rect">
            <a:avLst/>
          </a:prstGeom>
          <a:noFill/>
        </p:spPr>
        <p:txBody>
          <a:bodyPr wrap="none" lIns="0" tIns="0" rIns="0" bIns="0" rtlCol="0" anchor="t">
            <a:spAutoFit/>
          </a:bodyPr>
          <a:lstStyle/>
          <a:p>
            <a:endParaRPr lang="en-US" sz="1600" b="1" dirty="0">
              <a:solidFill>
                <a:schemeClr val="tx1">
                  <a:lumMod val="75000"/>
                  <a:lumOff val="25000"/>
                </a:schemeClr>
              </a:solidFill>
            </a:endParaRPr>
          </a:p>
        </p:txBody>
      </p:sp>
      <p:sp>
        <p:nvSpPr>
          <p:cNvPr id="87" name="TextBox 82"/>
          <p:cNvSpPr txBox="1"/>
          <p:nvPr/>
        </p:nvSpPr>
        <p:spPr>
          <a:xfrm>
            <a:off x="3223802" y="2145239"/>
            <a:ext cx="1863131" cy="1292662"/>
          </a:xfrm>
          <a:prstGeom prst="rect">
            <a:avLst/>
          </a:prstGeom>
          <a:noFill/>
        </p:spPr>
        <p:txBody>
          <a:bodyPr wrap="square" lIns="0" tIns="0" rIns="0" bIns="0" rtlCol="0" anchor="t">
            <a:spAutoFit/>
          </a:bodyPr>
          <a:lstStyle/>
          <a:p>
            <a:pPr>
              <a:lnSpc>
                <a:spcPct val="120000"/>
              </a:lnSpc>
              <a:spcBef>
                <a:spcPct val="0"/>
              </a:spcBef>
              <a:buNone/>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在此录入上述图表的综合描述说明，在此录入上述图表的描述说明，在此录入上述图表的描述说明。</a:t>
            </a:r>
          </a:p>
        </p:txBody>
      </p:sp>
      <p:sp>
        <p:nvSpPr>
          <p:cNvPr id="88" name="TextBox 31"/>
          <p:cNvSpPr txBox="1"/>
          <p:nvPr/>
        </p:nvSpPr>
        <p:spPr>
          <a:xfrm>
            <a:off x="7300869" y="2145239"/>
            <a:ext cx="1863131" cy="1292662"/>
          </a:xfrm>
          <a:prstGeom prst="rect">
            <a:avLst/>
          </a:prstGeom>
          <a:noFill/>
        </p:spPr>
        <p:txBody>
          <a:bodyPr wrap="square" lIns="0" tIns="0" rIns="0" bIns="0" rtlCol="0" anchor="t">
            <a:spAutoFit/>
          </a:bodyPr>
          <a:lstStyle/>
          <a:p>
            <a:pPr>
              <a:lnSpc>
                <a:spcPct val="120000"/>
              </a:lnSpc>
              <a:spcBef>
                <a:spcPct val="0"/>
              </a:spcBef>
              <a:buNone/>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在此录入上述图表的综合描述说明，在此录入上述图表的描述说明，在此录入上述图表的描述说明。</a:t>
            </a:r>
          </a:p>
        </p:txBody>
      </p:sp>
      <p:sp>
        <p:nvSpPr>
          <p:cNvPr id="89" name="TextBox 32"/>
          <p:cNvSpPr txBox="1"/>
          <p:nvPr/>
        </p:nvSpPr>
        <p:spPr>
          <a:xfrm>
            <a:off x="1187646" y="3840445"/>
            <a:ext cx="1860753" cy="1292662"/>
          </a:xfrm>
          <a:prstGeom prst="rect">
            <a:avLst/>
          </a:prstGeom>
          <a:noFill/>
        </p:spPr>
        <p:txBody>
          <a:bodyPr wrap="square" lIns="0" tIns="0" rIns="0" bIns="0" rtlCol="0" anchor="t">
            <a:spAutoFit/>
          </a:bodyPr>
          <a:lstStyle/>
          <a:p>
            <a:pPr>
              <a:lnSpc>
                <a:spcPct val="120000"/>
              </a:lnSpc>
              <a:spcBef>
                <a:spcPct val="0"/>
              </a:spcBef>
              <a:buNone/>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在此录入上述图表的综合描述说明，在此录入上述图表的描述说明，在此录入上述图表的描述说明。</a:t>
            </a:r>
          </a:p>
        </p:txBody>
      </p:sp>
      <p:sp>
        <p:nvSpPr>
          <p:cNvPr id="90" name="TextBox 33"/>
          <p:cNvSpPr txBox="1"/>
          <p:nvPr/>
        </p:nvSpPr>
        <p:spPr>
          <a:xfrm>
            <a:off x="5262335" y="3840445"/>
            <a:ext cx="1863131" cy="1292662"/>
          </a:xfrm>
          <a:prstGeom prst="rect">
            <a:avLst/>
          </a:prstGeom>
          <a:noFill/>
        </p:spPr>
        <p:txBody>
          <a:bodyPr wrap="square" lIns="0" tIns="0" rIns="0" bIns="0" rtlCol="0" anchor="t">
            <a:spAutoFit/>
          </a:bodyPr>
          <a:lstStyle/>
          <a:p>
            <a:pPr>
              <a:lnSpc>
                <a:spcPct val="120000"/>
              </a:lnSpc>
              <a:spcBef>
                <a:spcPct val="0"/>
              </a:spcBef>
              <a:buNone/>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在此录入上述图表的综合描述说明，在此录入上述图表的描述说明，在此录入上述图表的描述说明。</a:t>
            </a:r>
          </a:p>
        </p:txBody>
      </p:sp>
      <p:sp>
        <p:nvSpPr>
          <p:cNvPr id="91" name="TextBox 34"/>
          <p:cNvSpPr txBox="1"/>
          <p:nvPr/>
        </p:nvSpPr>
        <p:spPr>
          <a:xfrm>
            <a:off x="9339403" y="3840445"/>
            <a:ext cx="1863131" cy="1292662"/>
          </a:xfrm>
          <a:prstGeom prst="rect">
            <a:avLst/>
          </a:prstGeom>
          <a:noFill/>
        </p:spPr>
        <p:txBody>
          <a:bodyPr wrap="square" lIns="0" tIns="0" rIns="0" bIns="0" rtlCol="0" anchor="t">
            <a:spAutoFit/>
          </a:bodyPr>
          <a:lstStyle/>
          <a:p>
            <a:pPr>
              <a:lnSpc>
                <a:spcPct val="120000"/>
              </a:lnSpc>
              <a:spcBef>
                <a:spcPct val="0"/>
              </a:spcBef>
              <a:buNone/>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在此录入上述图表的综合描述说明，在此录入上述图表的描述说明，在此录入上述图表的描述说明。</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slide(fromLeft)">
                                      <p:cBhvr>
                                        <p:cTn id="7" dur="500"/>
                                        <p:tgtEl>
                                          <p:spTgt spid="81"/>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89"/>
                                        </p:tgtEl>
                                        <p:attrNameLst>
                                          <p:attrName>style.visibility</p:attrName>
                                        </p:attrNameLst>
                                      </p:cBhvr>
                                      <p:to>
                                        <p:strVal val="visible"/>
                                      </p:to>
                                    </p:set>
                                    <p:animEffect transition="in" filter="slide(fromBottom)">
                                      <p:cBhvr>
                                        <p:cTn id="11" dur="500"/>
                                        <p:tgtEl>
                                          <p:spTgt spid="89"/>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82"/>
                                        </p:tgtEl>
                                        <p:attrNameLst>
                                          <p:attrName>style.visibility</p:attrName>
                                        </p:attrNameLst>
                                      </p:cBhvr>
                                      <p:to>
                                        <p:strVal val="visible"/>
                                      </p:to>
                                    </p:set>
                                    <p:animEffect transition="in" filter="slide(fromLeft)">
                                      <p:cBhvr>
                                        <p:cTn id="15" dur="500"/>
                                        <p:tgtEl>
                                          <p:spTgt spid="82"/>
                                        </p:tgtEl>
                                      </p:cBhvr>
                                    </p:animEffect>
                                  </p:childTnLst>
                                </p:cTn>
                              </p:par>
                            </p:childTnLst>
                          </p:cTn>
                        </p:par>
                        <p:par>
                          <p:cTn id="16" fill="hold">
                            <p:stCondLst>
                              <p:cond delay="1500"/>
                            </p:stCondLst>
                            <p:childTnLst>
                              <p:par>
                                <p:cTn id="17" presetID="12" presetClass="entr" presetSubtype="4" fill="hold" grpId="0" nodeType="afterEffect">
                                  <p:stCondLst>
                                    <p:cond delay="0"/>
                                  </p:stCondLst>
                                  <p:childTnLst>
                                    <p:set>
                                      <p:cBhvr>
                                        <p:cTn id="18" dur="1" fill="hold">
                                          <p:stCondLst>
                                            <p:cond delay="0"/>
                                          </p:stCondLst>
                                        </p:cTn>
                                        <p:tgtEl>
                                          <p:spTgt spid="87"/>
                                        </p:tgtEl>
                                        <p:attrNameLst>
                                          <p:attrName>style.visibility</p:attrName>
                                        </p:attrNameLst>
                                      </p:cBhvr>
                                      <p:to>
                                        <p:strVal val="visible"/>
                                      </p:to>
                                    </p:set>
                                    <p:animEffect transition="in" filter="slide(fromBottom)">
                                      <p:cBhvr>
                                        <p:cTn id="19" dur="500"/>
                                        <p:tgtEl>
                                          <p:spTgt spid="87"/>
                                        </p:tgtEl>
                                      </p:cBhvr>
                                    </p:animEffect>
                                  </p:childTnLst>
                                </p:cTn>
                              </p:par>
                            </p:childTnLst>
                          </p:cTn>
                        </p:par>
                        <p:par>
                          <p:cTn id="20" fill="hold">
                            <p:stCondLst>
                              <p:cond delay="2000"/>
                            </p:stCondLst>
                            <p:childTnLst>
                              <p:par>
                                <p:cTn id="21" presetID="12" presetClass="entr" presetSubtype="8" fill="hold" grpId="0" nodeType="afterEffect">
                                  <p:stCondLst>
                                    <p:cond delay="0"/>
                                  </p:stCondLst>
                                  <p:childTnLst>
                                    <p:set>
                                      <p:cBhvr>
                                        <p:cTn id="22" dur="1" fill="hold">
                                          <p:stCondLst>
                                            <p:cond delay="0"/>
                                          </p:stCondLst>
                                        </p:cTn>
                                        <p:tgtEl>
                                          <p:spTgt spid="83"/>
                                        </p:tgtEl>
                                        <p:attrNameLst>
                                          <p:attrName>style.visibility</p:attrName>
                                        </p:attrNameLst>
                                      </p:cBhvr>
                                      <p:to>
                                        <p:strVal val="visible"/>
                                      </p:to>
                                    </p:set>
                                    <p:animEffect transition="in" filter="slide(fromLeft)">
                                      <p:cBhvr>
                                        <p:cTn id="23" dur="500"/>
                                        <p:tgtEl>
                                          <p:spTgt spid="83"/>
                                        </p:tgtEl>
                                      </p:cBhvr>
                                    </p:animEffect>
                                  </p:childTnLst>
                                </p:cTn>
                              </p:par>
                            </p:childTnLst>
                          </p:cTn>
                        </p:par>
                        <p:par>
                          <p:cTn id="24" fill="hold">
                            <p:stCondLst>
                              <p:cond delay="2500"/>
                            </p:stCondLst>
                            <p:childTnLst>
                              <p:par>
                                <p:cTn id="25" presetID="12" presetClass="entr" presetSubtype="4" fill="hold" grpId="0" nodeType="afterEffect">
                                  <p:stCondLst>
                                    <p:cond delay="0"/>
                                  </p:stCondLst>
                                  <p:childTnLst>
                                    <p:set>
                                      <p:cBhvr>
                                        <p:cTn id="26" dur="1" fill="hold">
                                          <p:stCondLst>
                                            <p:cond delay="0"/>
                                          </p:stCondLst>
                                        </p:cTn>
                                        <p:tgtEl>
                                          <p:spTgt spid="90"/>
                                        </p:tgtEl>
                                        <p:attrNameLst>
                                          <p:attrName>style.visibility</p:attrName>
                                        </p:attrNameLst>
                                      </p:cBhvr>
                                      <p:to>
                                        <p:strVal val="visible"/>
                                      </p:to>
                                    </p:set>
                                    <p:animEffect transition="in" filter="slide(fromBottom)">
                                      <p:cBhvr>
                                        <p:cTn id="27" dur="500"/>
                                        <p:tgtEl>
                                          <p:spTgt spid="90"/>
                                        </p:tgtEl>
                                      </p:cBhvr>
                                    </p:animEffect>
                                  </p:childTnLst>
                                </p:cTn>
                              </p:par>
                            </p:childTnLst>
                          </p:cTn>
                        </p:par>
                        <p:par>
                          <p:cTn id="28" fill="hold">
                            <p:stCondLst>
                              <p:cond delay="3000"/>
                            </p:stCondLst>
                            <p:childTnLst>
                              <p:par>
                                <p:cTn id="29" presetID="12" presetClass="entr" presetSubtype="8" fill="hold" grpId="0" nodeType="afterEffect">
                                  <p:stCondLst>
                                    <p:cond delay="0"/>
                                  </p:stCondLst>
                                  <p:childTnLst>
                                    <p:set>
                                      <p:cBhvr>
                                        <p:cTn id="30" dur="1" fill="hold">
                                          <p:stCondLst>
                                            <p:cond delay="0"/>
                                          </p:stCondLst>
                                        </p:cTn>
                                        <p:tgtEl>
                                          <p:spTgt spid="84"/>
                                        </p:tgtEl>
                                        <p:attrNameLst>
                                          <p:attrName>style.visibility</p:attrName>
                                        </p:attrNameLst>
                                      </p:cBhvr>
                                      <p:to>
                                        <p:strVal val="visible"/>
                                      </p:to>
                                    </p:set>
                                    <p:animEffect transition="in" filter="slide(fromLeft)">
                                      <p:cBhvr>
                                        <p:cTn id="31" dur="500"/>
                                        <p:tgtEl>
                                          <p:spTgt spid="84"/>
                                        </p:tgtEl>
                                      </p:cBhvr>
                                    </p:animEffect>
                                  </p:childTnLst>
                                </p:cTn>
                              </p:par>
                            </p:childTnLst>
                          </p:cTn>
                        </p:par>
                        <p:par>
                          <p:cTn id="32" fill="hold">
                            <p:stCondLst>
                              <p:cond delay="3500"/>
                            </p:stCondLst>
                            <p:childTnLst>
                              <p:par>
                                <p:cTn id="33" presetID="12" presetClass="entr" presetSubtype="4" fill="hold" grpId="0" nodeType="afterEffect">
                                  <p:stCondLst>
                                    <p:cond delay="0"/>
                                  </p:stCondLst>
                                  <p:childTnLst>
                                    <p:set>
                                      <p:cBhvr>
                                        <p:cTn id="34" dur="1" fill="hold">
                                          <p:stCondLst>
                                            <p:cond delay="0"/>
                                          </p:stCondLst>
                                        </p:cTn>
                                        <p:tgtEl>
                                          <p:spTgt spid="88"/>
                                        </p:tgtEl>
                                        <p:attrNameLst>
                                          <p:attrName>style.visibility</p:attrName>
                                        </p:attrNameLst>
                                      </p:cBhvr>
                                      <p:to>
                                        <p:strVal val="visible"/>
                                      </p:to>
                                    </p:set>
                                    <p:animEffect transition="in" filter="slide(fromBottom)">
                                      <p:cBhvr>
                                        <p:cTn id="35" dur="500"/>
                                        <p:tgtEl>
                                          <p:spTgt spid="88"/>
                                        </p:tgtEl>
                                      </p:cBhvr>
                                    </p:animEffect>
                                  </p:childTnLst>
                                </p:cTn>
                              </p:par>
                            </p:childTnLst>
                          </p:cTn>
                        </p:par>
                        <p:par>
                          <p:cTn id="36" fill="hold">
                            <p:stCondLst>
                              <p:cond delay="4000"/>
                            </p:stCondLst>
                            <p:childTnLst>
                              <p:par>
                                <p:cTn id="37" presetID="12" presetClass="entr" presetSubtype="8" fill="hold" grpId="0" nodeType="afterEffect">
                                  <p:stCondLst>
                                    <p:cond delay="0"/>
                                  </p:stCondLst>
                                  <p:childTnLst>
                                    <p:set>
                                      <p:cBhvr>
                                        <p:cTn id="38" dur="1" fill="hold">
                                          <p:stCondLst>
                                            <p:cond delay="0"/>
                                          </p:stCondLst>
                                        </p:cTn>
                                        <p:tgtEl>
                                          <p:spTgt spid="85"/>
                                        </p:tgtEl>
                                        <p:attrNameLst>
                                          <p:attrName>style.visibility</p:attrName>
                                        </p:attrNameLst>
                                      </p:cBhvr>
                                      <p:to>
                                        <p:strVal val="visible"/>
                                      </p:to>
                                    </p:set>
                                    <p:animEffect transition="in" filter="slide(fromLeft)">
                                      <p:cBhvr>
                                        <p:cTn id="39" dur="500"/>
                                        <p:tgtEl>
                                          <p:spTgt spid="85"/>
                                        </p:tgtEl>
                                      </p:cBhvr>
                                    </p:animEffect>
                                  </p:childTnLst>
                                </p:cTn>
                              </p:par>
                            </p:childTnLst>
                          </p:cTn>
                        </p:par>
                        <p:par>
                          <p:cTn id="40" fill="hold">
                            <p:stCondLst>
                              <p:cond delay="4500"/>
                            </p:stCondLst>
                            <p:childTnLst>
                              <p:par>
                                <p:cTn id="41" presetID="12" presetClass="entr" presetSubtype="4" fill="hold" grpId="0" nodeType="afterEffect">
                                  <p:stCondLst>
                                    <p:cond delay="0"/>
                                  </p:stCondLst>
                                  <p:childTnLst>
                                    <p:set>
                                      <p:cBhvr>
                                        <p:cTn id="42" dur="1" fill="hold">
                                          <p:stCondLst>
                                            <p:cond delay="0"/>
                                          </p:stCondLst>
                                        </p:cTn>
                                        <p:tgtEl>
                                          <p:spTgt spid="91"/>
                                        </p:tgtEl>
                                        <p:attrNameLst>
                                          <p:attrName>style.visibility</p:attrName>
                                        </p:attrNameLst>
                                      </p:cBhvr>
                                      <p:to>
                                        <p:strVal val="visible"/>
                                      </p:to>
                                    </p:set>
                                    <p:animEffect transition="in" filter="slide(fromBottom)">
                                      <p:cBhvr>
                                        <p:cTn id="43"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P spid="82" grpId="0" animBg="1"/>
      <p:bldP spid="83" grpId="0" animBg="1"/>
      <p:bldP spid="84" grpId="0" animBg="1"/>
      <p:bldP spid="85" grpId="0" animBg="1"/>
      <p:bldP spid="87" grpId="0"/>
      <p:bldP spid="88" grpId="0"/>
      <p:bldP spid="89" grpId="0"/>
      <p:bldP spid="90" grpId="0"/>
      <p:bldP spid="9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ine 6"/>
          <p:cNvSpPr>
            <a:spLocks noChangeShapeType="1"/>
          </p:cNvSpPr>
          <p:nvPr/>
        </p:nvSpPr>
        <p:spPr bwMode="auto">
          <a:xfrm>
            <a:off x="2400445" y="1923310"/>
            <a:ext cx="3021013" cy="0"/>
          </a:xfrm>
          <a:prstGeom prst="line">
            <a:avLst/>
          </a:prstGeom>
          <a:noFill/>
          <a:ln w="2" cap="flat">
            <a:solidFill>
              <a:srgbClr val="DEDED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 name="Line 7"/>
          <p:cNvSpPr>
            <a:spLocks noChangeShapeType="1"/>
          </p:cNvSpPr>
          <p:nvPr/>
        </p:nvSpPr>
        <p:spPr bwMode="auto">
          <a:xfrm>
            <a:off x="2400445" y="5193560"/>
            <a:ext cx="3021013" cy="0"/>
          </a:xfrm>
          <a:prstGeom prst="line">
            <a:avLst/>
          </a:prstGeom>
          <a:noFill/>
          <a:ln w="2" cap="flat">
            <a:solidFill>
              <a:srgbClr val="DEDED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 name="Line 8"/>
          <p:cNvSpPr>
            <a:spLocks noChangeShapeType="1"/>
          </p:cNvSpPr>
          <p:nvPr/>
        </p:nvSpPr>
        <p:spPr bwMode="auto">
          <a:xfrm>
            <a:off x="2400445" y="4726835"/>
            <a:ext cx="3021013" cy="0"/>
          </a:xfrm>
          <a:prstGeom prst="line">
            <a:avLst/>
          </a:prstGeom>
          <a:noFill/>
          <a:ln w="2" cap="flat">
            <a:solidFill>
              <a:srgbClr val="DEDED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 name="Line 9"/>
          <p:cNvSpPr>
            <a:spLocks noChangeShapeType="1"/>
          </p:cNvSpPr>
          <p:nvPr/>
        </p:nvSpPr>
        <p:spPr bwMode="auto">
          <a:xfrm>
            <a:off x="2400445" y="4260110"/>
            <a:ext cx="3021013" cy="0"/>
          </a:xfrm>
          <a:prstGeom prst="line">
            <a:avLst/>
          </a:prstGeom>
          <a:noFill/>
          <a:ln w="2" cap="flat">
            <a:solidFill>
              <a:srgbClr val="DEDED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 name="Line 10"/>
          <p:cNvSpPr>
            <a:spLocks noChangeShapeType="1"/>
          </p:cNvSpPr>
          <p:nvPr/>
        </p:nvSpPr>
        <p:spPr bwMode="auto">
          <a:xfrm>
            <a:off x="2400445" y="3791798"/>
            <a:ext cx="3021013" cy="0"/>
          </a:xfrm>
          <a:prstGeom prst="line">
            <a:avLst/>
          </a:prstGeom>
          <a:noFill/>
          <a:ln w="2" cap="flat">
            <a:solidFill>
              <a:srgbClr val="DEDED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 name="Line 11"/>
          <p:cNvSpPr>
            <a:spLocks noChangeShapeType="1"/>
          </p:cNvSpPr>
          <p:nvPr/>
        </p:nvSpPr>
        <p:spPr bwMode="auto">
          <a:xfrm>
            <a:off x="2400445" y="3325073"/>
            <a:ext cx="3021013" cy="0"/>
          </a:xfrm>
          <a:prstGeom prst="line">
            <a:avLst/>
          </a:prstGeom>
          <a:noFill/>
          <a:ln w="2" cap="flat">
            <a:solidFill>
              <a:srgbClr val="DEDED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 name="Line 12"/>
          <p:cNvSpPr>
            <a:spLocks noChangeShapeType="1"/>
          </p:cNvSpPr>
          <p:nvPr/>
        </p:nvSpPr>
        <p:spPr bwMode="auto">
          <a:xfrm>
            <a:off x="2400445" y="2858348"/>
            <a:ext cx="3021013" cy="0"/>
          </a:xfrm>
          <a:prstGeom prst="line">
            <a:avLst/>
          </a:prstGeom>
          <a:noFill/>
          <a:ln w="2" cap="flat">
            <a:solidFill>
              <a:srgbClr val="DEDED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 name="Line 13"/>
          <p:cNvSpPr>
            <a:spLocks noChangeShapeType="1"/>
          </p:cNvSpPr>
          <p:nvPr/>
        </p:nvSpPr>
        <p:spPr bwMode="auto">
          <a:xfrm>
            <a:off x="2400445" y="2390035"/>
            <a:ext cx="3021013" cy="0"/>
          </a:xfrm>
          <a:prstGeom prst="line">
            <a:avLst/>
          </a:prstGeom>
          <a:noFill/>
          <a:ln w="2" cap="flat">
            <a:solidFill>
              <a:srgbClr val="DEDED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 name="Rectangle 14"/>
          <p:cNvSpPr>
            <a:spLocks noChangeArrowheads="1"/>
          </p:cNvSpPr>
          <p:nvPr/>
        </p:nvSpPr>
        <p:spPr bwMode="auto">
          <a:xfrm>
            <a:off x="2617932" y="3166323"/>
            <a:ext cx="290513" cy="2032000"/>
          </a:xfrm>
          <a:prstGeom prst="rect">
            <a:avLst/>
          </a:prstGeom>
          <a:solidFill>
            <a:srgbClr val="ECECEC"/>
          </a:solidFill>
          <a:ln>
            <a:noFill/>
          </a:ln>
        </p:spPr>
        <p:txBody>
          <a:bodyPr vert="horz" wrap="square" lIns="91440" tIns="45720" rIns="91440" bIns="45720" numCol="1" anchor="t" anchorCtr="0" compatLnSpc="1"/>
          <a:lstStyle/>
          <a:p>
            <a:endParaRPr lang="zh-CN" altLang="en-US"/>
          </a:p>
        </p:txBody>
      </p:sp>
      <p:sp>
        <p:nvSpPr>
          <p:cNvPr id="11" name="Rectangle 15"/>
          <p:cNvSpPr>
            <a:spLocks noChangeArrowheads="1"/>
          </p:cNvSpPr>
          <p:nvPr/>
        </p:nvSpPr>
        <p:spPr bwMode="auto">
          <a:xfrm>
            <a:off x="2617932" y="3629873"/>
            <a:ext cx="290513" cy="1568450"/>
          </a:xfrm>
          <a:prstGeom prst="rect">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12" name="Rectangle 16"/>
          <p:cNvSpPr>
            <a:spLocks noChangeArrowheads="1"/>
          </p:cNvSpPr>
          <p:nvPr/>
        </p:nvSpPr>
        <p:spPr bwMode="auto">
          <a:xfrm>
            <a:off x="2617932" y="4182323"/>
            <a:ext cx="290513" cy="1016000"/>
          </a:xfrm>
          <a:prstGeom prst="rect">
            <a:avLst/>
          </a:prstGeom>
          <a:solidFill>
            <a:schemeClr val="accent3"/>
          </a:solidFill>
          <a:ln>
            <a:noFill/>
          </a:ln>
        </p:spPr>
        <p:txBody>
          <a:bodyPr vert="horz" wrap="square" lIns="91440" tIns="45720" rIns="91440" bIns="45720" numCol="1" anchor="t" anchorCtr="0" compatLnSpc="1"/>
          <a:lstStyle/>
          <a:p>
            <a:endParaRPr lang="zh-CN" altLang="en-US"/>
          </a:p>
        </p:txBody>
      </p:sp>
      <p:sp>
        <p:nvSpPr>
          <p:cNvPr id="13" name="Rectangle 17"/>
          <p:cNvSpPr>
            <a:spLocks noChangeArrowheads="1"/>
          </p:cNvSpPr>
          <p:nvPr/>
        </p:nvSpPr>
        <p:spPr bwMode="auto">
          <a:xfrm>
            <a:off x="3376757" y="3036149"/>
            <a:ext cx="290513" cy="2162175"/>
          </a:xfrm>
          <a:prstGeom prst="rect">
            <a:avLst/>
          </a:prstGeom>
          <a:solidFill>
            <a:srgbClr val="ECECEC"/>
          </a:solidFill>
          <a:ln>
            <a:noFill/>
          </a:ln>
        </p:spPr>
        <p:txBody>
          <a:bodyPr vert="horz" wrap="square" lIns="91440" tIns="45720" rIns="91440" bIns="45720" numCol="1" anchor="t" anchorCtr="0" compatLnSpc="1"/>
          <a:lstStyle/>
          <a:p>
            <a:endParaRPr lang="zh-CN" altLang="en-US"/>
          </a:p>
        </p:txBody>
      </p:sp>
      <p:sp>
        <p:nvSpPr>
          <p:cNvPr id="14" name="Rectangle 18"/>
          <p:cNvSpPr>
            <a:spLocks noChangeArrowheads="1"/>
          </p:cNvSpPr>
          <p:nvPr/>
        </p:nvSpPr>
        <p:spPr bwMode="auto">
          <a:xfrm>
            <a:off x="3376757" y="3593361"/>
            <a:ext cx="290513" cy="1604963"/>
          </a:xfrm>
          <a:prstGeom prst="rect">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15" name="Rectangle 19"/>
          <p:cNvSpPr>
            <a:spLocks noChangeArrowheads="1"/>
          </p:cNvSpPr>
          <p:nvPr/>
        </p:nvSpPr>
        <p:spPr bwMode="auto">
          <a:xfrm>
            <a:off x="3376757" y="4614123"/>
            <a:ext cx="290513" cy="584200"/>
          </a:xfrm>
          <a:prstGeom prst="rect">
            <a:avLst/>
          </a:prstGeom>
          <a:solidFill>
            <a:schemeClr val="accent3"/>
          </a:solidFill>
          <a:ln>
            <a:noFill/>
          </a:ln>
        </p:spPr>
        <p:txBody>
          <a:bodyPr vert="horz" wrap="square" lIns="91440" tIns="45720" rIns="91440" bIns="45720" numCol="1" anchor="t" anchorCtr="0" compatLnSpc="1"/>
          <a:lstStyle/>
          <a:p>
            <a:endParaRPr lang="zh-CN" altLang="en-US"/>
          </a:p>
        </p:txBody>
      </p:sp>
      <p:sp>
        <p:nvSpPr>
          <p:cNvPr id="16" name="Rectangle 20"/>
          <p:cNvSpPr>
            <a:spLocks noChangeArrowheads="1"/>
          </p:cNvSpPr>
          <p:nvPr/>
        </p:nvSpPr>
        <p:spPr bwMode="auto">
          <a:xfrm>
            <a:off x="4146695" y="3263161"/>
            <a:ext cx="290513" cy="1935163"/>
          </a:xfrm>
          <a:prstGeom prst="rect">
            <a:avLst/>
          </a:prstGeom>
          <a:solidFill>
            <a:srgbClr val="ECECEC"/>
          </a:solidFill>
          <a:ln>
            <a:noFill/>
          </a:ln>
        </p:spPr>
        <p:txBody>
          <a:bodyPr vert="horz" wrap="square" lIns="91440" tIns="45720" rIns="91440" bIns="45720" numCol="1" anchor="t" anchorCtr="0" compatLnSpc="1"/>
          <a:lstStyle/>
          <a:p>
            <a:endParaRPr lang="zh-CN" altLang="en-US"/>
          </a:p>
        </p:txBody>
      </p:sp>
      <p:sp>
        <p:nvSpPr>
          <p:cNvPr id="17" name="Rectangle 21"/>
          <p:cNvSpPr>
            <a:spLocks noChangeArrowheads="1"/>
          </p:cNvSpPr>
          <p:nvPr/>
        </p:nvSpPr>
        <p:spPr bwMode="auto">
          <a:xfrm>
            <a:off x="4146695" y="3968011"/>
            <a:ext cx="290513" cy="1230313"/>
          </a:xfrm>
          <a:prstGeom prst="rect">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18" name="Rectangle 22"/>
          <p:cNvSpPr>
            <a:spLocks noChangeArrowheads="1"/>
          </p:cNvSpPr>
          <p:nvPr/>
        </p:nvSpPr>
        <p:spPr bwMode="auto">
          <a:xfrm>
            <a:off x="4146695" y="4428385"/>
            <a:ext cx="290513" cy="769938"/>
          </a:xfrm>
          <a:prstGeom prst="rect">
            <a:avLst/>
          </a:prstGeom>
          <a:solidFill>
            <a:schemeClr val="accent3"/>
          </a:solidFill>
          <a:ln>
            <a:noFill/>
          </a:ln>
        </p:spPr>
        <p:txBody>
          <a:bodyPr vert="horz" wrap="square" lIns="91440" tIns="45720" rIns="91440" bIns="45720" numCol="1" anchor="t" anchorCtr="0" compatLnSpc="1"/>
          <a:lstStyle/>
          <a:p>
            <a:endParaRPr lang="zh-CN" altLang="en-US"/>
          </a:p>
        </p:txBody>
      </p:sp>
      <p:sp>
        <p:nvSpPr>
          <p:cNvPr id="19" name="Rectangle 23"/>
          <p:cNvSpPr>
            <a:spLocks noChangeArrowheads="1"/>
          </p:cNvSpPr>
          <p:nvPr/>
        </p:nvSpPr>
        <p:spPr bwMode="auto">
          <a:xfrm>
            <a:off x="4916632" y="2302723"/>
            <a:ext cx="290513" cy="2895600"/>
          </a:xfrm>
          <a:prstGeom prst="rect">
            <a:avLst/>
          </a:prstGeom>
          <a:solidFill>
            <a:srgbClr val="ECECEC"/>
          </a:solidFill>
          <a:ln>
            <a:noFill/>
          </a:ln>
        </p:spPr>
        <p:txBody>
          <a:bodyPr vert="horz" wrap="square" lIns="91440" tIns="45720" rIns="91440" bIns="45720" numCol="1" anchor="t" anchorCtr="0" compatLnSpc="1"/>
          <a:lstStyle/>
          <a:p>
            <a:endParaRPr lang="zh-CN" altLang="en-US"/>
          </a:p>
        </p:txBody>
      </p:sp>
      <p:sp>
        <p:nvSpPr>
          <p:cNvPr id="20" name="Rectangle 24"/>
          <p:cNvSpPr>
            <a:spLocks noChangeArrowheads="1"/>
          </p:cNvSpPr>
          <p:nvPr/>
        </p:nvSpPr>
        <p:spPr bwMode="auto">
          <a:xfrm>
            <a:off x="4916632" y="3488585"/>
            <a:ext cx="290513" cy="1709738"/>
          </a:xfrm>
          <a:prstGeom prst="rect">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21" name="Rectangle 25"/>
          <p:cNvSpPr>
            <a:spLocks noChangeArrowheads="1"/>
          </p:cNvSpPr>
          <p:nvPr/>
        </p:nvSpPr>
        <p:spPr bwMode="auto">
          <a:xfrm>
            <a:off x="4916632" y="4144223"/>
            <a:ext cx="290513" cy="1054100"/>
          </a:xfrm>
          <a:prstGeom prst="rect">
            <a:avLst/>
          </a:prstGeom>
          <a:solidFill>
            <a:schemeClr val="accent3"/>
          </a:solidFill>
          <a:ln>
            <a:noFill/>
          </a:ln>
        </p:spPr>
        <p:txBody>
          <a:bodyPr vert="horz" wrap="square" lIns="91440" tIns="45720" rIns="91440" bIns="45720" numCol="1" anchor="t" anchorCtr="0" compatLnSpc="1"/>
          <a:lstStyle/>
          <a:p>
            <a:endParaRPr lang="zh-CN" altLang="en-US"/>
          </a:p>
        </p:txBody>
      </p:sp>
      <p:grpSp>
        <p:nvGrpSpPr>
          <p:cNvPr id="22" name="组合 21"/>
          <p:cNvGrpSpPr/>
          <p:nvPr/>
        </p:nvGrpSpPr>
        <p:grpSpPr>
          <a:xfrm>
            <a:off x="6916784" y="3461599"/>
            <a:ext cx="2578100" cy="1577975"/>
            <a:chOff x="6915990" y="3389590"/>
            <a:chExt cx="2578100" cy="1577975"/>
          </a:xfrm>
        </p:grpSpPr>
        <p:sp>
          <p:nvSpPr>
            <p:cNvPr id="23" name="Freeform 26"/>
            <p:cNvSpPr>
              <a:spLocks noEditPoints="1"/>
            </p:cNvSpPr>
            <p:nvPr/>
          </p:nvSpPr>
          <p:spPr bwMode="auto">
            <a:xfrm>
              <a:off x="6915990" y="3389590"/>
              <a:ext cx="138113" cy="352425"/>
            </a:xfrm>
            <a:custGeom>
              <a:avLst/>
              <a:gdLst>
                <a:gd name="T0" fmla="*/ 45 w 89"/>
                <a:gd name="T1" fmla="*/ 41 h 227"/>
                <a:gd name="T2" fmla="*/ 65 w 89"/>
                <a:gd name="T3" fmla="*/ 20 h 227"/>
                <a:gd name="T4" fmla="*/ 45 w 89"/>
                <a:gd name="T5" fmla="*/ 0 h 227"/>
                <a:gd name="T6" fmla="*/ 24 w 89"/>
                <a:gd name="T7" fmla="*/ 20 h 227"/>
                <a:gd name="T8" fmla="*/ 45 w 89"/>
                <a:gd name="T9" fmla="*/ 41 h 227"/>
                <a:gd name="T10" fmla="*/ 89 w 89"/>
                <a:gd name="T11" fmla="*/ 60 h 227"/>
                <a:gd name="T12" fmla="*/ 89 w 89"/>
                <a:gd name="T13" fmla="*/ 60 h 227"/>
                <a:gd name="T14" fmla="*/ 72 w 89"/>
                <a:gd name="T15" fmla="*/ 44 h 227"/>
                <a:gd name="T16" fmla="*/ 18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20 w 89"/>
                <a:gd name="T31" fmla="*/ 76 h 227"/>
                <a:gd name="T32" fmla="*/ 22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8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5" y="41"/>
                  </a:moveTo>
                  <a:cubicBezTo>
                    <a:pt x="56" y="41"/>
                    <a:pt x="65" y="32"/>
                    <a:pt x="65" y="20"/>
                  </a:cubicBezTo>
                  <a:cubicBezTo>
                    <a:pt x="65" y="9"/>
                    <a:pt x="56" y="0"/>
                    <a:pt x="45" y="0"/>
                  </a:cubicBezTo>
                  <a:cubicBezTo>
                    <a:pt x="33" y="0"/>
                    <a:pt x="24" y="9"/>
                    <a:pt x="24" y="20"/>
                  </a:cubicBezTo>
                  <a:cubicBezTo>
                    <a:pt x="24" y="32"/>
                    <a:pt x="33" y="41"/>
                    <a:pt x="45" y="41"/>
                  </a:cubicBezTo>
                  <a:close/>
                  <a:moveTo>
                    <a:pt x="89" y="60"/>
                  </a:moveTo>
                  <a:cubicBezTo>
                    <a:pt x="89" y="60"/>
                    <a:pt x="89" y="60"/>
                    <a:pt x="89" y="60"/>
                  </a:cubicBezTo>
                  <a:cubicBezTo>
                    <a:pt x="88" y="51"/>
                    <a:pt x="81" y="44"/>
                    <a:pt x="72" y="44"/>
                  </a:cubicBezTo>
                  <a:cubicBezTo>
                    <a:pt x="18" y="44"/>
                    <a:pt x="18" y="44"/>
                    <a:pt x="18" y="44"/>
                  </a:cubicBezTo>
                  <a:cubicBezTo>
                    <a:pt x="9" y="44"/>
                    <a:pt x="1"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9" y="76"/>
                    <a:pt x="19" y="76"/>
                    <a:pt x="20" y="76"/>
                  </a:cubicBezTo>
                  <a:cubicBezTo>
                    <a:pt x="22" y="76"/>
                    <a:pt x="22" y="76"/>
                    <a:pt x="22" y="76"/>
                  </a:cubicBezTo>
                  <a:cubicBezTo>
                    <a:pt x="21" y="76"/>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6"/>
                    <a:pt x="68"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rgbClr val="DEDE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7"/>
            <p:cNvSpPr>
              <a:spLocks noEditPoints="1"/>
            </p:cNvSpPr>
            <p:nvPr/>
          </p:nvSpPr>
          <p:spPr bwMode="auto">
            <a:xfrm>
              <a:off x="7674815" y="3389590"/>
              <a:ext cx="139700" cy="352425"/>
            </a:xfrm>
            <a:custGeom>
              <a:avLst/>
              <a:gdLst>
                <a:gd name="T0" fmla="*/ 45 w 90"/>
                <a:gd name="T1" fmla="*/ 41 h 227"/>
                <a:gd name="T2" fmla="*/ 66 w 90"/>
                <a:gd name="T3" fmla="*/ 20 h 227"/>
                <a:gd name="T4" fmla="*/ 45 w 90"/>
                <a:gd name="T5" fmla="*/ 0 h 227"/>
                <a:gd name="T6" fmla="*/ 24 w 90"/>
                <a:gd name="T7" fmla="*/ 20 h 227"/>
                <a:gd name="T8" fmla="*/ 45 w 90"/>
                <a:gd name="T9" fmla="*/ 41 h 227"/>
                <a:gd name="T10" fmla="*/ 90 w 90"/>
                <a:gd name="T11" fmla="*/ 60 h 227"/>
                <a:gd name="T12" fmla="*/ 90 w 90"/>
                <a:gd name="T13" fmla="*/ 60 h 227"/>
                <a:gd name="T14" fmla="*/ 72 w 90"/>
                <a:gd name="T15" fmla="*/ 44 h 227"/>
                <a:gd name="T16" fmla="*/ 18 w 90"/>
                <a:gd name="T17" fmla="*/ 44 h 227"/>
                <a:gd name="T18" fmla="*/ 1 w 90"/>
                <a:gd name="T19" fmla="*/ 60 h 227"/>
                <a:gd name="T20" fmla="*/ 0 w 90"/>
                <a:gd name="T21" fmla="*/ 60 h 227"/>
                <a:gd name="T22" fmla="*/ 0 w 90"/>
                <a:gd name="T23" fmla="*/ 119 h 227"/>
                <a:gd name="T24" fmla="*/ 10 w 90"/>
                <a:gd name="T25" fmla="*/ 128 h 227"/>
                <a:gd name="T26" fmla="*/ 19 w 90"/>
                <a:gd name="T27" fmla="*/ 119 h 227"/>
                <a:gd name="T28" fmla="*/ 19 w 90"/>
                <a:gd name="T29" fmla="*/ 76 h 227"/>
                <a:gd name="T30" fmla="*/ 20 w 90"/>
                <a:gd name="T31" fmla="*/ 76 h 227"/>
                <a:gd name="T32" fmla="*/ 22 w 90"/>
                <a:gd name="T33" fmla="*/ 76 h 227"/>
                <a:gd name="T34" fmla="*/ 22 w 90"/>
                <a:gd name="T35" fmla="*/ 78 h 227"/>
                <a:gd name="T36" fmla="*/ 22 w 90"/>
                <a:gd name="T37" fmla="*/ 216 h 227"/>
                <a:gd name="T38" fmla="*/ 33 w 90"/>
                <a:gd name="T39" fmla="*/ 227 h 227"/>
                <a:gd name="T40" fmla="*/ 44 w 90"/>
                <a:gd name="T41" fmla="*/ 216 h 227"/>
                <a:gd name="T42" fmla="*/ 44 w 90"/>
                <a:gd name="T43" fmla="*/ 152 h 227"/>
                <a:gd name="T44" fmla="*/ 46 w 90"/>
                <a:gd name="T45" fmla="*/ 152 h 227"/>
                <a:gd name="T46" fmla="*/ 46 w 90"/>
                <a:gd name="T47" fmla="*/ 216 h 227"/>
                <a:gd name="T48" fmla="*/ 58 w 90"/>
                <a:gd name="T49" fmla="*/ 227 h 227"/>
                <a:gd name="T50" fmla="*/ 69 w 90"/>
                <a:gd name="T51" fmla="*/ 216 h 227"/>
                <a:gd name="T52" fmla="*/ 69 w 90"/>
                <a:gd name="T53" fmla="*/ 78 h 227"/>
                <a:gd name="T54" fmla="*/ 68 w 90"/>
                <a:gd name="T55" fmla="*/ 76 h 227"/>
                <a:gd name="T56" fmla="*/ 71 w 90"/>
                <a:gd name="T57" fmla="*/ 76 h 227"/>
                <a:gd name="T58" fmla="*/ 71 w 90"/>
                <a:gd name="T59" fmla="*/ 119 h 227"/>
                <a:gd name="T60" fmla="*/ 81 w 90"/>
                <a:gd name="T61" fmla="*/ 128 h 227"/>
                <a:gd name="T62" fmla="*/ 90 w 90"/>
                <a:gd name="T63" fmla="*/ 119 h 227"/>
                <a:gd name="T64" fmla="*/ 90 w 90"/>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0" h="227">
                  <a:moveTo>
                    <a:pt x="45" y="41"/>
                  </a:moveTo>
                  <a:cubicBezTo>
                    <a:pt x="57" y="41"/>
                    <a:pt x="66" y="32"/>
                    <a:pt x="66" y="20"/>
                  </a:cubicBezTo>
                  <a:cubicBezTo>
                    <a:pt x="66" y="9"/>
                    <a:pt x="57" y="0"/>
                    <a:pt x="45" y="0"/>
                  </a:cubicBezTo>
                  <a:cubicBezTo>
                    <a:pt x="34" y="0"/>
                    <a:pt x="24" y="9"/>
                    <a:pt x="24" y="20"/>
                  </a:cubicBezTo>
                  <a:cubicBezTo>
                    <a:pt x="24" y="32"/>
                    <a:pt x="34" y="41"/>
                    <a:pt x="45" y="41"/>
                  </a:cubicBezTo>
                  <a:close/>
                  <a:moveTo>
                    <a:pt x="90" y="60"/>
                  </a:moveTo>
                  <a:cubicBezTo>
                    <a:pt x="90" y="60"/>
                    <a:pt x="90" y="60"/>
                    <a:pt x="90" y="60"/>
                  </a:cubicBezTo>
                  <a:cubicBezTo>
                    <a:pt x="89" y="51"/>
                    <a:pt x="81" y="44"/>
                    <a:pt x="72" y="44"/>
                  </a:cubicBezTo>
                  <a:cubicBezTo>
                    <a:pt x="18" y="44"/>
                    <a:pt x="18" y="44"/>
                    <a:pt x="18" y="44"/>
                  </a:cubicBezTo>
                  <a:cubicBezTo>
                    <a:pt x="9" y="44"/>
                    <a:pt x="1" y="51"/>
                    <a:pt x="1" y="60"/>
                  </a:cubicBezTo>
                  <a:cubicBezTo>
                    <a:pt x="0" y="60"/>
                    <a:pt x="0" y="60"/>
                    <a:pt x="0" y="60"/>
                  </a:cubicBezTo>
                  <a:cubicBezTo>
                    <a:pt x="0" y="119"/>
                    <a:pt x="0" y="119"/>
                    <a:pt x="0" y="119"/>
                  </a:cubicBezTo>
                  <a:cubicBezTo>
                    <a:pt x="0" y="124"/>
                    <a:pt x="5" y="128"/>
                    <a:pt x="10" y="128"/>
                  </a:cubicBezTo>
                  <a:cubicBezTo>
                    <a:pt x="15" y="128"/>
                    <a:pt x="19" y="124"/>
                    <a:pt x="19" y="119"/>
                  </a:cubicBezTo>
                  <a:cubicBezTo>
                    <a:pt x="19" y="76"/>
                    <a:pt x="19" y="76"/>
                    <a:pt x="19" y="76"/>
                  </a:cubicBezTo>
                  <a:cubicBezTo>
                    <a:pt x="19" y="76"/>
                    <a:pt x="20" y="76"/>
                    <a:pt x="20" y="76"/>
                  </a:cubicBezTo>
                  <a:cubicBezTo>
                    <a:pt x="22" y="76"/>
                    <a:pt x="22" y="76"/>
                    <a:pt x="22" y="76"/>
                  </a:cubicBezTo>
                  <a:cubicBezTo>
                    <a:pt x="22" y="76"/>
                    <a:pt x="22" y="77"/>
                    <a:pt x="22" y="78"/>
                  </a:cubicBezTo>
                  <a:cubicBezTo>
                    <a:pt x="22" y="216"/>
                    <a:pt x="22" y="216"/>
                    <a:pt x="22" y="216"/>
                  </a:cubicBezTo>
                  <a:cubicBezTo>
                    <a:pt x="22" y="222"/>
                    <a:pt x="27" y="227"/>
                    <a:pt x="33" y="227"/>
                  </a:cubicBezTo>
                  <a:cubicBezTo>
                    <a:pt x="39" y="227"/>
                    <a:pt x="44" y="222"/>
                    <a:pt x="44" y="216"/>
                  </a:cubicBezTo>
                  <a:cubicBezTo>
                    <a:pt x="44" y="152"/>
                    <a:pt x="44" y="152"/>
                    <a:pt x="44" y="152"/>
                  </a:cubicBezTo>
                  <a:cubicBezTo>
                    <a:pt x="46" y="152"/>
                    <a:pt x="46" y="152"/>
                    <a:pt x="46" y="152"/>
                  </a:cubicBezTo>
                  <a:cubicBezTo>
                    <a:pt x="46" y="216"/>
                    <a:pt x="46" y="216"/>
                    <a:pt x="46" y="216"/>
                  </a:cubicBezTo>
                  <a:cubicBezTo>
                    <a:pt x="46" y="222"/>
                    <a:pt x="51" y="227"/>
                    <a:pt x="58" y="227"/>
                  </a:cubicBezTo>
                  <a:cubicBezTo>
                    <a:pt x="64" y="227"/>
                    <a:pt x="69" y="222"/>
                    <a:pt x="69" y="216"/>
                  </a:cubicBezTo>
                  <a:cubicBezTo>
                    <a:pt x="69" y="78"/>
                    <a:pt x="69" y="78"/>
                    <a:pt x="69" y="78"/>
                  </a:cubicBezTo>
                  <a:cubicBezTo>
                    <a:pt x="69" y="77"/>
                    <a:pt x="68" y="76"/>
                    <a:pt x="68" y="76"/>
                  </a:cubicBezTo>
                  <a:cubicBezTo>
                    <a:pt x="71" y="76"/>
                    <a:pt x="71" y="76"/>
                    <a:pt x="71" y="76"/>
                  </a:cubicBezTo>
                  <a:cubicBezTo>
                    <a:pt x="71" y="119"/>
                    <a:pt x="71" y="119"/>
                    <a:pt x="71" y="119"/>
                  </a:cubicBezTo>
                  <a:cubicBezTo>
                    <a:pt x="71" y="124"/>
                    <a:pt x="76" y="128"/>
                    <a:pt x="81" y="128"/>
                  </a:cubicBezTo>
                  <a:cubicBezTo>
                    <a:pt x="86" y="128"/>
                    <a:pt x="90" y="124"/>
                    <a:pt x="90" y="119"/>
                  </a:cubicBezTo>
                  <a:cubicBezTo>
                    <a:pt x="90" y="60"/>
                    <a:pt x="90" y="60"/>
                    <a:pt x="90" y="60"/>
                  </a:cubicBezTo>
                  <a:close/>
                </a:path>
              </a:pathLst>
            </a:custGeom>
            <a:solidFill>
              <a:srgbClr val="DEDE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8"/>
            <p:cNvSpPr>
              <a:spLocks noEditPoints="1"/>
            </p:cNvSpPr>
            <p:nvPr/>
          </p:nvSpPr>
          <p:spPr bwMode="auto">
            <a:xfrm>
              <a:off x="8478090" y="3389590"/>
              <a:ext cx="138113" cy="352425"/>
            </a:xfrm>
            <a:custGeom>
              <a:avLst/>
              <a:gdLst>
                <a:gd name="T0" fmla="*/ 44 w 89"/>
                <a:gd name="T1" fmla="*/ 41 h 227"/>
                <a:gd name="T2" fmla="*/ 65 w 89"/>
                <a:gd name="T3" fmla="*/ 20 h 227"/>
                <a:gd name="T4" fmla="*/ 44 w 89"/>
                <a:gd name="T5" fmla="*/ 0 h 227"/>
                <a:gd name="T6" fmla="*/ 24 w 89"/>
                <a:gd name="T7" fmla="*/ 20 h 227"/>
                <a:gd name="T8" fmla="*/ 44 w 89"/>
                <a:gd name="T9" fmla="*/ 41 h 227"/>
                <a:gd name="T10" fmla="*/ 89 w 89"/>
                <a:gd name="T11" fmla="*/ 60 h 227"/>
                <a:gd name="T12" fmla="*/ 89 w 89"/>
                <a:gd name="T13" fmla="*/ 60 h 227"/>
                <a:gd name="T14" fmla="*/ 71 w 89"/>
                <a:gd name="T15" fmla="*/ 44 h 227"/>
                <a:gd name="T16" fmla="*/ 17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19 w 89"/>
                <a:gd name="T31" fmla="*/ 76 h 227"/>
                <a:gd name="T32" fmla="*/ 21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7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4" y="41"/>
                  </a:moveTo>
                  <a:cubicBezTo>
                    <a:pt x="56" y="41"/>
                    <a:pt x="65" y="32"/>
                    <a:pt x="65" y="20"/>
                  </a:cubicBezTo>
                  <a:cubicBezTo>
                    <a:pt x="65" y="9"/>
                    <a:pt x="56" y="0"/>
                    <a:pt x="44" y="0"/>
                  </a:cubicBezTo>
                  <a:cubicBezTo>
                    <a:pt x="33" y="0"/>
                    <a:pt x="24" y="9"/>
                    <a:pt x="24" y="20"/>
                  </a:cubicBezTo>
                  <a:cubicBezTo>
                    <a:pt x="24" y="32"/>
                    <a:pt x="33" y="41"/>
                    <a:pt x="44" y="41"/>
                  </a:cubicBezTo>
                  <a:close/>
                  <a:moveTo>
                    <a:pt x="89" y="60"/>
                  </a:moveTo>
                  <a:cubicBezTo>
                    <a:pt x="89" y="60"/>
                    <a:pt x="89" y="60"/>
                    <a:pt x="89" y="60"/>
                  </a:cubicBezTo>
                  <a:cubicBezTo>
                    <a:pt x="88" y="51"/>
                    <a:pt x="80" y="44"/>
                    <a:pt x="71" y="44"/>
                  </a:cubicBezTo>
                  <a:cubicBezTo>
                    <a:pt x="17" y="44"/>
                    <a:pt x="17" y="44"/>
                    <a:pt x="17" y="44"/>
                  </a:cubicBezTo>
                  <a:cubicBezTo>
                    <a:pt x="8" y="44"/>
                    <a:pt x="0"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8" y="76"/>
                    <a:pt x="19" y="76"/>
                    <a:pt x="19" y="76"/>
                  </a:cubicBezTo>
                  <a:cubicBezTo>
                    <a:pt x="21" y="76"/>
                    <a:pt x="21" y="76"/>
                    <a:pt x="21" y="76"/>
                  </a:cubicBezTo>
                  <a:cubicBezTo>
                    <a:pt x="21" y="76"/>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6"/>
                    <a:pt x="67"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rgbClr val="DEDE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9"/>
            <p:cNvSpPr>
              <a:spLocks noEditPoints="1"/>
            </p:cNvSpPr>
            <p:nvPr/>
          </p:nvSpPr>
          <p:spPr bwMode="auto">
            <a:xfrm>
              <a:off x="9355977" y="3389590"/>
              <a:ext cx="138113" cy="352425"/>
            </a:xfrm>
            <a:custGeom>
              <a:avLst/>
              <a:gdLst>
                <a:gd name="T0" fmla="*/ 44 w 89"/>
                <a:gd name="T1" fmla="*/ 41 h 227"/>
                <a:gd name="T2" fmla="*/ 65 w 89"/>
                <a:gd name="T3" fmla="*/ 20 h 227"/>
                <a:gd name="T4" fmla="*/ 44 w 89"/>
                <a:gd name="T5" fmla="*/ 0 h 227"/>
                <a:gd name="T6" fmla="*/ 24 w 89"/>
                <a:gd name="T7" fmla="*/ 20 h 227"/>
                <a:gd name="T8" fmla="*/ 44 w 89"/>
                <a:gd name="T9" fmla="*/ 41 h 227"/>
                <a:gd name="T10" fmla="*/ 89 w 89"/>
                <a:gd name="T11" fmla="*/ 60 h 227"/>
                <a:gd name="T12" fmla="*/ 89 w 89"/>
                <a:gd name="T13" fmla="*/ 60 h 227"/>
                <a:gd name="T14" fmla="*/ 71 w 89"/>
                <a:gd name="T15" fmla="*/ 44 h 227"/>
                <a:gd name="T16" fmla="*/ 17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20 w 89"/>
                <a:gd name="T31" fmla="*/ 76 h 227"/>
                <a:gd name="T32" fmla="*/ 21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8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4" y="41"/>
                  </a:moveTo>
                  <a:cubicBezTo>
                    <a:pt x="56" y="41"/>
                    <a:pt x="65" y="32"/>
                    <a:pt x="65" y="20"/>
                  </a:cubicBezTo>
                  <a:cubicBezTo>
                    <a:pt x="65" y="9"/>
                    <a:pt x="56" y="0"/>
                    <a:pt x="44" y="0"/>
                  </a:cubicBezTo>
                  <a:cubicBezTo>
                    <a:pt x="33" y="0"/>
                    <a:pt x="24" y="9"/>
                    <a:pt x="24" y="20"/>
                  </a:cubicBezTo>
                  <a:cubicBezTo>
                    <a:pt x="24" y="32"/>
                    <a:pt x="33" y="41"/>
                    <a:pt x="44" y="41"/>
                  </a:cubicBezTo>
                  <a:close/>
                  <a:moveTo>
                    <a:pt x="89" y="60"/>
                  </a:moveTo>
                  <a:cubicBezTo>
                    <a:pt x="89" y="60"/>
                    <a:pt x="89" y="60"/>
                    <a:pt x="89" y="60"/>
                  </a:cubicBezTo>
                  <a:cubicBezTo>
                    <a:pt x="88" y="51"/>
                    <a:pt x="81" y="44"/>
                    <a:pt x="71" y="44"/>
                  </a:cubicBezTo>
                  <a:cubicBezTo>
                    <a:pt x="17" y="44"/>
                    <a:pt x="17" y="44"/>
                    <a:pt x="17" y="44"/>
                  </a:cubicBezTo>
                  <a:cubicBezTo>
                    <a:pt x="8" y="44"/>
                    <a:pt x="1"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9" y="76"/>
                    <a:pt x="19" y="76"/>
                    <a:pt x="20" y="76"/>
                  </a:cubicBezTo>
                  <a:cubicBezTo>
                    <a:pt x="21" y="76"/>
                    <a:pt x="21" y="76"/>
                    <a:pt x="21" y="76"/>
                  </a:cubicBezTo>
                  <a:cubicBezTo>
                    <a:pt x="21" y="76"/>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6"/>
                    <a:pt x="68"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rgbClr val="DEDE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30"/>
            <p:cNvSpPr>
              <a:spLocks noEditPoints="1"/>
            </p:cNvSpPr>
            <p:nvPr/>
          </p:nvSpPr>
          <p:spPr bwMode="auto">
            <a:xfrm>
              <a:off x="6915990" y="3797577"/>
              <a:ext cx="138113" cy="352425"/>
            </a:xfrm>
            <a:custGeom>
              <a:avLst/>
              <a:gdLst>
                <a:gd name="T0" fmla="*/ 45 w 89"/>
                <a:gd name="T1" fmla="*/ 41 h 227"/>
                <a:gd name="T2" fmla="*/ 65 w 89"/>
                <a:gd name="T3" fmla="*/ 20 h 227"/>
                <a:gd name="T4" fmla="*/ 45 w 89"/>
                <a:gd name="T5" fmla="*/ 0 h 227"/>
                <a:gd name="T6" fmla="*/ 24 w 89"/>
                <a:gd name="T7" fmla="*/ 20 h 227"/>
                <a:gd name="T8" fmla="*/ 45 w 89"/>
                <a:gd name="T9" fmla="*/ 41 h 227"/>
                <a:gd name="T10" fmla="*/ 89 w 89"/>
                <a:gd name="T11" fmla="*/ 60 h 227"/>
                <a:gd name="T12" fmla="*/ 89 w 89"/>
                <a:gd name="T13" fmla="*/ 60 h 227"/>
                <a:gd name="T14" fmla="*/ 72 w 89"/>
                <a:gd name="T15" fmla="*/ 44 h 227"/>
                <a:gd name="T16" fmla="*/ 18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20 w 89"/>
                <a:gd name="T31" fmla="*/ 76 h 227"/>
                <a:gd name="T32" fmla="*/ 22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8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5" y="41"/>
                  </a:moveTo>
                  <a:cubicBezTo>
                    <a:pt x="56" y="41"/>
                    <a:pt x="65" y="32"/>
                    <a:pt x="65" y="20"/>
                  </a:cubicBezTo>
                  <a:cubicBezTo>
                    <a:pt x="65" y="9"/>
                    <a:pt x="56" y="0"/>
                    <a:pt x="45" y="0"/>
                  </a:cubicBezTo>
                  <a:cubicBezTo>
                    <a:pt x="33" y="0"/>
                    <a:pt x="24" y="9"/>
                    <a:pt x="24" y="20"/>
                  </a:cubicBezTo>
                  <a:cubicBezTo>
                    <a:pt x="24" y="32"/>
                    <a:pt x="33" y="41"/>
                    <a:pt x="45" y="41"/>
                  </a:cubicBezTo>
                  <a:close/>
                  <a:moveTo>
                    <a:pt x="89" y="60"/>
                  </a:moveTo>
                  <a:cubicBezTo>
                    <a:pt x="89" y="60"/>
                    <a:pt x="89" y="60"/>
                    <a:pt x="89" y="60"/>
                  </a:cubicBezTo>
                  <a:cubicBezTo>
                    <a:pt x="88" y="51"/>
                    <a:pt x="81" y="44"/>
                    <a:pt x="72" y="44"/>
                  </a:cubicBezTo>
                  <a:cubicBezTo>
                    <a:pt x="18" y="44"/>
                    <a:pt x="18" y="44"/>
                    <a:pt x="18" y="44"/>
                  </a:cubicBezTo>
                  <a:cubicBezTo>
                    <a:pt x="9" y="44"/>
                    <a:pt x="1"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9" y="76"/>
                    <a:pt x="19" y="76"/>
                    <a:pt x="20" y="76"/>
                  </a:cubicBezTo>
                  <a:cubicBezTo>
                    <a:pt x="22" y="76"/>
                    <a:pt x="22" y="76"/>
                    <a:pt x="22" y="76"/>
                  </a:cubicBezTo>
                  <a:cubicBezTo>
                    <a:pt x="21" y="76"/>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6"/>
                    <a:pt x="68"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rgbClr val="DEDE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31"/>
            <p:cNvSpPr>
              <a:spLocks noEditPoints="1"/>
            </p:cNvSpPr>
            <p:nvPr/>
          </p:nvSpPr>
          <p:spPr bwMode="auto">
            <a:xfrm>
              <a:off x="7674815" y="3797577"/>
              <a:ext cx="139700" cy="352425"/>
            </a:xfrm>
            <a:custGeom>
              <a:avLst/>
              <a:gdLst>
                <a:gd name="T0" fmla="*/ 45 w 90"/>
                <a:gd name="T1" fmla="*/ 41 h 227"/>
                <a:gd name="T2" fmla="*/ 66 w 90"/>
                <a:gd name="T3" fmla="*/ 20 h 227"/>
                <a:gd name="T4" fmla="*/ 45 w 90"/>
                <a:gd name="T5" fmla="*/ 0 h 227"/>
                <a:gd name="T6" fmla="*/ 24 w 90"/>
                <a:gd name="T7" fmla="*/ 20 h 227"/>
                <a:gd name="T8" fmla="*/ 45 w 90"/>
                <a:gd name="T9" fmla="*/ 41 h 227"/>
                <a:gd name="T10" fmla="*/ 90 w 90"/>
                <a:gd name="T11" fmla="*/ 60 h 227"/>
                <a:gd name="T12" fmla="*/ 90 w 90"/>
                <a:gd name="T13" fmla="*/ 60 h 227"/>
                <a:gd name="T14" fmla="*/ 72 w 90"/>
                <a:gd name="T15" fmla="*/ 44 h 227"/>
                <a:gd name="T16" fmla="*/ 18 w 90"/>
                <a:gd name="T17" fmla="*/ 44 h 227"/>
                <a:gd name="T18" fmla="*/ 1 w 90"/>
                <a:gd name="T19" fmla="*/ 60 h 227"/>
                <a:gd name="T20" fmla="*/ 0 w 90"/>
                <a:gd name="T21" fmla="*/ 60 h 227"/>
                <a:gd name="T22" fmla="*/ 0 w 90"/>
                <a:gd name="T23" fmla="*/ 119 h 227"/>
                <a:gd name="T24" fmla="*/ 10 w 90"/>
                <a:gd name="T25" fmla="*/ 128 h 227"/>
                <a:gd name="T26" fmla="*/ 19 w 90"/>
                <a:gd name="T27" fmla="*/ 119 h 227"/>
                <a:gd name="T28" fmla="*/ 19 w 90"/>
                <a:gd name="T29" fmla="*/ 76 h 227"/>
                <a:gd name="T30" fmla="*/ 20 w 90"/>
                <a:gd name="T31" fmla="*/ 76 h 227"/>
                <a:gd name="T32" fmla="*/ 22 w 90"/>
                <a:gd name="T33" fmla="*/ 76 h 227"/>
                <a:gd name="T34" fmla="*/ 22 w 90"/>
                <a:gd name="T35" fmla="*/ 78 h 227"/>
                <a:gd name="T36" fmla="*/ 22 w 90"/>
                <a:gd name="T37" fmla="*/ 216 h 227"/>
                <a:gd name="T38" fmla="*/ 33 w 90"/>
                <a:gd name="T39" fmla="*/ 227 h 227"/>
                <a:gd name="T40" fmla="*/ 44 w 90"/>
                <a:gd name="T41" fmla="*/ 216 h 227"/>
                <a:gd name="T42" fmla="*/ 44 w 90"/>
                <a:gd name="T43" fmla="*/ 152 h 227"/>
                <a:gd name="T44" fmla="*/ 46 w 90"/>
                <a:gd name="T45" fmla="*/ 152 h 227"/>
                <a:gd name="T46" fmla="*/ 46 w 90"/>
                <a:gd name="T47" fmla="*/ 216 h 227"/>
                <a:gd name="T48" fmla="*/ 58 w 90"/>
                <a:gd name="T49" fmla="*/ 227 h 227"/>
                <a:gd name="T50" fmla="*/ 69 w 90"/>
                <a:gd name="T51" fmla="*/ 216 h 227"/>
                <a:gd name="T52" fmla="*/ 69 w 90"/>
                <a:gd name="T53" fmla="*/ 78 h 227"/>
                <a:gd name="T54" fmla="*/ 68 w 90"/>
                <a:gd name="T55" fmla="*/ 76 h 227"/>
                <a:gd name="T56" fmla="*/ 71 w 90"/>
                <a:gd name="T57" fmla="*/ 76 h 227"/>
                <a:gd name="T58" fmla="*/ 71 w 90"/>
                <a:gd name="T59" fmla="*/ 119 h 227"/>
                <a:gd name="T60" fmla="*/ 81 w 90"/>
                <a:gd name="T61" fmla="*/ 128 h 227"/>
                <a:gd name="T62" fmla="*/ 90 w 90"/>
                <a:gd name="T63" fmla="*/ 119 h 227"/>
                <a:gd name="T64" fmla="*/ 90 w 90"/>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0" h="227">
                  <a:moveTo>
                    <a:pt x="45" y="41"/>
                  </a:moveTo>
                  <a:cubicBezTo>
                    <a:pt x="57" y="41"/>
                    <a:pt x="66" y="32"/>
                    <a:pt x="66" y="20"/>
                  </a:cubicBezTo>
                  <a:cubicBezTo>
                    <a:pt x="66" y="9"/>
                    <a:pt x="57" y="0"/>
                    <a:pt x="45" y="0"/>
                  </a:cubicBezTo>
                  <a:cubicBezTo>
                    <a:pt x="34" y="0"/>
                    <a:pt x="24" y="9"/>
                    <a:pt x="24" y="20"/>
                  </a:cubicBezTo>
                  <a:cubicBezTo>
                    <a:pt x="24" y="32"/>
                    <a:pt x="34" y="41"/>
                    <a:pt x="45" y="41"/>
                  </a:cubicBezTo>
                  <a:close/>
                  <a:moveTo>
                    <a:pt x="90" y="60"/>
                  </a:moveTo>
                  <a:cubicBezTo>
                    <a:pt x="90" y="60"/>
                    <a:pt x="90" y="60"/>
                    <a:pt x="90" y="60"/>
                  </a:cubicBezTo>
                  <a:cubicBezTo>
                    <a:pt x="89" y="51"/>
                    <a:pt x="81" y="44"/>
                    <a:pt x="72" y="44"/>
                  </a:cubicBezTo>
                  <a:cubicBezTo>
                    <a:pt x="18" y="44"/>
                    <a:pt x="18" y="44"/>
                    <a:pt x="18" y="44"/>
                  </a:cubicBezTo>
                  <a:cubicBezTo>
                    <a:pt x="9" y="44"/>
                    <a:pt x="1" y="51"/>
                    <a:pt x="1" y="60"/>
                  </a:cubicBezTo>
                  <a:cubicBezTo>
                    <a:pt x="0" y="60"/>
                    <a:pt x="0" y="60"/>
                    <a:pt x="0" y="60"/>
                  </a:cubicBezTo>
                  <a:cubicBezTo>
                    <a:pt x="0" y="119"/>
                    <a:pt x="0" y="119"/>
                    <a:pt x="0" y="119"/>
                  </a:cubicBezTo>
                  <a:cubicBezTo>
                    <a:pt x="0" y="124"/>
                    <a:pt x="5" y="128"/>
                    <a:pt x="10" y="128"/>
                  </a:cubicBezTo>
                  <a:cubicBezTo>
                    <a:pt x="15" y="128"/>
                    <a:pt x="19" y="124"/>
                    <a:pt x="19" y="119"/>
                  </a:cubicBezTo>
                  <a:cubicBezTo>
                    <a:pt x="19" y="76"/>
                    <a:pt x="19" y="76"/>
                    <a:pt x="19" y="76"/>
                  </a:cubicBezTo>
                  <a:cubicBezTo>
                    <a:pt x="19" y="76"/>
                    <a:pt x="20" y="76"/>
                    <a:pt x="20" y="76"/>
                  </a:cubicBezTo>
                  <a:cubicBezTo>
                    <a:pt x="22" y="76"/>
                    <a:pt x="22" y="76"/>
                    <a:pt x="22" y="76"/>
                  </a:cubicBezTo>
                  <a:cubicBezTo>
                    <a:pt x="22" y="76"/>
                    <a:pt x="22" y="77"/>
                    <a:pt x="22" y="78"/>
                  </a:cubicBezTo>
                  <a:cubicBezTo>
                    <a:pt x="22" y="216"/>
                    <a:pt x="22" y="216"/>
                    <a:pt x="22" y="216"/>
                  </a:cubicBezTo>
                  <a:cubicBezTo>
                    <a:pt x="22" y="222"/>
                    <a:pt x="27" y="227"/>
                    <a:pt x="33" y="227"/>
                  </a:cubicBezTo>
                  <a:cubicBezTo>
                    <a:pt x="39" y="227"/>
                    <a:pt x="44" y="222"/>
                    <a:pt x="44" y="216"/>
                  </a:cubicBezTo>
                  <a:cubicBezTo>
                    <a:pt x="44" y="152"/>
                    <a:pt x="44" y="152"/>
                    <a:pt x="44" y="152"/>
                  </a:cubicBezTo>
                  <a:cubicBezTo>
                    <a:pt x="46" y="152"/>
                    <a:pt x="46" y="152"/>
                    <a:pt x="46" y="152"/>
                  </a:cubicBezTo>
                  <a:cubicBezTo>
                    <a:pt x="46" y="216"/>
                    <a:pt x="46" y="216"/>
                    <a:pt x="46" y="216"/>
                  </a:cubicBezTo>
                  <a:cubicBezTo>
                    <a:pt x="46" y="222"/>
                    <a:pt x="51" y="227"/>
                    <a:pt x="58" y="227"/>
                  </a:cubicBezTo>
                  <a:cubicBezTo>
                    <a:pt x="64" y="227"/>
                    <a:pt x="69" y="222"/>
                    <a:pt x="69" y="216"/>
                  </a:cubicBezTo>
                  <a:cubicBezTo>
                    <a:pt x="69" y="78"/>
                    <a:pt x="69" y="78"/>
                    <a:pt x="69" y="78"/>
                  </a:cubicBezTo>
                  <a:cubicBezTo>
                    <a:pt x="69" y="77"/>
                    <a:pt x="68" y="76"/>
                    <a:pt x="68" y="76"/>
                  </a:cubicBezTo>
                  <a:cubicBezTo>
                    <a:pt x="71" y="76"/>
                    <a:pt x="71" y="76"/>
                    <a:pt x="71" y="76"/>
                  </a:cubicBezTo>
                  <a:cubicBezTo>
                    <a:pt x="71" y="119"/>
                    <a:pt x="71" y="119"/>
                    <a:pt x="71" y="119"/>
                  </a:cubicBezTo>
                  <a:cubicBezTo>
                    <a:pt x="71" y="124"/>
                    <a:pt x="76" y="128"/>
                    <a:pt x="81" y="128"/>
                  </a:cubicBezTo>
                  <a:cubicBezTo>
                    <a:pt x="86" y="128"/>
                    <a:pt x="90" y="124"/>
                    <a:pt x="90" y="119"/>
                  </a:cubicBezTo>
                  <a:cubicBezTo>
                    <a:pt x="90" y="60"/>
                    <a:pt x="90" y="60"/>
                    <a:pt x="90" y="6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32"/>
            <p:cNvSpPr>
              <a:spLocks noEditPoints="1"/>
            </p:cNvSpPr>
            <p:nvPr/>
          </p:nvSpPr>
          <p:spPr bwMode="auto">
            <a:xfrm>
              <a:off x="8478090" y="3797577"/>
              <a:ext cx="138113" cy="352425"/>
            </a:xfrm>
            <a:custGeom>
              <a:avLst/>
              <a:gdLst>
                <a:gd name="T0" fmla="*/ 44 w 89"/>
                <a:gd name="T1" fmla="*/ 41 h 227"/>
                <a:gd name="T2" fmla="*/ 65 w 89"/>
                <a:gd name="T3" fmla="*/ 20 h 227"/>
                <a:gd name="T4" fmla="*/ 44 w 89"/>
                <a:gd name="T5" fmla="*/ 0 h 227"/>
                <a:gd name="T6" fmla="*/ 24 w 89"/>
                <a:gd name="T7" fmla="*/ 20 h 227"/>
                <a:gd name="T8" fmla="*/ 44 w 89"/>
                <a:gd name="T9" fmla="*/ 41 h 227"/>
                <a:gd name="T10" fmla="*/ 89 w 89"/>
                <a:gd name="T11" fmla="*/ 60 h 227"/>
                <a:gd name="T12" fmla="*/ 89 w 89"/>
                <a:gd name="T13" fmla="*/ 60 h 227"/>
                <a:gd name="T14" fmla="*/ 71 w 89"/>
                <a:gd name="T15" fmla="*/ 44 h 227"/>
                <a:gd name="T16" fmla="*/ 17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19 w 89"/>
                <a:gd name="T31" fmla="*/ 76 h 227"/>
                <a:gd name="T32" fmla="*/ 21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7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4" y="41"/>
                  </a:moveTo>
                  <a:cubicBezTo>
                    <a:pt x="56" y="41"/>
                    <a:pt x="65" y="32"/>
                    <a:pt x="65" y="20"/>
                  </a:cubicBezTo>
                  <a:cubicBezTo>
                    <a:pt x="65" y="9"/>
                    <a:pt x="56" y="0"/>
                    <a:pt x="44" y="0"/>
                  </a:cubicBezTo>
                  <a:cubicBezTo>
                    <a:pt x="33" y="0"/>
                    <a:pt x="24" y="9"/>
                    <a:pt x="24" y="20"/>
                  </a:cubicBezTo>
                  <a:cubicBezTo>
                    <a:pt x="24" y="32"/>
                    <a:pt x="33" y="41"/>
                    <a:pt x="44" y="41"/>
                  </a:cubicBezTo>
                  <a:close/>
                  <a:moveTo>
                    <a:pt x="89" y="60"/>
                  </a:moveTo>
                  <a:cubicBezTo>
                    <a:pt x="89" y="60"/>
                    <a:pt x="89" y="60"/>
                    <a:pt x="89" y="60"/>
                  </a:cubicBezTo>
                  <a:cubicBezTo>
                    <a:pt x="88" y="51"/>
                    <a:pt x="80" y="44"/>
                    <a:pt x="71" y="44"/>
                  </a:cubicBezTo>
                  <a:cubicBezTo>
                    <a:pt x="17" y="44"/>
                    <a:pt x="17" y="44"/>
                    <a:pt x="17" y="44"/>
                  </a:cubicBezTo>
                  <a:cubicBezTo>
                    <a:pt x="8" y="44"/>
                    <a:pt x="0"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8" y="76"/>
                    <a:pt x="19" y="76"/>
                    <a:pt x="19" y="76"/>
                  </a:cubicBezTo>
                  <a:cubicBezTo>
                    <a:pt x="21" y="76"/>
                    <a:pt x="21" y="76"/>
                    <a:pt x="21" y="76"/>
                  </a:cubicBezTo>
                  <a:cubicBezTo>
                    <a:pt x="21" y="76"/>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6"/>
                    <a:pt x="67"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rgbClr val="DEDE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33"/>
            <p:cNvSpPr>
              <a:spLocks noEditPoints="1"/>
            </p:cNvSpPr>
            <p:nvPr/>
          </p:nvSpPr>
          <p:spPr bwMode="auto">
            <a:xfrm>
              <a:off x="9355977" y="3797577"/>
              <a:ext cx="138113" cy="352425"/>
            </a:xfrm>
            <a:custGeom>
              <a:avLst/>
              <a:gdLst>
                <a:gd name="T0" fmla="*/ 44 w 89"/>
                <a:gd name="T1" fmla="*/ 41 h 227"/>
                <a:gd name="T2" fmla="*/ 65 w 89"/>
                <a:gd name="T3" fmla="*/ 20 h 227"/>
                <a:gd name="T4" fmla="*/ 44 w 89"/>
                <a:gd name="T5" fmla="*/ 0 h 227"/>
                <a:gd name="T6" fmla="*/ 24 w 89"/>
                <a:gd name="T7" fmla="*/ 20 h 227"/>
                <a:gd name="T8" fmla="*/ 44 w 89"/>
                <a:gd name="T9" fmla="*/ 41 h 227"/>
                <a:gd name="T10" fmla="*/ 89 w 89"/>
                <a:gd name="T11" fmla="*/ 60 h 227"/>
                <a:gd name="T12" fmla="*/ 89 w 89"/>
                <a:gd name="T13" fmla="*/ 60 h 227"/>
                <a:gd name="T14" fmla="*/ 71 w 89"/>
                <a:gd name="T15" fmla="*/ 44 h 227"/>
                <a:gd name="T16" fmla="*/ 17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20 w 89"/>
                <a:gd name="T31" fmla="*/ 76 h 227"/>
                <a:gd name="T32" fmla="*/ 21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8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4" y="41"/>
                  </a:moveTo>
                  <a:cubicBezTo>
                    <a:pt x="56" y="41"/>
                    <a:pt x="65" y="32"/>
                    <a:pt x="65" y="20"/>
                  </a:cubicBezTo>
                  <a:cubicBezTo>
                    <a:pt x="65" y="9"/>
                    <a:pt x="56" y="0"/>
                    <a:pt x="44" y="0"/>
                  </a:cubicBezTo>
                  <a:cubicBezTo>
                    <a:pt x="33" y="0"/>
                    <a:pt x="24" y="9"/>
                    <a:pt x="24" y="20"/>
                  </a:cubicBezTo>
                  <a:cubicBezTo>
                    <a:pt x="24" y="32"/>
                    <a:pt x="33" y="41"/>
                    <a:pt x="44" y="41"/>
                  </a:cubicBezTo>
                  <a:close/>
                  <a:moveTo>
                    <a:pt x="89" y="60"/>
                  </a:moveTo>
                  <a:cubicBezTo>
                    <a:pt x="89" y="60"/>
                    <a:pt x="89" y="60"/>
                    <a:pt x="89" y="60"/>
                  </a:cubicBezTo>
                  <a:cubicBezTo>
                    <a:pt x="88" y="51"/>
                    <a:pt x="81" y="44"/>
                    <a:pt x="71" y="44"/>
                  </a:cubicBezTo>
                  <a:cubicBezTo>
                    <a:pt x="17" y="44"/>
                    <a:pt x="17" y="44"/>
                    <a:pt x="17" y="44"/>
                  </a:cubicBezTo>
                  <a:cubicBezTo>
                    <a:pt x="8" y="44"/>
                    <a:pt x="1"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9" y="76"/>
                    <a:pt x="19" y="76"/>
                    <a:pt x="20" y="76"/>
                  </a:cubicBezTo>
                  <a:cubicBezTo>
                    <a:pt x="21" y="76"/>
                    <a:pt x="21" y="76"/>
                    <a:pt x="21" y="76"/>
                  </a:cubicBezTo>
                  <a:cubicBezTo>
                    <a:pt x="21" y="76"/>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6"/>
                    <a:pt x="68"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rgbClr val="DEDE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34"/>
            <p:cNvSpPr>
              <a:spLocks noEditPoints="1"/>
            </p:cNvSpPr>
            <p:nvPr/>
          </p:nvSpPr>
          <p:spPr bwMode="auto">
            <a:xfrm>
              <a:off x="6915990" y="4205565"/>
              <a:ext cx="138113" cy="352425"/>
            </a:xfrm>
            <a:custGeom>
              <a:avLst/>
              <a:gdLst>
                <a:gd name="T0" fmla="*/ 45 w 89"/>
                <a:gd name="T1" fmla="*/ 41 h 227"/>
                <a:gd name="T2" fmla="*/ 65 w 89"/>
                <a:gd name="T3" fmla="*/ 21 h 227"/>
                <a:gd name="T4" fmla="*/ 45 w 89"/>
                <a:gd name="T5" fmla="*/ 0 h 227"/>
                <a:gd name="T6" fmla="*/ 24 w 89"/>
                <a:gd name="T7" fmla="*/ 21 h 227"/>
                <a:gd name="T8" fmla="*/ 45 w 89"/>
                <a:gd name="T9" fmla="*/ 41 h 227"/>
                <a:gd name="T10" fmla="*/ 89 w 89"/>
                <a:gd name="T11" fmla="*/ 60 h 227"/>
                <a:gd name="T12" fmla="*/ 89 w 89"/>
                <a:gd name="T13" fmla="*/ 60 h 227"/>
                <a:gd name="T14" fmla="*/ 72 w 89"/>
                <a:gd name="T15" fmla="*/ 44 h 227"/>
                <a:gd name="T16" fmla="*/ 18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20 w 89"/>
                <a:gd name="T31" fmla="*/ 76 h 227"/>
                <a:gd name="T32" fmla="*/ 22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8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5" y="41"/>
                  </a:moveTo>
                  <a:cubicBezTo>
                    <a:pt x="56" y="41"/>
                    <a:pt x="65" y="32"/>
                    <a:pt x="65" y="21"/>
                  </a:cubicBezTo>
                  <a:cubicBezTo>
                    <a:pt x="65" y="9"/>
                    <a:pt x="56" y="0"/>
                    <a:pt x="45" y="0"/>
                  </a:cubicBezTo>
                  <a:cubicBezTo>
                    <a:pt x="33" y="0"/>
                    <a:pt x="24" y="9"/>
                    <a:pt x="24" y="21"/>
                  </a:cubicBezTo>
                  <a:cubicBezTo>
                    <a:pt x="24" y="32"/>
                    <a:pt x="33" y="41"/>
                    <a:pt x="45" y="41"/>
                  </a:cubicBezTo>
                  <a:close/>
                  <a:moveTo>
                    <a:pt x="89" y="60"/>
                  </a:moveTo>
                  <a:cubicBezTo>
                    <a:pt x="89" y="60"/>
                    <a:pt x="89" y="60"/>
                    <a:pt x="89" y="60"/>
                  </a:cubicBezTo>
                  <a:cubicBezTo>
                    <a:pt x="88" y="51"/>
                    <a:pt x="81" y="44"/>
                    <a:pt x="72" y="44"/>
                  </a:cubicBezTo>
                  <a:cubicBezTo>
                    <a:pt x="18" y="44"/>
                    <a:pt x="18" y="44"/>
                    <a:pt x="18" y="44"/>
                  </a:cubicBezTo>
                  <a:cubicBezTo>
                    <a:pt x="9" y="44"/>
                    <a:pt x="1"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9" y="76"/>
                    <a:pt x="19" y="76"/>
                    <a:pt x="20" y="76"/>
                  </a:cubicBezTo>
                  <a:cubicBezTo>
                    <a:pt x="22" y="76"/>
                    <a:pt x="22" y="76"/>
                    <a:pt x="22" y="76"/>
                  </a:cubicBezTo>
                  <a:cubicBezTo>
                    <a:pt x="21" y="76"/>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6"/>
                    <a:pt x="68"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35"/>
            <p:cNvSpPr>
              <a:spLocks noEditPoints="1"/>
            </p:cNvSpPr>
            <p:nvPr/>
          </p:nvSpPr>
          <p:spPr bwMode="auto">
            <a:xfrm>
              <a:off x="7674815" y="4205565"/>
              <a:ext cx="139700" cy="352425"/>
            </a:xfrm>
            <a:custGeom>
              <a:avLst/>
              <a:gdLst>
                <a:gd name="T0" fmla="*/ 45 w 90"/>
                <a:gd name="T1" fmla="*/ 41 h 227"/>
                <a:gd name="T2" fmla="*/ 66 w 90"/>
                <a:gd name="T3" fmla="*/ 21 h 227"/>
                <a:gd name="T4" fmla="*/ 45 w 90"/>
                <a:gd name="T5" fmla="*/ 0 h 227"/>
                <a:gd name="T6" fmla="*/ 24 w 90"/>
                <a:gd name="T7" fmla="*/ 21 h 227"/>
                <a:gd name="T8" fmla="*/ 45 w 90"/>
                <a:gd name="T9" fmla="*/ 41 h 227"/>
                <a:gd name="T10" fmla="*/ 90 w 90"/>
                <a:gd name="T11" fmla="*/ 60 h 227"/>
                <a:gd name="T12" fmla="*/ 90 w 90"/>
                <a:gd name="T13" fmla="*/ 60 h 227"/>
                <a:gd name="T14" fmla="*/ 72 w 90"/>
                <a:gd name="T15" fmla="*/ 44 h 227"/>
                <a:gd name="T16" fmla="*/ 18 w 90"/>
                <a:gd name="T17" fmla="*/ 44 h 227"/>
                <a:gd name="T18" fmla="*/ 1 w 90"/>
                <a:gd name="T19" fmla="*/ 60 h 227"/>
                <a:gd name="T20" fmla="*/ 0 w 90"/>
                <a:gd name="T21" fmla="*/ 60 h 227"/>
                <a:gd name="T22" fmla="*/ 0 w 90"/>
                <a:gd name="T23" fmla="*/ 119 h 227"/>
                <a:gd name="T24" fmla="*/ 10 w 90"/>
                <a:gd name="T25" fmla="*/ 128 h 227"/>
                <a:gd name="T26" fmla="*/ 19 w 90"/>
                <a:gd name="T27" fmla="*/ 119 h 227"/>
                <a:gd name="T28" fmla="*/ 19 w 90"/>
                <a:gd name="T29" fmla="*/ 76 h 227"/>
                <a:gd name="T30" fmla="*/ 20 w 90"/>
                <a:gd name="T31" fmla="*/ 76 h 227"/>
                <a:gd name="T32" fmla="*/ 22 w 90"/>
                <a:gd name="T33" fmla="*/ 76 h 227"/>
                <a:gd name="T34" fmla="*/ 22 w 90"/>
                <a:gd name="T35" fmla="*/ 78 h 227"/>
                <a:gd name="T36" fmla="*/ 22 w 90"/>
                <a:gd name="T37" fmla="*/ 216 h 227"/>
                <a:gd name="T38" fmla="*/ 33 w 90"/>
                <a:gd name="T39" fmla="*/ 227 h 227"/>
                <a:gd name="T40" fmla="*/ 44 w 90"/>
                <a:gd name="T41" fmla="*/ 216 h 227"/>
                <a:gd name="T42" fmla="*/ 44 w 90"/>
                <a:gd name="T43" fmla="*/ 152 h 227"/>
                <a:gd name="T44" fmla="*/ 46 w 90"/>
                <a:gd name="T45" fmla="*/ 152 h 227"/>
                <a:gd name="T46" fmla="*/ 46 w 90"/>
                <a:gd name="T47" fmla="*/ 216 h 227"/>
                <a:gd name="T48" fmla="*/ 58 w 90"/>
                <a:gd name="T49" fmla="*/ 227 h 227"/>
                <a:gd name="T50" fmla="*/ 69 w 90"/>
                <a:gd name="T51" fmla="*/ 216 h 227"/>
                <a:gd name="T52" fmla="*/ 69 w 90"/>
                <a:gd name="T53" fmla="*/ 78 h 227"/>
                <a:gd name="T54" fmla="*/ 68 w 90"/>
                <a:gd name="T55" fmla="*/ 76 h 227"/>
                <a:gd name="T56" fmla="*/ 71 w 90"/>
                <a:gd name="T57" fmla="*/ 76 h 227"/>
                <a:gd name="T58" fmla="*/ 71 w 90"/>
                <a:gd name="T59" fmla="*/ 119 h 227"/>
                <a:gd name="T60" fmla="*/ 81 w 90"/>
                <a:gd name="T61" fmla="*/ 128 h 227"/>
                <a:gd name="T62" fmla="*/ 90 w 90"/>
                <a:gd name="T63" fmla="*/ 119 h 227"/>
                <a:gd name="T64" fmla="*/ 90 w 90"/>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0" h="227">
                  <a:moveTo>
                    <a:pt x="45" y="41"/>
                  </a:moveTo>
                  <a:cubicBezTo>
                    <a:pt x="57" y="41"/>
                    <a:pt x="66" y="32"/>
                    <a:pt x="66" y="21"/>
                  </a:cubicBezTo>
                  <a:cubicBezTo>
                    <a:pt x="66" y="9"/>
                    <a:pt x="57" y="0"/>
                    <a:pt x="45" y="0"/>
                  </a:cubicBezTo>
                  <a:cubicBezTo>
                    <a:pt x="34" y="0"/>
                    <a:pt x="24" y="9"/>
                    <a:pt x="24" y="21"/>
                  </a:cubicBezTo>
                  <a:cubicBezTo>
                    <a:pt x="24" y="32"/>
                    <a:pt x="34" y="41"/>
                    <a:pt x="45" y="41"/>
                  </a:cubicBezTo>
                  <a:close/>
                  <a:moveTo>
                    <a:pt x="90" y="60"/>
                  </a:moveTo>
                  <a:cubicBezTo>
                    <a:pt x="90" y="60"/>
                    <a:pt x="90" y="60"/>
                    <a:pt x="90" y="60"/>
                  </a:cubicBezTo>
                  <a:cubicBezTo>
                    <a:pt x="89" y="51"/>
                    <a:pt x="81" y="44"/>
                    <a:pt x="72" y="44"/>
                  </a:cubicBezTo>
                  <a:cubicBezTo>
                    <a:pt x="18" y="44"/>
                    <a:pt x="18" y="44"/>
                    <a:pt x="18" y="44"/>
                  </a:cubicBezTo>
                  <a:cubicBezTo>
                    <a:pt x="9" y="44"/>
                    <a:pt x="1" y="51"/>
                    <a:pt x="1" y="60"/>
                  </a:cubicBezTo>
                  <a:cubicBezTo>
                    <a:pt x="0" y="60"/>
                    <a:pt x="0" y="60"/>
                    <a:pt x="0" y="60"/>
                  </a:cubicBezTo>
                  <a:cubicBezTo>
                    <a:pt x="0" y="119"/>
                    <a:pt x="0" y="119"/>
                    <a:pt x="0" y="119"/>
                  </a:cubicBezTo>
                  <a:cubicBezTo>
                    <a:pt x="0" y="124"/>
                    <a:pt x="5" y="128"/>
                    <a:pt x="10" y="128"/>
                  </a:cubicBezTo>
                  <a:cubicBezTo>
                    <a:pt x="15" y="128"/>
                    <a:pt x="19" y="124"/>
                    <a:pt x="19" y="119"/>
                  </a:cubicBezTo>
                  <a:cubicBezTo>
                    <a:pt x="19" y="76"/>
                    <a:pt x="19" y="76"/>
                    <a:pt x="19" y="76"/>
                  </a:cubicBezTo>
                  <a:cubicBezTo>
                    <a:pt x="19" y="76"/>
                    <a:pt x="20" y="76"/>
                    <a:pt x="20" y="76"/>
                  </a:cubicBezTo>
                  <a:cubicBezTo>
                    <a:pt x="22" y="76"/>
                    <a:pt x="22" y="76"/>
                    <a:pt x="22" y="76"/>
                  </a:cubicBezTo>
                  <a:cubicBezTo>
                    <a:pt x="22" y="76"/>
                    <a:pt x="22" y="77"/>
                    <a:pt x="22" y="78"/>
                  </a:cubicBezTo>
                  <a:cubicBezTo>
                    <a:pt x="22" y="216"/>
                    <a:pt x="22" y="216"/>
                    <a:pt x="22" y="216"/>
                  </a:cubicBezTo>
                  <a:cubicBezTo>
                    <a:pt x="22" y="222"/>
                    <a:pt x="27" y="227"/>
                    <a:pt x="33" y="227"/>
                  </a:cubicBezTo>
                  <a:cubicBezTo>
                    <a:pt x="39" y="227"/>
                    <a:pt x="44" y="222"/>
                    <a:pt x="44" y="216"/>
                  </a:cubicBezTo>
                  <a:cubicBezTo>
                    <a:pt x="44" y="152"/>
                    <a:pt x="44" y="152"/>
                    <a:pt x="44" y="152"/>
                  </a:cubicBezTo>
                  <a:cubicBezTo>
                    <a:pt x="46" y="152"/>
                    <a:pt x="46" y="152"/>
                    <a:pt x="46" y="152"/>
                  </a:cubicBezTo>
                  <a:cubicBezTo>
                    <a:pt x="46" y="216"/>
                    <a:pt x="46" y="216"/>
                    <a:pt x="46" y="216"/>
                  </a:cubicBezTo>
                  <a:cubicBezTo>
                    <a:pt x="46" y="222"/>
                    <a:pt x="51" y="227"/>
                    <a:pt x="58" y="227"/>
                  </a:cubicBezTo>
                  <a:cubicBezTo>
                    <a:pt x="64" y="227"/>
                    <a:pt x="69" y="222"/>
                    <a:pt x="69" y="216"/>
                  </a:cubicBezTo>
                  <a:cubicBezTo>
                    <a:pt x="69" y="78"/>
                    <a:pt x="69" y="78"/>
                    <a:pt x="69" y="78"/>
                  </a:cubicBezTo>
                  <a:cubicBezTo>
                    <a:pt x="69" y="77"/>
                    <a:pt x="68" y="76"/>
                    <a:pt x="68" y="76"/>
                  </a:cubicBezTo>
                  <a:cubicBezTo>
                    <a:pt x="71" y="76"/>
                    <a:pt x="71" y="76"/>
                    <a:pt x="71" y="76"/>
                  </a:cubicBezTo>
                  <a:cubicBezTo>
                    <a:pt x="71" y="119"/>
                    <a:pt x="71" y="119"/>
                    <a:pt x="71" y="119"/>
                  </a:cubicBezTo>
                  <a:cubicBezTo>
                    <a:pt x="71" y="124"/>
                    <a:pt x="76" y="128"/>
                    <a:pt x="81" y="128"/>
                  </a:cubicBezTo>
                  <a:cubicBezTo>
                    <a:pt x="86" y="128"/>
                    <a:pt x="90" y="124"/>
                    <a:pt x="90" y="119"/>
                  </a:cubicBezTo>
                  <a:cubicBezTo>
                    <a:pt x="90" y="60"/>
                    <a:pt x="90" y="60"/>
                    <a:pt x="90" y="6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36"/>
            <p:cNvSpPr>
              <a:spLocks noEditPoints="1"/>
            </p:cNvSpPr>
            <p:nvPr/>
          </p:nvSpPr>
          <p:spPr bwMode="auto">
            <a:xfrm>
              <a:off x="8478090" y="4205565"/>
              <a:ext cx="138113" cy="352425"/>
            </a:xfrm>
            <a:custGeom>
              <a:avLst/>
              <a:gdLst>
                <a:gd name="T0" fmla="*/ 44 w 89"/>
                <a:gd name="T1" fmla="*/ 41 h 227"/>
                <a:gd name="T2" fmla="*/ 65 w 89"/>
                <a:gd name="T3" fmla="*/ 21 h 227"/>
                <a:gd name="T4" fmla="*/ 44 w 89"/>
                <a:gd name="T5" fmla="*/ 0 h 227"/>
                <a:gd name="T6" fmla="*/ 24 w 89"/>
                <a:gd name="T7" fmla="*/ 21 h 227"/>
                <a:gd name="T8" fmla="*/ 44 w 89"/>
                <a:gd name="T9" fmla="*/ 41 h 227"/>
                <a:gd name="T10" fmla="*/ 89 w 89"/>
                <a:gd name="T11" fmla="*/ 60 h 227"/>
                <a:gd name="T12" fmla="*/ 89 w 89"/>
                <a:gd name="T13" fmla="*/ 60 h 227"/>
                <a:gd name="T14" fmla="*/ 71 w 89"/>
                <a:gd name="T15" fmla="*/ 44 h 227"/>
                <a:gd name="T16" fmla="*/ 17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19 w 89"/>
                <a:gd name="T31" fmla="*/ 76 h 227"/>
                <a:gd name="T32" fmla="*/ 21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7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4" y="41"/>
                  </a:moveTo>
                  <a:cubicBezTo>
                    <a:pt x="56" y="41"/>
                    <a:pt x="65" y="32"/>
                    <a:pt x="65" y="21"/>
                  </a:cubicBezTo>
                  <a:cubicBezTo>
                    <a:pt x="65" y="9"/>
                    <a:pt x="56" y="0"/>
                    <a:pt x="44" y="0"/>
                  </a:cubicBezTo>
                  <a:cubicBezTo>
                    <a:pt x="33" y="0"/>
                    <a:pt x="24" y="9"/>
                    <a:pt x="24" y="21"/>
                  </a:cubicBezTo>
                  <a:cubicBezTo>
                    <a:pt x="24" y="32"/>
                    <a:pt x="33" y="41"/>
                    <a:pt x="44" y="41"/>
                  </a:cubicBezTo>
                  <a:close/>
                  <a:moveTo>
                    <a:pt x="89" y="60"/>
                  </a:moveTo>
                  <a:cubicBezTo>
                    <a:pt x="89" y="60"/>
                    <a:pt x="89" y="60"/>
                    <a:pt x="89" y="60"/>
                  </a:cubicBezTo>
                  <a:cubicBezTo>
                    <a:pt x="88" y="51"/>
                    <a:pt x="80" y="44"/>
                    <a:pt x="71" y="44"/>
                  </a:cubicBezTo>
                  <a:cubicBezTo>
                    <a:pt x="17" y="44"/>
                    <a:pt x="17" y="44"/>
                    <a:pt x="17" y="44"/>
                  </a:cubicBezTo>
                  <a:cubicBezTo>
                    <a:pt x="8" y="44"/>
                    <a:pt x="0"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8" y="76"/>
                    <a:pt x="19" y="76"/>
                    <a:pt x="19" y="76"/>
                  </a:cubicBezTo>
                  <a:cubicBezTo>
                    <a:pt x="21" y="76"/>
                    <a:pt x="21" y="76"/>
                    <a:pt x="21" y="76"/>
                  </a:cubicBezTo>
                  <a:cubicBezTo>
                    <a:pt x="21" y="76"/>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6"/>
                    <a:pt x="67"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37"/>
            <p:cNvSpPr>
              <a:spLocks noEditPoints="1"/>
            </p:cNvSpPr>
            <p:nvPr/>
          </p:nvSpPr>
          <p:spPr bwMode="auto">
            <a:xfrm>
              <a:off x="9355977" y="4205565"/>
              <a:ext cx="138113" cy="352425"/>
            </a:xfrm>
            <a:custGeom>
              <a:avLst/>
              <a:gdLst>
                <a:gd name="T0" fmla="*/ 44 w 89"/>
                <a:gd name="T1" fmla="*/ 41 h 227"/>
                <a:gd name="T2" fmla="*/ 65 w 89"/>
                <a:gd name="T3" fmla="*/ 21 h 227"/>
                <a:gd name="T4" fmla="*/ 44 w 89"/>
                <a:gd name="T5" fmla="*/ 0 h 227"/>
                <a:gd name="T6" fmla="*/ 24 w 89"/>
                <a:gd name="T7" fmla="*/ 21 h 227"/>
                <a:gd name="T8" fmla="*/ 44 w 89"/>
                <a:gd name="T9" fmla="*/ 41 h 227"/>
                <a:gd name="T10" fmla="*/ 89 w 89"/>
                <a:gd name="T11" fmla="*/ 60 h 227"/>
                <a:gd name="T12" fmla="*/ 89 w 89"/>
                <a:gd name="T13" fmla="*/ 60 h 227"/>
                <a:gd name="T14" fmla="*/ 71 w 89"/>
                <a:gd name="T15" fmla="*/ 44 h 227"/>
                <a:gd name="T16" fmla="*/ 17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20 w 89"/>
                <a:gd name="T31" fmla="*/ 76 h 227"/>
                <a:gd name="T32" fmla="*/ 21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8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4" y="41"/>
                  </a:moveTo>
                  <a:cubicBezTo>
                    <a:pt x="56" y="41"/>
                    <a:pt x="65" y="32"/>
                    <a:pt x="65" y="21"/>
                  </a:cubicBezTo>
                  <a:cubicBezTo>
                    <a:pt x="65" y="9"/>
                    <a:pt x="56" y="0"/>
                    <a:pt x="44" y="0"/>
                  </a:cubicBezTo>
                  <a:cubicBezTo>
                    <a:pt x="33" y="0"/>
                    <a:pt x="24" y="9"/>
                    <a:pt x="24" y="21"/>
                  </a:cubicBezTo>
                  <a:cubicBezTo>
                    <a:pt x="24" y="32"/>
                    <a:pt x="33" y="41"/>
                    <a:pt x="44" y="41"/>
                  </a:cubicBezTo>
                  <a:close/>
                  <a:moveTo>
                    <a:pt x="89" y="60"/>
                  </a:moveTo>
                  <a:cubicBezTo>
                    <a:pt x="89" y="60"/>
                    <a:pt x="89" y="60"/>
                    <a:pt x="89" y="60"/>
                  </a:cubicBezTo>
                  <a:cubicBezTo>
                    <a:pt x="88" y="51"/>
                    <a:pt x="81" y="44"/>
                    <a:pt x="71" y="44"/>
                  </a:cubicBezTo>
                  <a:cubicBezTo>
                    <a:pt x="17" y="44"/>
                    <a:pt x="17" y="44"/>
                    <a:pt x="17" y="44"/>
                  </a:cubicBezTo>
                  <a:cubicBezTo>
                    <a:pt x="8" y="44"/>
                    <a:pt x="1"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9" y="76"/>
                    <a:pt x="19" y="76"/>
                    <a:pt x="20" y="76"/>
                  </a:cubicBezTo>
                  <a:cubicBezTo>
                    <a:pt x="21" y="76"/>
                    <a:pt x="21" y="76"/>
                    <a:pt x="21" y="76"/>
                  </a:cubicBezTo>
                  <a:cubicBezTo>
                    <a:pt x="21" y="76"/>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6"/>
                    <a:pt x="68"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rgbClr val="DEDE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38"/>
            <p:cNvSpPr>
              <a:spLocks noEditPoints="1"/>
            </p:cNvSpPr>
            <p:nvPr/>
          </p:nvSpPr>
          <p:spPr bwMode="auto">
            <a:xfrm>
              <a:off x="6915990" y="4615140"/>
              <a:ext cx="138113" cy="352425"/>
            </a:xfrm>
            <a:custGeom>
              <a:avLst/>
              <a:gdLst>
                <a:gd name="T0" fmla="*/ 45 w 89"/>
                <a:gd name="T1" fmla="*/ 41 h 227"/>
                <a:gd name="T2" fmla="*/ 65 w 89"/>
                <a:gd name="T3" fmla="*/ 21 h 227"/>
                <a:gd name="T4" fmla="*/ 45 w 89"/>
                <a:gd name="T5" fmla="*/ 0 h 227"/>
                <a:gd name="T6" fmla="*/ 24 w 89"/>
                <a:gd name="T7" fmla="*/ 21 h 227"/>
                <a:gd name="T8" fmla="*/ 45 w 89"/>
                <a:gd name="T9" fmla="*/ 41 h 227"/>
                <a:gd name="T10" fmla="*/ 89 w 89"/>
                <a:gd name="T11" fmla="*/ 60 h 227"/>
                <a:gd name="T12" fmla="*/ 89 w 89"/>
                <a:gd name="T13" fmla="*/ 60 h 227"/>
                <a:gd name="T14" fmla="*/ 72 w 89"/>
                <a:gd name="T15" fmla="*/ 44 h 227"/>
                <a:gd name="T16" fmla="*/ 18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20 w 89"/>
                <a:gd name="T31" fmla="*/ 76 h 227"/>
                <a:gd name="T32" fmla="*/ 22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8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5" y="41"/>
                  </a:moveTo>
                  <a:cubicBezTo>
                    <a:pt x="56" y="41"/>
                    <a:pt x="65" y="32"/>
                    <a:pt x="65" y="21"/>
                  </a:cubicBezTo>
                  <a:cubicBezTo>
                    <a:pt x="65" y="9"/>
                    <a:pt x="56" y="0"/>
                    <a:pt x="45" y="0"/>
                  </a:cubicBezTo>
                  <a:cubicBezTo>
                    <a:pt x="33" y="0"/>
                    <a:pt x="24" y="9"/>
                    <a:pt x="24" y="21"/>
                  </a:cubicBezTo>
                  <a:cubicBezTo>
                    <a:pt x="24" y="32"/>
                    <a:pt x="33" y="41"/>
                    <a:pt x="45" y="41"/>
                  </a:cubicBezTo>
                  <a:close/>
                  <a:moveTo>
                    <a:pt x="89" y="60"/>
                  </a:moveTo>
                  <a:cubicBezTo>
                    <a:pt x="89" y="60"/>
                    <a:pt x="89" y="60"/>
                    <a:pt x="89" y="60"/>
                  </a:cubicBezTo>
                  <a:cubicBezTo>
                    <a:pt x="88" y="51"/>
                    <a:pt x="81" y="44"/>
                    <a:pt x="72" y="44"/>
                  </a:cubicBezTo>
                  <a:cubicBezTo>
                    <a:pt x="18" y="44"/>
                    <a:pt x="18" y="44"/>
                    <a:pt x="18" y="44"/>
                  </a:cubicBezTo>
                  <a:cubicBezTo>
                    <a:pt x="9" y="44"/>
                    <a:pt x="1"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9" y="76"/>
                    <a:pt x="19" y="76"/>
                    <a:pt x="20" y="76"/>
                  </a:cubicBezTo>
                  <a:cubicBezTo>
                    <a:pt x="22" y="76"/>
                    <a:pt x="22" y="76"/>
                    <a:pt x="22" y="76"/>
                  </a:cubicBezTo>
                  <a:cubicBezTo>
                    <a:pt x="21" y="77"/>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7"/>
                    <a:pt x="68"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39"/>
            <p:cNvSpPr>
              <a:spLocks noEditPoints="1"/>
            </p:cNvSpPr>
            <p:nvPr/>
          </p:nvSpPr>
          <p:spPr bwMode="auto">
            <a:xfrm>
              <a:off x="7674815" y="4615140"/>
              <a:ext cx="139700" cy="352425"/>
            </a:xfrm>
            <a:custGeom>
              <a:avLst/>
              <a:gdLst>
                <a:gd name="T0" fmla="*/ 45 w 90"/>
                <a:gd name="T1" fmla="*/ 41 h 227"/>
                <a:gd name="T2" fmla="*/ 66 w 90"/>
                <a:gd name="T3" fmla="*/ 21 h 227"/>
                <a:gd name="T4" fmla="*/ 45 w 90"/>
                <a:gd name="T5" fmla="*/ 0 h 227"/>
                <a:gd name="T6" fmla="*/ 24 w 90"/>
                <a:gd name="T7" fmla="*/ 21 h 227"/>
                <a:gd name="T8" fmla="*/ 45 w 90"/>
                <a:gd name="T9" fmla="*/ 41 h 227"/>
                <a:gd name="T10" fmla="*/ 90 w 90"/>
                <a:gd name="T11" fmla="*/ 60 h 227"/>
                <a:gd name="T12" fmla="*/ 90 w 90"/>
                <a:gd name="T13" fmla="*/ 60 h 227"/>
                <a:gd name="T14" fmla="*/ 72 w 90"/>
                <a:gd name="T15" fmla="*/ 44 h 227"/>
                <a:gd name="T16" fmla="*/ 18 w 90"/>
                <a:gd name="T17" fmla="*/ 44 h 227"/>
                <a:gd name="T18" fmla="*/ 1 w 90"/>
                <a:gd name="T19" fmla="*/ 60 h 227"/>
                <a:gd name="T20" fmla="*/ 0 w 90"/>
                <a:gd name="T21" fmla="*/ 60 h 227"/>
                <a:gd name="T22" fmla="*/ 0 w 90"/>
                <a:gd name="T23" fmla="*/ 119 h 227"/>
                <a:gd name="T24" fmla="*/ 10 w 90"/>
                <a:gd name="T25" fmla="*/ 128 h 227"/>
                <a:gd name="T26" fmla="*/ 19 w 90"/>
                <a:gd name="T27" fmla="*/ 119 h 227"/>
                <a:gd name="T28" fmla="*/ 19 w 90"/>
                <a:gd name="T29" fmla="*/ 76 h 227"/>
                <a:gd name="T30" fmla="*/ 20 w 90"/>
                <a:gd name="T31" fmla="*/ 76 h 227"/>
                <a:gd name="T32" fmla="*/ 22 w 90"/>
                <a:gd name="T33" fmla="*/ 76 h 227"/>
                <a:gd name="T34" fmla="*/ 22 w 90"/>
                <a:gd name="T35" fmla="*/ 78 h 227"/>
                <a:gd name="T36" fmla="*/ 22 w 90"/>
                <a:gd name="T37" fmla="*/ 216 h 227"/>
                <a:gd name="T38" fmla="*/ 33 w 90"/>
                <a:gd name="T39" fmla="*/ 227 h 227"/>
                <a:gd name="T40" fmla="*/ 44 w 90"/>
                <a:gd name="T41" fmla="*/ 216 h 227"/>
                <a:gd name="T42" fmla="*/ 44 w 90"/>
                <a:gd name="T43" fmla="*/ 152 h 227"/>
                <a:gd name="T44" fmla="*/ 46 w 90"/>
                <a:gd name="T45" fmla="*/ 152 h 227"/>
                <a:gd name="T46" fmla="*/ 46 w 90"/>
                <a:gd name="T47" fmla="*/ 216 h 227"/>
                <a:gd name="T48" fmla="*/ 58 w 90"/>
                <a:gd name="T49" fmla="*/ 227 h 227"/>
                <a:gd name="T50" fmla="*/ 69 w 90"/>
                <a:gd name="T51" fmla="*/ 216 h 227"/>
                <a:gd name="T52" fmla="*/ 69 w 90"/>
                <a:gd name="T53" fmla="*/ 78 h 227"/>
                <a:gd name="T54" fmla="*/ 68 w 90"/>
                <a:gd name="T55" fmla="*/ 76 h 227"/>
                <a:gd name="T56" fmla="*/ 71 w 90"/>
                <a:gd name="T57" fmla="*/ 76 h 227"/>
                <a:gd name="T58" fmla="*/ 71 w 90"/>
                <a:gd name="T59" fmla="*/ 119 h 227"/>
                <a:gd name="T60" fmla="*/ 81 w 90"/>
                <a:gd name="T61" fmla="*/ 128 h 227"/>
                <a:gd name="T62" fmla="*/ 90 w 90"/>
                <a:gd name="T63" fmla="*/ 119 h 227"/>
                <a:gd name="T64" fmla="*/ 90 w 90"/>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0" h="227">
                  <a:moveTo>
                    <a:pt x="45" y="41"/>
                  </a:moveTo>
                  <a:cubicBezTo>
                    <a:pt x="57" y="41"/>
                    <a:pt x="66" y="32"/>
                    <a:pt x="66" y="21"/>
                  </a:cubicBezTo>
                  <a:cubicBezTo>
                    <a:pt x="66" y="9"/>
                    <a:pt x="57" y="0"/>
                    <a:pt x="45" y="0"/>
                  </a:cubicBezTo>
                  <a:cubicBezTo>
                    <a:pt x="34" y="0"/>
                    <a:pt x="24" y="9"/>
                    <a:pt x="24" y="21"/>
                  </a:cubicBezTo>
                  <a:cubicBezTo>
                    <a:pt x="24" y="32"/>
                    <a:pt x="34" y="41"/>
                    <a:pt x="45" y="41"/>
                  </a:cubicBezTo>
                  <a:close/>
                  <a:moveTo>
                    <a:pt x="90" y="60"/>
                  </a:moveTo>
                  <a:cubicBezTo>
                    <a:pt x="90" y="60"/>
                    <a:pt x="90" y="60"/>
                    <a:pt x="90" y="60"/>
                  </a:cubicBezTo>
                  <a:cubicBezTo>
                    <a:pt x="89" y="51"/>
                    <a:pt x="81" y="44"/>
                    <a:pt x="72" y="44"/>
                  </a:cubicBezTo>
                  <a:cubicBezTo>
                    <a:pt x="18" y="44"/>
                    <a:pt x="18" y="44"/>
                    <a:pt x="18" y="44"/>
                  </a:cubicBezTo>
                  <a:cubicBezTo>
                    <a:pt x="9" y="44"/>
                    <a:pt x="1" y="51"/>
                    <a:pt x="1" y="60"/>
                  </a:cubicBezTo>
                  <a:cubicBezTo>
                    <a:pt x="0" y="60"/>
                    <a:pt x="0" y="60"/>
                    <a:pt x="0" y="60"/>
                  </a:cubicBezTo>
                  <a:cubicBezTo>
                    <a:pt x="0" y="119"/>
                    <a:pt x="0" y="119"/>
                    <a:pt x="0" y="119"/>
                  </a:cubicBezTo>
                  <a:cubicBezTo>
                    <a:pt x="0" y="124"/>
                    <a:pt x="5" y="128"/>
                    <a:pt x="10" y="128"/>
                  </a:cubicBezTo>
                  <a:cubicBezTo>
                    <a:pt x="15" y="128"/>
                    <a:pt x="19" y="124"/>
                    <a:pt x="19" y="119"/>
                  </a:cubicBezTo>
                  <a:cubicBezTo>
                    <a:pt x="19" y="76"/>
                    <a:pt x="19" y="76"/>
                    <a:pt x="19" y="76"/>
                  </a:cubicBezTo>
                  <a:cubicBezTo>
                    <a:pt x="19" y="76"/>
                    <a:pt x="20" y="76"/>
                    <a:pt x="20" y="76"/>
                  </a:cubicBezTo>
                  <a:cubicBezTo>
                    <a:pt x="22" y="76"/>
                    <a:pt x="22" y="76"/>
                    <a:pt x="22" y="76"/>
                  </a:cubicBezTo>
                  <a:cubicBezTo>
                    <a:pt x="22" y="77"/>
                    <a:pt x="22" y="77"/>
                    <a:pt x="22" y="78"/>
                  </a:cubicBezTo>
                  <a:cubicBezTo>
                    <a:pt x="22" y="216"/>
                    <a:pt x="22" y="216"/>
                    <a:pt x="22" y="216"/>
                  </a:cubicBezTo>
                  <a:cubicBezTo>
                    <a:pt x="22" y="222"/>
                    <a:pt x="27" y="227"/>
                    <a:pt x="33" y="227"/>
                  </a:cubicBezTo>
                  <a:cubicBezTo>
                    <a:pt x="39" y="227"/>
                    <a:pt x="44" y="222"/>
                    <a:pt x="44" y="216"/>
                  </a:cubicBezTo>
                  <a:cubicBezTo>
                    <a:pt x="44" y="152"/>
                    <a:pt x="44" y="152"/>
                    <a:pt x="44" y="152"/>
                  </a:cubicBezTo>
                  <a:cubicBezTo>
                    <a:pt x="46" y="152"/>
                    <a:pt x="46" y="152"/>
                    <a:pt x="46" y="152"/>
                  </a:cubicBezTo>
                  <a:cubicBezTo>
                    <a:pt x="46" y="216"/>
                    <a:pt x="46" y="216"/>
                    <a:pt x="46" y="216"/>
                  </a:cubicBezTo>
                  <a:cubicBezTo>
                    <a:pt x="46" y="222"/>
                    <a:pt x="51" y="227"/>
                    <a:pt x="58" y="227"/>
                  </a:cubicBezTo>
                  <a:cubicBezTo>
                    <a:pt x="64" y="227"/>
                    <a:pt x="69" y="222"/>
                    <a:pt x="69" y="216"/>
                  </a:cubicBezTo>
                  <a:cubicBezTo>
                    <a:pt x="69" y="78"/>
                    <a:pt x="69" y="78"/>
                    <a:pt x="69" y="78"/>
                  </a:cubicBezTo>
                  <a:cubicBezTo>
                    <a:pt x="69" y="77"/>
                    <a:pt x="68" y="77"/>
                    <a:pt x="68" y="76"/>
                  </a:cubicBezTo>
                  <a:cubicBezTo>
                    <a:pt x="71" y="76"/>
                    <a:pt x="71" y="76"/>
                    <a:pt x="71" y="76"/>
                  </a:cubicBezTo>
                  <a:cubicBezTo>
                    <a:pt x="71" y="119"/>
                    <a:pt x="71" y="119"/>
                    <a:pt x="71" y="119"/>
                  </a:cubicBezTo>
                  <a:cubicBezTo>
                    <a:pt x="71" y="124"/>
                    <a:pt x="76" y="128"/>
                    <a:pt x="81" y="128"/>
                  </a:cubicBezTo>
                  <a:cubicBezTo>
                    <a:pt x="86" y="128"/>
                    <a:pt x="90" y="124"/>
                    <a:pt x="90" y="119"/>
                  </a:cubicBezTo>
                  <a:cubicBezTo>
                    <a:pt x="90" y="60"/>
                    <a:pt x="90" y="60"/>
                    <a:pt x="90"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40"/>
            <p:cNvSpPr>
              <a:spLocks noEditPoints="1"/>
            </p:cNvSpPr>
            <p:nvPr/>
          </p:nvSpPr>
          <p:spPr bwMode="auto">
            <a:xfrm>
              <a:off x="8478090" y="4615140"/>
              <a:ext cx="138113" cy="352425"/>
            </a:xfrm>
            <a:custGeom>
              <a:avLst/>
              <a:gdLst>
                <a:gd name="T0" fmla="*/ 44 w 89"/>
                <a:gd name="T1" fmla="*/ 41 h 227"/>
                <a:gd name="T2" fmla="*/ 65 w 89"/>
                <a:gd name="T3" fmla="*/ 21 h 227"/>
                <a:gd name="T4" fmla="*/ 44 w 89"/>
                <a:gd name="T5" fmla="*/ 0 h 227"/>
                <a:gd name="T6" fmla="*/ 24 w 89"/>
                <a:gd name="T7" fmla="*/ 21 h 227"/>
                <a:gd name="T8" fmla="*/ 44 w 89"/>
                <a:gd name="T9" fmla="*/ 41 h 227"/>
                <a:gd name="T10" fmla="*/ 89 w 89"/>
                <a:gd name="T11" fmla="*/ 60 h 227"/>
                <a:gd name="T12" fmla="*/ 89 w 89"/>
                <a:gd name="T13" fmla="*/ 60 h 227"/>
                <a:gd name="T14" fmla="*/ 71 w 89"/>
                <a:gd name="T15" fmla="*/ 44 h 227"/>
                <a:gd name="T16" fmla="*/ 17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19 w 89"/>
                <a:gd name="T31" fmla="*/ 76 h 227"/>
                <a:gd name="T32" fmla="*/ 21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7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4" y="41"/>
                  </a:moveTo>
                  <a:cubicBezTo>
                    <a:pt x="56" y="41"/>
                    <a:pt x="65" y="32"/>
                    <a:pt x="65" y="21"/>
                  </a:cubicBezTo>
                  <a:cubicBezTo>
                    <a:pt x="65" y="9"/>
                    <a:pt x="56" y="0"/>
                    <a:pt x="44" y="0"/>
                  </a:cubicBezTo>
                  <a:cubicBezTo>
                    <a:pt x="33" y="0"/>
                    <a:pt x="24" y="9"/>
                    <a:pt x="24" y="21"/>
                  </a:cubicBezTo>
                  <a:cubicBezTo>
                    <a:pt x="24" y="32"/>
                    <a:pt x="33" y="41"/>
                    <a:pt x="44" y="41"/>
                  </a:cubicBezTo>
                  <a:close/>
                  <a:moveTo>
                    <a:pt x="89" y="60"/>
                  </a:moveTo>
                  <a:cubicBezTo>
                    <a:pt x="89" y="60"/>
                    <a:pt x="89" y="60"/>
                    <a:pt x="89" y="60"/>
                  </a:cubicBezTo>
                  <a:cubicBezTo>
                    <a:pt x="88" y="51"/>
                    <a:pt x="80" y="44"/>
                    <a:pt x="71" y="44"/>
                  </a:cubicBezTo>
                  <a:cubicBezTo>
                    <a:pt x="17" y="44"/>
                    <a:pt x="17" y="44"/>
                    <a:pt x="17" y="44"/>
                  </a:cubicBezTo>
                  <a:cubicBezTo>
                    <a:pt x="8" y="44"/>
                    <a:pt x="0"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8" y="76"/>
                    <a:pt x="19" y="76"/>
                    <a:pt x="19" y="76"/>
                  </a:cubicBezTo>
                  <a:cubicBezTo>
                    <a:pt x="21" y="76"/>
                    <a:pt x="21" y="76"/>
                    <a:pt x="21" y="76"/>
                  </a:cubicBezTo>
                  <a:cubicBezTo>
                    <a:pt x="21" y="77"/>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7"/>
                    <a:pt x="67"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41"/>
            <p:cNvSpPr>
              <a:spLocks noEditPoints="1"/>
            </p:cNvSpPr>
            <p:nvPr/>
          </p:nvSpPr>
          <p:spPr bwMode="auto">
            <a:xfrm>
              <a:off x="9355977" y="4615140"/>
              <a:ext cx="138113" cy="352425"/>
            </a:xfrm>
            <a:custGeom>
              <a:avLst/>
              <a:gdLst>
                <a:gd name="T0" fmla="*/ 44 w 89"/>
                <a:gd name="T1" fmla="*/ 41 h 227"/>
                <a:gd name="T2" fmla="*/ 65 w 89"/>
                <a:gd name="T3" fmla="*/ 21 h 227"/>
                <a:gd name="T4" fmla="*/ 44 w 89"/>
                <a:gd name="T5" fmla="*/ 0 h 227"/>
                <a:gd name="T6" fmla="*/ 24 w 89"/>
                <a:gd name="T7" fmla="*/ 21 h 227"/>
                <a:gd name="T8" fmla="*/ 44 w 89"/>
                <a:gd name="T9" fmla="*/ 41 h 227"/>
                <a:gd name="T10" fmla="*/ 89 w 89"/>
                <a:gd name="T11" fmla="*/ 60 h 227"/>
                <a:gd name="T12" fmla="*/ 89 w 89"/>
                <a:gd name="T13" fmla="*/ 60 h 227"/>
                <a:gd name="T14" fmla="*/ 71 w 89"/>
                <a:gd name="T15" fmla="*/ 44 h 227"/>
                <a:gd name="T16" fmla="*/ 17 w 89"/>
                <a:gd name="T17" fmla="*/ 44 h 227"/>
                <a:gd name="T18" fmla="*/ 0 w 89"/>
                <a:gd name="T19" fmla="*/ 60 h 227"/>
                <a:gd name="T20" fmla="*/ 0 w 89"/>
                <a:gd name="T21" fmla="*/ 60 h 227"/>
                <a:gd name="T22" fmla="*/ 0 w 89"/>
                <a:gd name="T23" fmla="*/ 119 h 227"/>
                <a:gd name="T24" fmla="*/ 9 w 89"/>
                <a:gd name="T25" fmla="*/ 128 h 227"/>
                <a:gd name="T26" fmla="*/ 18 w 89"/>
                <a:gd name="T27" fmla="*/ 119 h 227"/>
                <a:gd name="T28" fmla="*/ 18 w 89"/>
                <a:gd name="T29" fmla="*/ 76 h 227"/>
                <a:gd name="T30" fmla="*/ 20 w 89"/>
                <a:gd name="T31" fmla="*/ 76 h 227"/>
                <a:gd name="T32" fmla="*/ 21 w 89"/>
                <a:gd name="T33" fmla="*/ 76 h 227"/>
                <a:gd name="T34" fmla="*/ 21 w 89"/>
                <a:gd name="T35" fmla="*/ 78 h 227"/>
                <a:gd name="T36" fmla="*/ 21 w 89"/>
                <a:gd name="T37" fmla="*/ 216 h 227"/>
                <a:gd name="T38" fmla="*/ 32 w 89"/>
                <a:gd name="T39" fmla="*/ 227 h 227"/>
                <a:gd name="T40" fmla="*/ 43 w 89"/>
                <a:gd name="T41" fmla="*/ 216 h 227"/>
                <a:gd name="T42" fmla="*/ 43 w 89"/>
                <a:gd name="T43" fmla="*/ 152 h 227"/>
                <a:gd name="T44" fmla="*/ 46 w 89"/>
                <a:gd name="T45" fmla="*/ 152 h 227"/>
                <a:gd name="T46" fmla="*/ 46 w 89"/>
                <a:gd name="T47" fmla="*/ 216 h 227"/>
                <a:gd name="T48" fmla="*/ 57 w 89"/>
                <a:gd name="T49" fmla="*/ 227 h 227"/>
                <a:gd name="T50" fmla="*/ 68 w 89"/>
                <a:gd name="T51" fmla="*/ 216 h 227"/>
                <a:gd name="T52" fmla="*/ 68 w 89"/>
                <a:gd name="T53" fmla="*/ 78 h 227"/>
                <a:gd name="T54" fmla="*/ 68 w 89"/>
                <a:gd name="T55" fmla="*/ 76 h 227"/>
                <a:gd name="T56" fmla="*/ 71 w 89"/>
                <a:gd name="T57" fmla="*/ 76 h 227"/>
                <a:gd name="T58" fmla="*/ 71 w 89"/>
                <a:gd name="T59" fmla="*/ 119 h 227"/>
                <a:gd name="T60" fmla="*/ 80 w 89"/>
                <a:gd name="T61" fmla="*/ 128 h 227"/>
                <a:gd name="T62" fmla="*/ 89 w 89"/>
                <a:gd name="T63" fmla="*/ 119 h 227"/>
                <a:gd name="T64" fmla="*/ 89 w 89"/>
                <a:gd name="T65" fmla="*/ 6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9" h="227">
                  <a:moveTo>
                    <a:pt x="44" y="41"/>
                  </a:moveTo>
                  <a:cubicBezTo>
                    <a:pt x="56" y="41"/>
                    <a:pt x="65" y="32"/>
                    <a:pt x="65" y="21"/>
                  </a:cubicBezTo>
                  <a:cubicBezTo>
                    <a:pt x="65" y="9"/>
                    <a:pt x="56" y="0"/>
                    <a:pt x="44" y="0"/>
                  </a:cubicBezTo>
                  <a:cubicBezTo>
                    <a:pt x="33" y="0"/>
                    <a:pt x="24" y="9"/>
                    <a:pt x="24" y="21"/>
                  </a:cubicBezTo>
                  <a:cubicBezTo>
                    <a:pt x="24" y="32"/>
                    <a:pt x="33" y="41"/>
                    <a:pt x="44" y="41"/>
                  </a:cubicBezTo>
                  <a:close/>
                  <a:moveTo>
                    <a:pt x="89" y="60"/>
                  </a:moveTo>
                  <a:cubicBezTo>
                    <a:pt x="89" y="60"/>
                    <a:pt x="89" y="60"/>
                    <a:pt x="89" y="60"/>
                  </a:cubicBezTo>
                  <a:cubicBezTo>
                    <a:pt x="88" y="51"/>
                    <a:pt x="81" y="44"/>
                    <a:pt x="71" y="44"/>
                  </a:cubicBezTo>
                  <a:cubicBezTo>
                    <a:pt x="17" y="44"/>
                    <a:pt x="17" y="44"/>
                    <a:pt x="17" y="44"/>
                  </a:cubicBezTo>
                  <a:cubicBezTo>
                    <a:pt x="8" y="44"/>
                    <a:pt x="1" y="51"/>
                    <a:pt x="0" y="60"/>
                  </a:cubicBezTo>
                  <a:cubicBezTo>
                    <a:pt x="0" y="60"/>
                    <a:pt x="0" y="60"/>
                    <a:pt x="0" y="60"/>
                  </a:cubicBezTo>
                  <a:cubicBezTo>
                    <a:pt x="0" y="119"/>
                    <a:pt x="0" y="119"/>
                    <a:pt x="0" y="119"/>
                  </a:cubicBezTo>
                  <a:cubicBezTo>
                    <a:pt x="0" y="124"/>
                    <a:pt x="4" y="128"/>
                    <a:pt x="9" y="128"/>
                  </a:cubicBezTo>
                  <a:cubicBezTo>
                    <a:pt x="14" y="128"/>
                    <a:pt x="18" y="124"/>
                    <a:pt x="18" y="119"/>
                  </a:cubicBezTo>
                  <a:cubicBezTo>
                    <a:pt x="18" y="76"/>
                    <a:pt x="18" y="76"/>
                    <a:pt x="18" y="76"/>
                  </a:cubicBezTo>
                  <a:cubicBezTo>
                    <a:pt x="19" y="76"/>
                    <a:pt x="19" y="76"/>
                    <a:pt x="20" y="76"/>
                  </a:cubicBezTo>
                  <a:cubicBezTo>
                    <a:pt x="21" y="76"/>
                    <a:pt x="21" y="76"/>
                    <a:pt x="21" y="76"/>
                  </a:cubicBezTo>
                  <a:cubicBezTo>
                    <a:pt x="21" y="77"/>
                    <a:pt x="21" y="77"/>
                    <a:pt x="21" y="78"/>
                  </a:cubicBezTo>
                  <a:cubicBezTo>
                    <a:pt x="21" y="216"/>
                    <a:pt x="21" y="216"/>
                    <a:pt x="21" y="216"/>
                  </a:cubicBezTo>
                  <a:cubicBezTo>
                    <a:pt x="21" y="222"/>
                    <a:pt x="26" y="227"/>
                    <a:pt x="32" y="227"/>
                  </a:cubicBezTo>
                  <a:cubicBezTo>
                    <a:pt x="38" y="227"/>
                    <a:pt x="43" y="222"/>
                    <a:pt x="43" y="216"/>
                  </a:cubicBezTo>
                  <a:cubicBezTo>
                    <a:pt x="43" y="152"/>
                    <a:pt x="43" y="152"/>
                    <a:pt x="43" y="152"/>
                  </a:cubicBezTo>
                  <a:cubicBezTo>
                    <a:pt x="46" y="152"/>
                    <a:pt x="46" y="152"/>
                    <a:pt x="46" y="152"/>
                  </a:cubicBezTo>
                  <a:cubicBezTo>
                    <a:pt x="46" y="216"/>
                    <a:pt x="46" y="216"/>
                    <a:pt x="46" y="216"/>
                  </a:cubicBezTo>
                  <a:cubicBezTo>
                    <a:pt x="46" y="222"/>
                    <a:pt x="51" y="227"/>
                    <a:pt x="57" y="227"/>
                  </a:cubicBezTo>
                  <a:cubicBezTo>
                    <a:pt x="63" y="227"/>
                    <a:pt x="68" y="222"/>
                    <a:pt x="68" y="216"/>
                  </a:cubicBezTo>
                  <a:cubicBezTo>
                    <a:pt x="68" y="78"/>
                    <a:pt x="68" y="78"/>
                    <a:pt x="68" y="78"/>
                  </a:cubicBezTo>
                  <a:cubicBezTo>
                    <a:pt x="68" y="77"/>
                    <a:pt x="68" y="77"/>
                    <a:pt x="68" y="76"/>
                  </a:cubicBezTo>
                  <a:cubicBezTo>
                    <a:pt x="71" y="76"/>
                    <a:pt x="71" y="76"/>
                    <a:pt x="71" y="76"/>
                  </a:cubicBezTo>
                  <a:cubicBezTo>
                    <a:pt x="71" y="119"/>
                    <a:pt x="71" y="119"/>
                    <a:pt x="71" y="119"/>
                  </a:cubicBezTo>
                  <a:cubicBezTo>
                    <a:pt x="71" y="124"/>
                    <a:pt x="75" y="128"/>
                    <a:pt x="80" y="128"/>
                  </a:cubicBezTo>
                  <a:cubicBezTo>
                    <a:pt x="85" y="128"/>
                    <a:pt x="89" y="124"/>
                    <a:pt x="89" y="119"/>
                  </a:cubicBezTo>
                  <a:cubicBezTo>
                    <a:pt x="89" y="60"/>
                    <a:pt x="89" y="60"/>
                    <a:pt x="89"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9" name="Rectangle 42"/>
          <p:cNvSpPr>
            <a:spLocks noChangeArrowheads="1"/>
          </p:cNvSpPr>
          <p:nvPr/>
        </p:nvSpPr>
        <p:spPr bwMode="auto">
          <a:xfrm>
            <a:off x="6700884" y="5223723"/>
            <a:ext cx="571500" cy="287338"/>
          </a:xfrm>
          <a:prstGeom prst="rect">
            <a:avLst/>
          </a:prstGeom>
          <a:solidFill>
            <a:schemeClr val="accent1"/>
          </a:solidFill>
          <a:ln>
            <a:noFill/>
          </a:ln>
        </p:spPr>
        <p:txBody>
          <a:bodyPr vert="horz" wrap="square" lIns="91440" tIns="45720" rIns="91440" bIns="45720" numCol="1" anchor="t" anchorCtr="0" compatLnSpc="1"/>
          <a:lstStyle/>
          <a:p>
            <a:pPr algn="ctr"/>
            <a:r>
              <a:rPr lang="zh-CN" altLang="en-US" sz="1200">
                <a:solidFill>
                  <a:schemeClr val="bg1"/>
                </a:solidFill>
                <a:latin typeface="微软雅黑" panose="020B0503020204020204" pitchFamily="34" charset="-122"/>
                <a:ea typeface="微软雅黑" panose="020B0503020204020204" pitchFamily="34" charset="-122"/>
              </a:rPr>
              <a:t>标题</a:t>
            </a:r>
          </a:p>
        </p:txBody>
      </p:sp>
      <p:sp>
        <p:nvSpPr>
          <p:cNvPr id="40" name="Rectangle 43"/>
          <p:cNvSpPr>
            <a:spLocks noChangeArrowheads="1"/>
          </p:cNvSpPr>
          <p:nvPr/>
        </p:nvSpPr>
        <p:spPr bwMode="auto">
          <a:xfrm>
            <a:off x="7353346" y="5223723"/>
            <a:ext cx="787400" cy="287338"/>
          </a:xfrm>
          <a:prstGeom prst="rect">
            <a:avLst/>
          </a:prstGeom>
          <a:solidFill>
            <a:schemeClr val="accent1"/>
          </a:solidFill>
          <a:ln>
            <a:noFill/>
          </a:ln>
        </p:spPr>
        <p:txBody>
          <a:bodyPr vert="horz" wrap="square" lIns="91440" tIns="45720" rIns="91440" bIns="45720" numCol="1" anchor="t" anchorCtr="0" compatLnSpc="1"/>
          <a:lstStyle/>
          <a:p>
            <a:pPr algn="ctr"/>
            <a:r>
              <a:rPr lang="zh-CN" altLang="en-US" sz="1200">
                <a:solidFill>
                  <a:schemeClr val="bg1"/>
                </a:solidFill>
                <a:latin typeface="微软雅黑" panose="020B0503020204020204" pitchFamily="34" charset="-122"/>
                <a:ea typeface="微软雅黑" panose="020B0503020204020204" pitchFamily="34" charset="-122"/>
              </a:rPr>
              <a:t>标题</a:t>
            </a:r>
          </a:p>
        </p:txBody>
      </p:sp>
      <p:sp>
        <p:nvSpPr>
          <p:cNvPr id="41" name="Rectangle 44"/>
          <p:cNvSpPr>
            <a:spLocks noChangeArrowheads="1"/>
          </p:cNvSpPr>
          <p:nvPr/>
        </p:nvSpPr>
        <p:spPr bwMode="auto">
          <a:xfrm>
            <a:off x="8220121" y="5223723"/>
            <a:ext cx="654050" cy="287338"/>
          </a:xfrm>
          <a:prstGeom prst="rect">
            <a:avLst/>
          </a:prstGeom>
          <a:solidFill>
            <a:schemeClr val="accent1"/>
          </a:solidFill>
          <a:ln>
            <a:noFill/>
          </a:ln>
        </p:spPr>
        <p:txBody>
          <a:bodyPr vert="horz" wrap="square" lIns="91440" tIns="45720" rIns="91440" bIns="45720" numCol="1" anchor="t" anchorCtr="0" compatLnSpc="1"/>
          <a:lstStyle/>
          <a:p>
            <a:pPr algn="ctr"/>
            <a:r>
              <a:rPr lang="zh-CN" altLang="en-US" sz="1200">
                <a:solidFill>
                  <a:schemeClr val="bg1"/>
                </a:solidFill>
                <a:latin typeface="微软雅黑" panose="020B0503020204020204" pitchFamily="34" charset="-122"/>
                <a:ea typeface="微软雅黑" panose="020B0503020204020204" pitchFamily="34" charset="-122"/>
              </a:rPr>
              <a:t>标题</a:t>
            </a:r>
          </a:p>
        </p:txBody>
      </p:sp>
      <p:sp>
        <p:nvSpPr>
          <p:cNvPr id="42" name="Rectangle 45"/>
          <p:cNvSpPr>
            <a:spLocks noChangeArrowheads="1"/>
          </p:cNvSpPr>
          <p:nvPr/>
        </p:nvSpPr>
        <p:spPr bwMode="auto">
          <a:xfrm>
            <a:off x="8955134" y="5223723"/>
            <a:ext cx="939800" cy="287338"/>
          </a:xfrm>
          <a:prstGeom prst="rect">
            <a:avLst/>
          </a:prstGeom>
          <a:solidFill>
            <a:schemeClr val="accent3"/>
          </a:solidFill>
          <a:ln>
            <a:noFill/>
          </a:ln>
        </p:spPr>
        <p:txBody>
          <a:bodyPr vert="horz" wrap="square" lIns="91440" tIns="45720" rIns="91440" bIns="45720" numCol="1" anchor="t" anchorCtr="0" compatLnSpc="1"/>
          <a:lstStyle/>
          <a:p>
            <a:pPr algn="ctr"/>
            <a:r>
              <a:rPr lang="zh-CN" altLang="en-US" sz="1200">
                <a:solidFill>
                  <a:schemeClr val="bg1"/>
                </a:solidFill>
                <a:latin typeface="微软雅黑" panose="020B0503020204020204" pitchFamily="34" charset="-122"/>
                <a:ea typeface="微软雅黑" panose="020B0503020204020204" pitchFamily="34" charset="-122"/>
              </a:rPr>
              <a:t>标题</a:t>
            </a:r>
          </a:p>
        </p:txBody>
      </p:sp>
      <p:sp>
        <p:nvSpPr>
          <p:cNvPr id="43" name="TextBox 42"/>
          <p:cNvSpPr txBox="1"/>
          <p:nvPr/>
        </p:nvSpPr>
        <p:spPr>
          <a:xfrm>
            <a:off x="2009558" y="5039574"/>
            <a:ext cx="284052" cy="307777"/>
          </a:xfrm>
          <a:prstGeom prst="rect">
            <a:avLst/>
          </a:prstGeom>
          <a:noFill/>
        </p:spPr>
        <p:txBody>
          <a:bodyPr wrap="none" rtlCol="0">
            <a:spAutoFit/>
          </a:bodyPr>
          <a:lstStyle/>
          <a:p>
            <a:r>
              <a:rPr lang="en-US" altLang="zh-CN" sz="1400">
                <a:solidFill>
                  <a:schemeClr val="tx1">
                    <a:lumMod val="65000"/>
                    <a:lumOff val="35000"/>
                  </a:schemeClr>
                </a:solidFill>
              </a:rPr>
              <a:t>0</a:t>
            </a:r>
            <a:endParaRPr lang="zh-CN" altLang="en-US" sz="1400">
              <a:solidFill>
                <a:schemeClr val="tx1">
                  <a:lumMod val="65000"/>
                  <a:lumOff val="35000"/>
                </a:schemeClr>
              </a:solidFill>
            </a:endParaRPr>
          </a:p>
        </p:txBody>
      </p:sp>
      <p:sp>
        <p:nvSpPr>
          <p:cNvPr id="44" name="TextBox 43"/>
          <p:cNvSpPr txBox="1"/>
          <p:nvPr/>
        </p:nvSpPr>
        <p:spPr>
          <a:xfrm>
            <a:off x="1775520" y="4572412"/>
            <a:ext cx="482824" cy="307777"/>
          </a:xfrm>
          <a:prstGeom prst="rect">
            <a:avLst/>
          </a:prstGeom>
          <a:noFill/>
        </p:spPr>
        <p:txBody>
          <a:bodyPr wrap="none" rtlCol="0">
            <a:spAutoFit/>
          </a:bodyPr>
          <a:lstStyle/>
          <a:p>
            <a:r>
              <a:rPr lang="en-US" altLang="zh-CN" sz="1400">
                <a:solidFill>
                  <a:schemeClr val="tx1">
                    <a:lumMod val="65000"/>
                    <a:lumOff val="35000"/>
                  </a:schemeClr>
                </a:solidFill>
              </a:rPr>
              <a:t>100</a:t>
            </a:r>
            <a:endParaRPr lang="zh-CN" altLang="en-US" sz="1400">
              <a:solidFill>
                <a:schemeClr val="tx1">
                  <a:lumMod val="65000"/>
                  <a:lumOff val="35000"/>
                </a:schemeClr>
              </a:solidFill>
            </a:endParaRPr>
          </a:p>
        </p:txBody>
      </p:sp>
      <p:sp>
        <p:nvSpPr>
          <p:cNvPr id="45" name="TextBox 44"/>
          <p:cNvSpPr txBox="1"/>
          <p:nvPr/>
        </p:nvSpPr>
        <p:spPr>
          <a:xfrm>
            <a:off x="1775520" y="4105247"/>
            <a:ext cx="482824" cy="307777"/>
          </a:xfrm>
          <a:prstGeom prst="rect">
            <a:avLst/>
          </a:prstGeom>
          <a:noFill/>
        </p:spPr>
        <p:txBody>
          <a:bodyPr wrap="none" rtlCol="0">
            <a:spAutoFit/>
          </a:bodyPr>
          <a:lstStyle/>
          <a:p>
            <a:r>
              <a:rPr lang="en-US" altLang="zh-CN" sz="1400">
                <a:solidFill>
                  <a:schemeClr val="tx1">
                    <a:lumMod val="65000"/>
                    <a:lumOff val="35000"/>
                  </a:schemeClr>
                </a:solidFill>
              </a:rPr>
              <a:t>200</a:t>
            </a:r>
            <a:endParaRPr lang="zh-CN" altLang="en-US" sz="1400">
              <a:solidFill>
                <a:schemeClr val="tx1">
                  <a:lumMod val="65000"/>
                  <a:lumOff val="35000"/>
                </a:schemeClr>
              </a:solidFill>
            </a:endParaRPr>
          </a:p>
        </p:txBody>
      </p:sp>
      <p:sp>
        <p:nvSpPr>
          <p:cNvPr id="46" name="TextBox 45"/>
          <p:cNvSpPr txBox="1"/>
          <p:nvPr/>
        </p:nvSpPr>
        <p:spPr>
          <a:xfrm>
            <a:off x="1775520" y="3638082"/>
            <a:ext cx="482824" cy="307777"/>
          </a:xfrm>
          <a:prstGeom prst="rect">
            <a:avLst/>
          </a:prstGeom>
          <a:noFill/>
        </p:spPr>
        <p:txBody>
          <a:bodyPr wrap="none" rtlCol="0">
            <a:spAutoFit/>
          </a:bodyPr>
          <a:lstStyle/>
          <a:p>
            <a:r>
              <a:rPr lang="en-US" altLang="zh-CN" sz="1400">
                <a:solidFill>
                  <a:schemeClr val="tx1">
                    <a:lumMod val="65000"/>
                    <a:lumOff val="35000"/>
                  </a:schemeClr>
                </a:solidFill>
              </a:rPr>
              <a:t>300</a:t>
            </a:r>
            <a:endParaRPr lang="zh-CN" altLang="en-US" sz="1400">
              <a:solidFill>
                <a:schemeClr val="tx1">
                  <a:lumMod val="65000"/>
                  <a:lumOff val="35000"/>
                </a:schemeClr>
              </a:solidFill>
            </a:endParaRPr>
          </a:p>
        </p:txBody>
      </p:sp>
      <p:sp>
        <p:nvSpPr>
          <p:cNvPr id="47" name="TextBox 46"/>
          <p:cNvSpPr txBox="1"/>
          <p:nvPr/>
        </p:nvSpPr>
        <p:spPr>
          <a:xfrm>
            <a:off x="1775520" y="3170917"/>
            <a:ext cx="482824" cy="307777"/>
          </a:xfrm>
          <a:prstGeom prst="rect">
            <a:avLst/>
          </a:prstGeom>
          <a:noFill/>
        </p:spPr>
        <p:txBody>
          <a:bodyPr wrap="none" rtlCol="0">
            <a:spAutoFit/>
          </a:bodyPr>
          <a:lstStyle/>
          <a:p>
            <a:r>
              <a:rPr lang="en-US" altLang="zh-CN" sz="1400">
                <a:solidFill>
                  <a:schemeClr val="tx1">
                    <a:lumMod val="65000"/>
                    <a:lumOff val="35000"/>
                  </a:schemeClr>
                </a:solidFill>
              </a:rPr>
              <a:t>400</a:t>
            </a:r>
            <a:endParaRPr lang="zh-CN" altLang="en-US" sz="1400">
              <a:solidFill>
                <a:schemeClr val="tx1">
                  <a:lumMod val="65000"/>
                  <a:lumOff val="35000"/>
                </a:schemeClr>
              </a:solidFill>
            </a:endParaRPr>
          </a:p>
        </p:txBody>
      </p:sp>
      <p:sp>
        <p:nvSpPr>
          <p:cNvPr id="48" name="TextBox 47"/>
          <p:cNvSpPr txBox="1"/>
          <p:nvPr/>
        </p:nvSpPr>
        <p:spPr>
          <a:xfrm>
            <a:off x="1775520" y="2703752"/>
            <a:ext cx="482824" cy="307777"/>
          </a:xfrm>
          <a:prstGeom prst="rect">
            <a:avLst/>
          </a:prstGeom>
          <a:noFill/>
        </p:spPr>
        <p:txBody>
          <a:bodyPr wrap="none" rtlCol="0">
            <a:spAutoFit/>
          </a:bodyPr>
          <a:lstStyle/>
          <a:p>
            <a:r>
              <a:rPr lang="en-US" altLang="zh-CN" sz="1400">
                <a:solidFill>
                  <a:schemeClr val="tx1">
                    <a:lumMod val="65000"/>
                    <a:lumOff val="35000"/>
                  </a:schemeClr>
                </a:solidFill>
              </a:rPr>
              <a:t>500</a:t>
            </a:r>
            <a:endParaRPr lang="zh-CN" altLang="en-US" sz="1400">
              <a:solidFill>
                <a:schemeClr val="tx1">
                  <a:lumMod val="65000"/>
                  <a:lumOff val="35000"/>
                </a:schemeClr>
              </a:solidFill>
            </a:endParaRPr>
          </a:p>
        </p:txBody>
      </p:sp>
      <p:sp>
        <p:nvSpPr>
          <p:cNvPr id="49" name="TextBox 48"/>
          <p:cNvSpPr txBox="1"/>
          <p:nvPr/>
        </p:nvSpPr>
        <p:spPr>
          <a:xfrm>
            <a:off x="1775520" y="2236587"/>
            <a:ext cx="482824" cy="307777"/>
          </a:xfrm>
          <a:prstGeom prst="rect">
            <a:avLst/>
          </a:prstGeom>
          <a:noFill/>
        </p:spPr>
        <p:txBody>
          <a:bodyPr wrap="none" rtlCol="0">
            <a:spAutoFit/>
          </a:bodyPr>
          <a:lstStyle/>
          <a:p>
            <a:r>
              <a:rPr lang="en-US" altLang="zh-CN" sz="1400">
                <a:solidFill>
                  <a:schemeClr val="tx1">
                    <a:lumMod val="65000"/>
                    <a:lumOff val="35000"/>
                  </a:schemeClr>
                </a:solidFill>
              </a:rPr>
              <a:t>600</a:t>
            </a:r>
            <a:endParaRPr lang="zh-CN" altLang="en-US" sz="1400">
              <a:solidFill>
                <a:schemeClr val="tx1">
                  <a:lumMod val="65000"/>
                  <a:lumOff val="35000"/>
                </a:schemeClr>
              </a:solidFill>
            </a:endParaRPr>
          </a:p>
        </p:txBody>
      </p:sp>
      <p:sp>
        <p:nvSpPr>
          <p:cNvPr id="50" name="TextBox 49"/>
          <p:cNvSpPr txBox="1"/>
          <p:nvPr/>
        </p:nvSpPr>
        <p:spPr>
          <a:xfrm>
            <a:off x="1775520" y="1769422"/>
            <a:ext cx="482824" cy="307777"/>
          </a:xfrm>
          <a:prstGeom prst="rect">
            <a:avLst/>
          </a:prstGeom>
          <a:noFill/>
        </p:spPr>
        <p:txBody>
          <a:bodyPr wrap="none" rtlCol="0">
            <a:spAutoFit/>
          </a:bodyPr>
          <a:lstStyle/>
          <a:p>
            <a:r>
              <a:rPr lang="en-US" altLang="zh-CN" sz="1400">
                <a:solidFill>
                  <a:schemeClr val="tx1">
                    <a:lumMod val="65000"/>
                    <a:lumOff val="35000"/>
                  </a:schemeClr>
                </a:solidFill>
              </a:rPr>
              <a:t>700</a:t>
            </a:r>
            <a:endParaRPr lang="zh-CN" altLang="en-US" sz="1400">
              <a:solidFill>
                <a:schemeClr val="tx1">
                  <a:lumMod val="65000"/>
                  <a:lumOff val="35000"/>
                </a:schemeClr>
              </a:solidFill>
            </a:endParaRPr>
          </a:p>
        </p:txBody>
      </p:sp>
      <p:sp>
        <p:nvSpPr>
          <p:cNvPr id="51" name="TextBox 50"/>
          <p:cNvSpPr txBox="1"/>
          <p:nvPr/>
        </p:nvSpPr>
        <p:spPr>
          <a:xfrm>
            <a:off x="2491318" y="5254649"/>
            <a:ext cx="543739" cy="307777"/>
          </a:xfrm>
          <a:prstGeom prst="rect">
            <a:avLst/>
          </a:prstGeom>
          <a:noFill/>
        </p:spPr>
        <p:txBody>
          <a:bodyPr wrap="none" rtlCol="0">
            <a:spAutoFit/>
          </a:bodyPr>
          <a:lstStyle/>
          <a:p>
            <a:r>
              <a:rPr lang="zh-CN" altLang="en-US" sz="1400">
                <a:solidFill>
                  <a:schemeClr val="tx1">
                    <a:lumMod val="65000"/>
                    <a:lumOff val="35000"/>
                  </a:schemeClr>
                </a:solidFill>
                <a:latin typeface="微软雅黑" panose="020B0503020204020204" pitchFamily="34" charset="-122"/>
                <a:ea typeface="微软雅黑" panose="020B0503020204020204" pitchFamily="34" charset="-122"/>
              </a:rPr>
              <a:t>标题</a:t>
            </a:r>
          </a:p>
        </p:txBody>
      </p:sp>
      <p:sp>
        <p:nvSpPr>
          <p:cNvPr id="52" name="TextBox 51"/>
          <p:cNvSpPr txBox="1"/>
          <p:nvPr/>
        </p:nvSpPr>
        <p:spPr>
          <a:xfrm>
            <a:off x="3250430" y="5254649"/>
            <a:ext cx="543739" cy="307777"/>
          </a:xfrm>
          <a:prstGeom prst="rect">
            <a:avLst/>
          </a:prstGeom>
          <a:noFill/>
        </p:spPr>
        <p:txBody>
          <a:bodyPr wrap="none" rtlCol="0">
            <a:spAutoFit/>
          </a:bodyPr>
          <a:lstStyle/>
          <a:p>
            <a:r>
              <a:rPr lang="zh-CN" altLang="en-US" sz="1400">
                <a:solidFill>
                  <a:schemeClr val="tx1">
                    <a:lumMod val="65000"/>
                    <a:lumOff val="35000"/>
                  </a:schemeClr>
                </a:solidFill>
                <a:latin typeface="微软雅黑" panose="020B0503020204020204" pitchFamily="34" charset="-122"/>
                <a:ea typeface="微软雅黑" panose="020B0503020204020204" pitchFamily="34" charset="-122"/>
              </a:rPr>
              <a:t>标题</a:t>
            </a:r>
          </a:p>
        </p:txBody>
      </p:sp>
      <p:sp>
        <p:nvSpPr>
          <p:cNvPr id="53" name="TextBox 52"/>
          <p:cNvSpPr txBox="1"/>
          <p:nvPr/>
        </p:nvSpPr>
        <p:spPr>
          <a:xfrm>
            <a:off x="4020081" y="5254649"/>
            <a:ext cx="543739" cy="307777"/>
          </a:xfrm>
          <a:prstGeom prst="rect">
            <a:avLst/>
          </a:prstGeom>
          <a:noFill/>
        </p:spPr>
        <p:txBody>
          <a:bodyPr wrap="none" rtlCol="0">
            <a:spAutoFit/>
          </a:bodyPr>
          <a:lstStyle/>
          <a:p>
            <a:r>
              <a:rPr lang="zh-CN" altLang="en-US" sz="1400">
                <a:solidFill>
                  <a:schemeClr val="tx1">
                    <a:lumMod val="65000"/>
                    <a:lumOff val="35000"/>
                  </a:schemeClr>
                </a:solidFill>
                <a:latin typeface="微软雅黑" panose="020B0503020204020204" pitchFamily="34" charset="-122"/>
                <a:ea typeface="微软雅黑" panose="020B0503020204020204" pitchFamily="34" charset="-122"/>
              </a:rPr>
              <a:t>标题</a:t>
            </a:r>
          </a:p>
        </p:txBody>
      </p:sp>
      <p:sp>
        <p:nvSpPr>
          <p:cNvPr id="54" name="TextBox 53"/>
          <p:cNvSpPr txBox="1"/>
          <p:nvPr/>
        </p:nvSpPr>
        <p:spPr>
          <a:xfrm>
            <a:off x="4790018" y="5254649"/>
            <a:ext cx="543739" cy="307777"/>
          </a:xfrm>
          <a:prstGeom prst="rect">
            <a:avLst/>
          </a:prstGeom>
          <a:noFill/>
        </p:spPr>
        <p:txBody>
          <a:bodyPr wrap="none" rtlCol="0">
            <a:spAutoFit/>
          </a:bodyPr>
          <a:lstStyle/>
          <a:p>
            <a:r>
              <a:rPr lang="zh-CN" altLang="en-US" sz="1400">
                <a:solidFill>
                  <a:schemeClr val="tx1">
                    <a:lumMod val="65000"/>
                    <a:lumOff val="35000"/>
                  </a:schemeClr>
                </a:solidFill>
                <a:latin typeface="微软雅黑" panose="020B0503020204020204" pitchFamily="34" charset="-122"/>
                <a:ea typeface="微软雅黑" panose="020B0503020204020204" pitchFamily="34" charset="-122"/>
              </a:rPr>
              <a:t>标题</a:t>
            </a:r>
          </a:p>
        </p:txBody>
      </p:sp>
      <p:sp>
        <p:nvSpPr>
          <p:cNvPr id="55" name="TextBox 54"/>
          <p:cNvSpPr txBox="1"/>
          <p:nvPr/>
        </p:nvSpPr>
        <p:spPr>
          <a:xfrm>
            <a:off x="6645594" y="2132856"/>
            <a:ext cx="4084401" cy="812530"/>
          </a:xfrm>
          <a:prstGeom prst="rect">
            <a:avLst/>
          </a:prstGeom>
          <a:noFill/>
        </p:spPr>
        <p:txBody>
          <a:bodyPr wrap="square" rtlCol="0">
            <a:spAutoFit/>
          </a:bodyPr>
          <a:lstStyle/>
          <a:p>
            <a:pPr algn="just">
              <a:lnSpc>
                <a:spcPct val="13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您的内容打在这里，或者通过复制您的文本后，在此框中选择粘贴，并选择只保留文字。您的内容打在这里，或者通过通过复制您的文本。</a:t>
            </a:r>
          </a:p>
        </p:txBody>
      </p:sp>
      <p:sp>
        <p:nvSpPr>
          <p:cNvPr id="56" name="TextBox 55"/>
          <p:cNvSpPr txBox="1"/>
          <p:nvPr/>
        </p:nvSpPr>
        <p:spPr>
          <a:xfrm>
            <a:off x="6645594" y="1700808"/>
            <a:ext cx="1774276" cy="369332"/>
          </a:xfrm>
          <a:prstGeom prst="rect">
            <a:avLst/>
          </a:prstGeom>
          <a:noFill/>
        </p:spPr>
        <p:txBody>
          <a:bodyPr wrap="square" tIns="0" bIns="0" rtlCol="0" anchor="t">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点击添加标题</a:t>
            </a:r>
          </a:p>
        </p:txBody>
      </p:sp>
      <p:sp>
        <p:nvSpPr>
          <p:cNvPr id="57" name="标题 56"/>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fade">
                                      <p:cBhvr>
                                        <p:cTn id="13" dur="500"/>
                                        <p:tgtEl>
                                          <p:spTgt spid="4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6"/>
                                        </p:tgtEl>
                                        <p:attrNameLst>
                                          <p:attrName>style.visibility</p:attrName>
                                        </p:attrNameLst>
                                      </p:cBhvr>
                                      <p:to>
                                        <p:strVal val="visible"/>
                                      </p:to>
                                    </p:set>
                                    <p:animEffect transition="in" filter="fade">
                                      <p:cBhvr>
                                        <p:cTn id="16" dur="500"/>
                                        <p:tgtEl>
                                          <p:spTgt spid="4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7"/>
                                        </p:tgtEl>
                                        <p:attrNameLst>
                                          <p:attrName>style.visibility</p:attrName>
                                        </p:attrNameLst>
                                      </p:cBhvr>
                                      <p:to>
                                        <p:strVal val="visible"/>
                                      </p:to>
                                    </p:set>
                                    <p:animEffect transition="in" filter="fade">
                                      <p:cBhvr>
                                        <p:cTn id="19" dur="500"/>
                                        <p:tgtEl>
                                          <p:spTgt spid="4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8"/>
                                        </p:tgtEl>
                                        <p:attrNameLst>
                                          <p:attrName>style.visibility</p:attrName>
                                        </p:attrNameLst>
                                      </p:cBhvr>
                                      <p:to>
                                        <p:strVal val="visible"/>
                                      </p:to>
                                    </p:set>
                                    <p:animEffect transition="in" filter="fade">
                                      <p:cBhvr>
                                        <p:cTn id="22" dur="500"/>
                                        <p:tgtEl>
                                          <p:spTgt spid="4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fade">
                                      <p:cBhvr>
                                        <p:cTn id="25" dur="500"/>
                                        <p:tgtEl>
                                          <p:spTgt spid="4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fade">
                                      <p:cBhvr>
                                        <p:cTn id="28" dur="500"/>
                                        <p:tgtEl>
                                          <p:spTgt spid="50"/>
                                        </p:tgtEl>
                                      </p:cBhvr>
                                    </p:animEffec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fade">
                                      <p:cBhvr>
                                        <p:cTn id="32" dur="500"/>
                                        <p:tgtEl>
                                          <p:spTgt spid="5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2"/>
                                        </p:tgtEl>
                                        <p:attrNameLst>
                                          <p:attrName>style.visibility</p:attrName>
                                        </p:attrNameLst>
                                      </p:cBhvr>
                                      <p:to>
                                        <p:strVal val="visible"/>
                                      </p:to>
                                    </p:set>
                                    <p:animEffect transition="in" filter="fade">
                                      <p:cBhvr>
                                        <p:cTn id="35" dur="500"/>
                                        <p:tgtEl>
                                          <p:spTgt spid="5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500"/>
                                        <p:tgtEl>
                                          <p:spTgt spid="54"/>
                                        </p:tgtEl>
                                      </p:cBhvr>
                                    </p:animEffect>
                                  </p:childTnLst>
                                </p:cTn>
                              </p:par>
                            </p:childTnLst>
                          </p:cTn>
                        </p:par>
                        <p:par>
                          <p:cTn id="42" fill="hold">
                            <p:stCondLst>
                              <p:cond delay="1000"/>
                            </p:stCondLst>
                            <p:childTnLst>
                              <p:par>
                                <p:cTn id="43" presetID="22" presetClass="entr" presetSubtype="8" fill="hold" grpId="0" nodeType="afterEffect">
                                  <p:stCondLst>
                                    <p:cond delay="0"/>
                                  </p:stCondLst>
                                  <p:childTnLst>
                                    <p:set>
                                      <p:cBhvr>
                                        <p:cTn id="44" dur="1" fill="hold">
                                          <p:stCondLst>
                                            <p:cond delay="0"/>
                                          </p:stCondLst>
                                        </p:cTn>
                                        <p:tgtEl>
                                          <p:spTgt spid="2"/>
                                        </p:tgtEl>
                                        <p:attrNameLst>
                                          <p:attrName>style.visibility</p:attrName>
                                        </p:attrNameLst>
                                      </p:cBhvr>
                                      <p:to>
                                        <p:strVal val="visible"/>
                                      </p:to>
                                    </p:set>
                                    <p:animEffect transition="in" filter="wipe(left)">
                                      <p:cBhvr>
                                        <p:cTn id="45" dur="500"/>
                                        <p:tgtEl>
                                          <p:spTgt spid="2"/>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wipe(left)">
                                      <p:cBhvr>
                                        <p:cTn id="48" dur="500"/>
                                        <p:tgtEl>
                                          <p:spTgt spid="9"/>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wipe(left)">
                                      <p:cBhvr>
                                        <p:cTn id="51" dur="500"/>
                                        <p:tgtEl>
                                          <p:spTgt spid="8"/>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wipe(left)">
                                      <p:cBhvr>
                                        <p:cTn id="54" dur="500"/>
                                        <p:tgtEl>
                                          <p:spTgt spid="7"/>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6"/>
                                        </p:tgtEl>
                                        <p:attrNameLst>
                                          <p:attrName>style.visibility</p:attrName>
                                        </p:attrNameLst>
                                      </p:cBhvr>
                                      <p:to>
                                        <p:strVal val="visible"/>
                                      </p:to>
                                    </p:set>
                                    <p:animEffect transition="in" filter="wipe(left)">
                                      <p:cBhvr>
                                        <p:cTn id="57" dur="500"/>
                                        <p:tgtEl>
                                          <p:spTgt spid="6"/>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5"/>
                                        </p:tgtEl>
                                        <p:attrNameLst>
                                          <p:attrName>style.visibility</p:attrName>
                                        </p:attrNameLst>
                                      </p:cBhvr>
                                      <p:to>
                                        <p:strVal val="visible"/>
                                      </p:to>
                                    </p:set>
                                    <p:animEffect transition="in" filter="wipe(left)">
                                      <p:cBhvr>
                                        <p:cTn id="60" dur="500"/>
                                        <p:tgtEl>
                                          <p:spTgt spid="5"/>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4"/>
                                        </p:tgtEl>
                                        <p:attrNameLst>
                                          <p:attrName>style.visibility</p:attrName>
                                        </p:attrNameLst>
                                      </p:cBhvr>
                                      <p:to>
                                        <p:strVal val="visible"/>
                                      </p:to>
                                    </p:set>
                                    <p:animEffect transition="in" filter="wipe(left)">
                                      <p:cBhvr>
                                        <p:cTn id="63" dur="500"/>
                                        <p:tgtEl>
                                          <p:spTgt spid="4"/>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3"/>
                                        </p:tgtEl>
                                        <p:attrNameLst>
                                          <p:attrName>style.visibility</p:attrName>
                                        </p:attrNameLst>
                                      </p:cBhvr>
                                      <p:to>
                                        <p:strVal val="visible"/>
                                      </p:to>
                                    </p:set>
                                    <p:animEffect transition="in" filter="wipe(left)">
                                      <p:cBhvr>
                                        <p:cTn id="66" dur="500"/>
                                        <p:tgtEl>
                                          <p:spTgt spid="3"/>
                                        </p:tgtEl>
                                      </p:cBhvr>
                                    </p:animEffect>
                                  </p:childTnLst>
                                </p:cTn>
                              </p:par>
                            </p:childTnLst>
                          </p:cTn>
                        </p:par>
                        <p:par>
                          <p:cTn id="67" fill="hold">
                            <p:stCondLst>
                              <p:cond delay="1500"/>
                            </p:stCondLst>
                            <p:childTnLst>
                              <p:par>
                                <p:cTn id="68" presetID="22" presetClass="entr" presetSubtype="4" fill="hold" grpId="0" nodeType="afterEffect">
                                  <p:stCondLst>
                                    <p:cond delay="0"/>
                                  </p:stCondLst>
                                  <p:childTnLst>
                                    <p:set>
                                      <p:cBhvr>
                                        <p:cTn id="69" dur="1" fill="hold">
                                          <p:stCondLst>
                                            <p:cond delay="0"/>
                                          </p:stCondLst>
                                        </p:cTn>
                                        <p:tgtEl>
                                          <p:spTgt spid="10"/>
                                        </p:tgtEl>
                                        <p:attrNameLst>
                                          <p:attrName>style.visibility</p:attrName>
                                        </p:attrNameLst>
                                      </p:cBhvr>
                                      <p:to>
                                        <p:strVal val="visible"/>
                                      </p:to>
                                    </p:set>
                                    <p:animEffect transition="in" filter="wipe(down)">
                                      <p:cBhvr>
                                        <p:cTn id="70" dur="500"/>
                                        <p:tgtEl>
                                          <p:spTgt spid="10"/>
                                        </p:tgtEl>
                                      </p:cBhvr>
                                    </p:animEffect>
                                  </p:childTnLst>
                                </p:cTn>
                              </p:par>
                            </p:childTnLst>
                          </p:cTn>
                        </p:par>
                        <p:par>
                          <p:cTn id="71" fill="hold">
                            <p:stCondLst>
                              <p:cond delay="2000"/>
                            </p:stCondLst>
                            <p:childTnLst>
                              <p:par>
                                <p:cTn id="72" presetID="22" presetClass="entr" presetSubtype="4" fill="hold" grpId="0" nodeType="afterEffect">
                                  <p:stCondLst>
                                    <p:cond delay="0"/>
                                  </p:stCondLst>
                                  <p:childTnLst>
                                    <p:set>
                                      <p:cBhvr>
                                        <p:cTn id="73" dur="1" fill="hold">
                                          <p:stCondLst>
                                            <p:cond delay="0"/>
                                          </p:stCondLst>
                                        </p:cTn>
                                        <p:tgtEl>
                                          <p:spTgt spid="11"/>
                                        </p:tgtEl>
                                        <p:attrNameLst>
                                          <p:attrName>style.visibility</p:attrName>
                                        </p:attrNameLst>
                                      </p:cBhvr>
                                      <p:to>
                                        <p:strVal val="visible"/>
                                      </p:to>
                                    </p:set>
                                    <p:animEffect transition="in" filter="wipe(down)">
                                      <p:cBhvr>
                                        <p:cTn id="74" dur="500"/>
                                        <p:tgtEl>
                                          <p:spTgt spid="11"/>
                                        </p:tgtEl>
                                      </p:cBhvr>
                                    </p:animEffect>
                                  </p:childTnLst>
                                </p:cTn>
                              </p:par>
                            </p:childTnLst>
                          </p:cTn>
                        </p:par>
                        <p:par>
                          <p:cTn id="75" fill="hold">
                            <p:stCondLst>
                              <p:cond delay="2500"/>
                            </p:stCondLst>
                            <p:childTnLst>
                              <p:par>
                                <p:cTn id="76" presetID="22" presetClass="entr" presetSubtype="4" fill="hold" grpId="0" nodeType="afterEffect">
                                  <p:stCondLst>
                                    <p:cond delay="0"/>
                                  </p:stCondLst>
                                  <p:childTnLst>
                                    <p:set>
                                      <p:cBhvr>
                                        <p:cTn id="77" dur="1" fill="hold">
                                          <p:stCondLst>
                                            <p:cond delay="0"/>
                                          </p:stCondLst>
                                        </p:cTn>
                                        <p:tgtEl>
                                          <p:spTgt spid="12"/>
                                        </p:tgtEl>
                                        <p:attrNameLst>
                                          <p:attrName>style.visibility</p:attrName>
                                        </p:attrNameLst>
                                      </p:cBhvr>
                                      <p:to>
                                        <p:strVal val="visible"/>
                                      </p:to>
                                    </p:set>
                                    <p:animEffect transition="in" filter="wipe(down)">
                                      <p:cBhvr>
                                        <p:cTn id="78" dur="500"/>
                                        <p:tgtEl>
                                          <p:spTgt spid="12"/>
                                        </p:tgtEl>
                                      </p:cBhvr>
                                    </p:animEffect>
                                  </p:childTnLst>
                                </p:cTn>
                              </p:par>
                            </p:childTnLst>
                          </p:cTn>
                        </p:par>
                        <p:par>
                          <p:cTn id="79" fill="hold">
                            <p:stCondLst>
                              <p:cond delay="3000"/>
                            </p:stCondLst>
                            <p:childTnLst>
                              <p:par>
                                <p:cTn id="80" presetID="22" presetClass="entr" presetSubtype="4" fill="hold" grpId="0" nodeType="afterEffect">
                                  <p:stCondLst>
                                    <p:cond delay="0"/>
                                  </p:stCondLst>
                                  <p:childTnLst>
                                    <p:set>
                                      <p:cBhvr>
                                        <p:cTn id="81" dur="1" fill="hold">
                                          <p:stCondLst>
                                            <p:cond delay="0"/>
                                          </p:stCondLst>
                                        </p:cTn>
                                        <p:tgtEl>
                                          <p:spTgt spid="13"/>
                                        </p:tgtEl>
                                        <p:attrNameLst>
                                          <p:attrName>style.visibility</p:attrName>
                                        </p:attrNameLst>
                                      </p:cBhvr>
                                      <p:to>
                                        <p:strVal val="visible"/>
                                      </p:to>
                                    </p:set>
                                    <p:animEffect transition="in" filter="wipe(down)">
                                      <p:cBhvr>
                                        <p:cTn id="82" dur="500"/>
                                        <p:tgtEl>
                                          <p:spTgt spid="13"/>
                                        </p:tgtEl>
                                      </p:cBhvr>
                                    </p:animEffect>
                                  </p:childTnLst>
                                </p:cTn>
                              </p:par>
                            </p:childTnLst>
                          </p:cTn>
                        </p:par>
                        <p:par>
                          <p:cTn id="83" fill="hold">
                            <p:stCondLst>
                              <p:cond delay="3500"/>
                            </p:stCondLst>
                            <p:childTnLst>
                              <p:par>
                                <p:cTn id="84" presetID="22" presetClass="entr" presetSubtype="4" fill="hold" grpId="0" nodeType="afterEffect">
                                  <p:stCondLst>
                                    <p:cond delay="0"/>
                                  </p:stCondLst>
                                  <p:childTnLst>
                                    <p:set>
                                      <p:cBhvr>
                                        <p:cTn id="85" dur="1" fill="hold">
                                          <p:stCondLst>
                                            <p:cond delay="0"/>
                                          </p:stCondLst>
                                        </p:cTn>
                                        <p:tgtEl>
                                          <p:spTgt spid="14"/>
                                        </p:tgtEl>
                                        <p:attrNameLst>
                                          <p:attrName>style.visibility</p:attrName>
                                        </p:attrNameLst>
                                      </p:cBhvr>
                                      <p:to>
                                        <p:strVal val="visible"/>
                                      </p:to>
                                    </p:set>
                                    <p:animEffect transition="in" filter="wipe(down)">
                                      <p:cBhvr>
                                        <p:cTn id="86" dur="500"/>
                                        <p:tgtEl>
                                          <p:spTgt spid="14"/>
                                        </p:tgtEl>
                                      </p:cBhvr>
                                    </p:animEffect>
                                  </p:childTnLst>
                                </p:cTn>
                              </p:par>
                            </p:childTnLst>
                          </p:cTn>
                        </p:par>
                        <p:par>
                          <p:cTn id="87" fill="hold">
                            <p:stCondLst>
                              <p:cond delay="4000"/>
                            </p:stCondLst>
                            <p:childTnLst>
                              <p:par>
                                <p:cTn id="88" presetID="22" presetClass="entr" presetSubtype="4" fill="hold" grpId="0" nodeType="afterEffect">
                                  <p:stCondLst>
                                    <p:cond delay="0"/>
                                  </p:stCondLst>
                                  <p:childTnLst>
                                    <p:set>
                                      <p:cBhvr>
                                        <p:cTn id="89" dur="1" fill="hold">
                                          <p:stCondLst>
                                            <p:cond delay="0"/>
                                          </p:stCondLst>
                                        </p:cTn>
                                        <p:tgtEl>
                                          <p:spTgt spid="15"/>
                                        </p:tgtEl>
                                        <p:attrNameLst>
                                          <p:attrName>style.visibility</p:attrName>
                                        </p:attrNameLst>
                                      </p:cBhvr>
                                      <p:to>
                                        <p:strVal val="visible"/>
                                      </p:to>
                                    </p:set>
                                    <p:animEffect transition="in" filter="wipe(down)">
                                      <p:cBhvr>
                                        <p:cTn id="90" dur="500"/>
                                        <p:tgtEl>
                                          <p:spTgt spid="15"/>
                                        </p:tgtEl>
                                      </p:cBhvr>
                                    </p:animEffect>
                                  </p:childTnLst>
                                </p:cTn>
                              </p:par>
                            </p:childTnLst>
                          </p:cTn>
                        </p:par>
                        <p:par>
                          <p:cTn id="91" fill="hold">
                            <p:stCondLst>
                              <p:cond delay="4500"/>
                            </p:stCondLst>
                            <p:childTnLst>
                              <p:par>
                                <p:cTn id="92" presetID="22" presetClass="entr" presetSubtype="4" fill="hold" grpId="0" nodeType="afterEffect">
                                  <p:stCondLst>
                                    <p:cond delay="0"/>
                                  </p:stCondLst>
                                  <p:childTnLst>
                                    <p:set>
                                      <p:cBhvr>
                                        <p:cTn id="93" dur="1" fill="hold">
                                          <p:stCondLst>
                                            <p:cond delay="0"/>
                                          </p:stCondLst>
                                        </p:cTn>
                                        <p:tgtEl>
                                          <p:spTgt spid="16"/>
                                        </p:tgtEl>
                                        <p:attrNameLst>
                                          <p:attrName>style.visibility</p:attrName>
                                        </p:attrNameLst>
                                      </p:cBhvr>
                                      <p:to>
                                        <p:strVal val="visible"/>
                                      </p:to>
                                    </p:set>
                                    <p:animEffect transition="in" filter="wipe(down)">
                                      <p:cBhvr>
                                        <p:cTn id="94" dur="500"/>
                                        <p:tgtEl>
                                          <p:spTgt spid="16"/>
                                        </p:tgtEl>
                                      </p:cBhvr>
                                    </p:animEffect>
                                  </p:childTnLst>
                                </p:cTn>
                              </p:par>
                            </p:childTnLst>
                          </p:cTn>
                        </p:par>
                        <p:par>
                          <p:cTn id="95" fill="hold">
                            <p:stCondLst>
                              <p:cond delay="5000"/>
                            </p:stCondLst>
                            <p:childTnLst>
                              <p:par>
                                <p:cTn id="96" presetID="22" presetClass="entr" presetSubtype="4" fill="hold" grpId="0" nodeType="afterEffect">
                                  <p:stCondLst>
                                    <p:cond delay="0"/>
                                  </p:stCondLst>
                                  <p:childTnLst>
                                    <p:set>
                                      <p:cBhvr>
                                        <p:cTn id="97" dur="1" fill="hold">
                                          <p:stCondLst>
                                            <p:cond delay="0"/>
                                          </p:stCondLst>
                                        </p:cTn>
                                        <p:tgtEl>
                                          <p:spTgt spid="17"/>
                                        </p:tgtEl>
                                        <p:attrNameLst>
                                          <p:attrName>style.visibility</p:attrName>
                                        </p:attrNameLst>
                                      </p:cBhvr>
                                      <p:to>
                                        <p:strVal val="visible"/>
                                      </p:to>
                                    </p:set>
                                    <p:animEffect transition="in" filter="wipe(down)">
                                      <p:cBhvr>
                                        <p:cTn id="98" dur="500"/>
                                        <p:tgtEl>
                                          <p:spTgt spid="17"/>
                                        </p:tgtEl>
                                      </p:cBhvr>
                                    </p:animEffect>
                                  </p:childTnLst>
                                </p:cTn>
                              </p:par>
                            </p:childTnLst>
                          </p:cTn>
                        </p:par>
                        <p:par>
                          <p:cTn id="99" fill="hold">
                            <p:stCondLst>
                              <p:cond delay="5500"/>
                            </p:stCondLst>
                            <p:childTnLst>
                              <p:par>
                                <p:cTn id="100" presetID="22" presetClass="entr" presetSubtype="4" fill="hold" grpId="0" nodeType="afterEffect">
                                  <p:stCondLst>
                                    <p:cond delay="0"/>
                                  </p:stCondLst>
                                  <p:childTnLst>
                                    <p:set>
                                      <p:cBhvr>
                                        <p:cTn id="101" dur="1" fill="hold">
                                          <p:stCondLst>
                                            <p:cond delay="0"/>
                                          </p:stCondLst>
                                        </p:cTn>
                                        <p:tgtEl>
                                          <p:spTgt spid="18"/>
                                        </p:tgtEl>
                                        <p:attrNameLst>
                                          <p:attrName>style.visibility</p:attrName>
                                        </p:attrNameLst>
                                      </p:cBhvr>
                                      <p:to>
                                        <p:strVal val="visible"/>
                                      </p:to>
                                    </p:set>
                                    <p:animEffect transition="in" filter="wipe(down)">
                                      <p:cBhvr>
                                        <p:cTn id="102" dur="500"/>
                                        <p:tgtEl>
                                          <p:spTgt spid="18"/>
                                        </p:tgtEl>
                                      </p:cBhvr>
                                    </p:animEffect>
                                  </p:childTnLst>
                                </p:cTn>
                              </p:par>
                            </p:childTnLst>
                          </p:cTn>
                        </p:par>
                        <p:par>
                          <p:cTn id="103" fill="hold">
                            <p:stCondLst>
                              <p:cond delay="6000"/>
                            </p:stCondLst>
                            <p:childTnLst>
                              <p:par>
                                <p:cTn id="104" presetID="22" presetClass="entr" presetSubtype="4" fill="hold" grpId="0" nodeType="afterEffect">
                                  <p:stCondLst>
                                    <p:cond delay="0"/>
                                  </p:stCondLst>
                                  <p:childTnLst>
                                    <p:set>
                                      <p:cBhvr>
                                        <p:cTn id="105" dur="1" fill="hold">
                                          <p:stCondLst>
                                            <p:cond delay="0"/>
                                          </p:stCondLst>
                                        </p:cTn>
                                        <p:tgtEl>
                                          <p:spTgt spid="19"/>
                                        </p:tgtEl>
                                        <p:attrNameLst>
                                          <p:attrName>style.visibility</p:attrName>
                                        </p:attrNameLst>
                                      </p:cBhvr>
                                      <p:to>
                                        <p:strVal val="visible"/>
                                      </p:to>
                                    </p:set>
                                    <p:animEffect transition="in" filter="wipe(down)">
                                      <p:cBhvr>
                                        <p:cTn id="106" dur="500"/>
                                        <p:tgtEl>
                                          <p:spTgt spid="19"/>
                                        </p:tgtEl>
                                      </p:cBhvr>
                                    </p:animEffect>
                                  </p:childTnLst>
                                </p:cTn>
                              </p:par>
                            </p:childTnLst>
                          </p:cTn>
                        </p:par>
                        <p:par>
                          <p:cTn id="107" fill="hold">
                            <p:stCondLst>
                              <p:cond delay="6500"/>
                            </p:stCondLst>
                            <p:childTnLst>
                              <p:par>
                                <p:cTn id="108" presetID="22" presetClass="entr" presetSubtype="4" fill="hold" grpId="0" nodeType="afterEffect">
                                  <p:stCondLst>
                                    <p:cond delay="0"/>
                                  </p:stCondLst>
                                  <p:childTnLst>
                                    <p:set>
                                      <p:cBhvr>
                                        <p:cTn id="109" dur="1" fill="hold">
                                          <p:stCondLst>
                                            <p:cond delay="0"/>
                                          </p:stCondLst>
                                        </p:cTn>
                                        <p:tgtEl>
                                          <p:spTgt spid="20"/>
                                        </p:tgtEl>
                                        <p:attrNameLst>
                                          <p:attrName>style.visibility</p:attrName>
                                        </p:attrNameLst>
                                      </p:cBhvr>
                                      <p:to>
                                        <p:strVal val="visible"/>
                                      </p:to>
                                    </p:set>
                                    <p:animEffect transition="in" filter="wipe(down)">
                                      <p:cBhvr>
                                        <p:cTn id="110" dur="500"/>
                                        <p:tgtEl>
                                          <p:spTgt spid="20"/>
                                        </p:tgtEl>
                                      </p:cBhvr>
                                    </p:animEffect>
                                  </p:childTnLst>
                                </p:cTn>
                              </p:par>
                            </p:childTnLst>
                          </p:cTn>
                        </p:par>
                        <p:par>
                          <p:cTn id="111" fill="hold">
                            <p:stCondLst>
                              <p:cond delay="7000"/>
                            </p:stCondLst>
                            <p:childTnLst>
                              <p:par>
                                <p:cTn id="112" presetID="22" presetClass="entr" presetSubtype="4" fill="hold" grpId="0" nodeType="afterEffect">
                                  <p:stCondLst>
                                    <p:cond delay="0"/>
                                  </p:stCondLst>
                                  <p:childTnLst>
                                    <p:set>
                                      <p:cBhvr>
                                        <p:cTn id="113" dur="1" fill="hold">
                                          <p:stCondLst>
                                            <p:cond delay="0"/>
                                          </p:stCondLst>
                                        </p:cTn>
                                        <p:tgtEl>
                                          <p:spTgt spid="21"/>
                                        </p:tgtEl>
                                        <p:attrNameLst>
                                          <p:attrName>style.visibility</p:attrName>
                                        </p:attrNameLst>
                                      </p:cBhvr>
                                      <p:to>
                                        <p:strVal val="visible"/>
                                      </p:to>
                                    </p:set>
                                    <p:animEffect transition="in" filter="wipe(down)">
                                      <p:cBhvr>
                                        <p:cTn id="114" dur="500"/>
                                        <p:tgtEl>
                                          <p:spTgt spid="21"/>
                                        </p:tgtEl>
                                      </p:cBhvr>
                                    </p:animEffect>
                                  </p:childTnLst>
                                </p:cTn>
                              </p:par>
                            </p:childTnLst>
                          </p:cTn>
                        </p:par>
                        <p:par>
                          <p:cTn id="115" fill="hold">
                            <p:stCondLst>
                              <p:cond delay="7500"/>
                            </p:stCondLst>
                            <p:childTnLst>
                              <p:par>
                                <p:cTn id="116" presetID="12" presetClass="entr" presetSubtype="8" fill="hold" grpId="0" nodeType="afterEffect">
                                  <p:stCondLst>
                                    <p:cond delay="0"/>
                                  </p:stCondLst>
                                  <p:childTnLst>
                                    <p:set>
                                      <p:cBhvr>
                                        <p:cTn id="117" dur="1" fill="hold">
                                          <p:stCondLst>
                                            <p:cond delay="0"/>
                                          </p:stCondLst>
                                        </p:cTn>
                                        <p:tgtEl>
                                          <p:spTgt spid="56"/>
                                        </p:tgtEl>
                                        <p:attrNameLst>
                                          <p:attrName>style.visibility</p:attrName>
                                        </p:attrNameLst>
                                      </p:cBhvr>
                                      <p:to>
                                        <p:strVal val="visible"/>
                                      </p:to>
                                    </p:set>
                                    <p:anim calcmode="lin" valueType="num">
                                      <p:cBhvr additive="base">
                                        <p:cTn id="118" dur="500"/>
                                        <p:tgtEl>
                                          <p:spTgt spid="56"/>
                                        </p:tgtEl>
                                        <p:attrNameLst>
                                          <p:attrName>ppt_x</p:attrName>
                                        </p:attrNameLst>
                                      </p:cBhvr>
                                      <p:tavLst>
                                        <p:tav tm="0">
                                          <p:val>
                                            <p:strVal val="#ppt_x-#ppt_w*1.125000"/>
                                          </p:val>
                                        </p:tav>
                                        <p:tav tm="100000">
                                          <p:val>
                                            <p:strVal val="#ppt_x"/>
                                          </p:val>
                                        </p:tav>
                                      </p:tavLst>
                                    </p:anim>
                                    <p:animEffect transition="in" filter="wipe(right)">
                                      <p:cBhvr>
                                        <p:cTn id="119" dur="500"/>
                                        <p:tgtEl>
                                          <p:spTgt spid="56"/>
                                        </p:tgtEl>
                                      </p:cBhvr>
                                    </p:animEffect>
                                  </p:childTnLst>
                                </p:cTn>
                              </p:par>
                              <p:par>
                                <p:cTn id="120" presetID="12" presetClass="entr" presetSubtype="8" fill="hold" grpId="0" nodeType="withEffect">
                                  <p:stCondLst>
                                    <p:cond delay="0"/>
                                  </p:stCondLst>
                                  <p:childTnLst>
                                    <p:set>
                                      <p:cBhvr>
                                        <p:cTn id="121" dur="1" fill="hold">
                                          <p:stCondLst>
                                            <p:cond delay="0"/>
                                          </p:stCondLst>
                                        </p:cTn>
                                        <p:tgtEl>
                                          <p:spTgt spid="55"/>
                                        </p:tgtEl>
                                        <p:attrNameLst>
                                          <p:attrName>style.visibility</p:attrName>
                                        </p:attrNameLst>
                                      </p:cBhvr>
                                      <p:to>
                                        <p:strVal val="visible"/>
                                      </p:to>
                                    </p:set>
                                    <p:anim calcmode="lin" valueType="num">
                                      <p:cBhvr additive="base">
                                        <p:cTn id="122" dur="500"/>
                                        <p:tgtEl>
                                          <p:spTgt spid="55"/>
                                        </p:tgtEl>
                                        <p:attrNameLst>
                                          <p:attrName>ppt_x</p:attrName>
                                        </p:attrNameLst>
                                      </p:cBhvr>
                                      <p:tavLst>
                                        <p:tav tm="0">
                                          <p:val>
                                            <p:strVal val="#ppt_x-#ppt_w*1.125000"/>
                                          </p:val>
                                        </p:tav>
                                        <p:tav tm="100000">
                                          <p:val>
                                            <p:strVal val="#ppt_x"/>
                                          </p:val>
                                        </p:tav>
                                      </p:tavLst>
                                    </p:anim>
                                    <p:animEffect transition="in" filter="wipe(right)">
                                      <p:cBhvr>
                                        <p:cTn id="123" dur="500"/>
                                        <p:tgtEl>
                                          <p:spTgt spid="55"/>
                                        </p:tgtEl>
                                      </p:cBhvr>
                                    </p:animEffect>
                                  </p:childTnLst>
                                </p:cTn>
                              </p:par>
                            </p:childTnLst>
                          </p:cTn>
                        </p:par>
                        <p:par>
                          <p:cTn id="124" fill="hold">
                            <p:stCondLst>
                              <p:cond delay="8000"/>
                            </p:stCondLst>
                            <p:childTnLst>
                              <p:par>
                                <p:cTn id="125" presetID="23" presetClass="entr" presetSubtype="528" fill="hold" nodeType="afterEffect">
                                  <p:stCondLst>
                                    <p:cond delay="0"/>
                                  </p:stCondLst>
                                  <p:childTnLst>
                                    <p:set>
                                      <p:cBhvr>
                                        <p:cTn id="126" dur="1" fill="hold">
                                          <p:stCondLst>
                                            <p:cond delay="0"/>
                                          </p:stCondLst>
                                        </p:cTn>
                                        <p:tgtEl>
                                          <p:spTgt spid="22"/>
                                        </p:tgtEl>
                                        <p:attrNameLst>
                                          <p:attrName>style.visibility</p:attrName>
                                        </p:attrNameLst>
                                      </p:cBhvr>
                                      <p:to>
                                        <p:strVal val="visible"/>
                                      </p:to>
                                    </p:set>
                                    <p:anim calcmode="lin" valueType="num">
                                      <p:cBhvr>
                                        <p:cTn id="127" dur="500" fill="hold"/>
                                        <p:tgtEl>
                                          <p:spTgt spid="22"/>
                                        </p:tgtEl>
                                        <p:attrNameLst>
                                          <p:attrName>ppt_w</p:attrName>
                                        </p:attrNameLst>
                                      </p:cBhvr>
                                      <p:tavLst>
                                        <p:tav tm="0">
                                          <p:val>
                                            <p:fltVal val="0"/>
                                          </p:val>
                                        </p:tav>
                                        <p:tav tm="100000">
                                          <p:val>
                                            <p:strVal val="#ppt_w"/>
                                          </p:val>
                                        </p:tav>
                                      </p:tavLst>
                                    </p:anim>
                                    <p:anim calcmode="lin" valueType="num">
                                      <p:cBhvr>
                                        <p:cTn id="128" dur="500" fill="hold"/>
                                        <p:tgtEl>
                                          <p:spTgt spid="22"/>
                                        </p:tgtEl>
                                        <p:attrNameLst>
                                          <p:attrName>ppt_h</p:attrName>
                                        </p:attrNameLst>
                                      </p:cBhvr>
                                      <p:tavLst>
                                        <p:tav tm="0">
                                          <p:val>
                                            <p:fltVal val="0"/>
                                          </p:val>
                                        </p:tav>
                                        <p:tav tm="100000">
                                          <p:val>
                                            <p:strVal val="#ppt_h"/>
                                          </p:val>
                                        </p:tav>
                                      </p:tavLst>
                                    </p:anim>
                                    <p:anim calcmode="lin" valueType="num">
                                      <p:cBhvr>
                                        <p:cTn id="129" dur="500" fill="hold"/>
                                        <p:tgtEl>
                                          <p:spTgt spid="22"/>
                                        </p:tgtEl>
                                        <p:attrNameLst>
                                          <p:attrName>ppt_x</p:attrName>
                                        </p:attrNameLst>
                                      </p:cBhvr>
                                      <p:tavLst>
                                        <p:tav tm="0">
                                          <p:val>
                                            <p:fltVal val="0.5"/>
                                          </p:val>
                                        </p:tav>
                                        <p:tav tm="100000">
                                          <p:val>
                                            <p:strVal val="#ppt_x"/>
                                          </p:val>
                                        </p:tav>
                                      </p:tavLst>
                                    </p:anim>
                                    <p:anim calcmode="lin" valueType="num">
                                      <p:cBhvr>
                                        <p:cTn id="130" dur="500" fill="hold"/>
                                        <p:tgtEl>
                                          <p:spTgt spid="22"/>
                                        </p:tgtEl>
                                        <p:attrNameLst>
                                          <p:attrName>ppt_y</p:attrName>
                                        </p:attrNameLst>
                                      </p:cBhvr>
                                      <p:tavLst>
                                        <p:tav tm="0">
                                          <p:val>
                                            <p:fltVal val="0.5"/>
                                          </p:val>
                                        </p:tav>
                                        <p:tav tm="100000">
                                          <p:val>
                                            <p:strVal val="#ppt_y"/>
                                          </p:val>
                                        </p:tav>
                                      </p:tavLst>
                                    </p:anim>
                                  </p:childTnLst>
                                </p:cTn>
                              </p:par>
                            </p:childTnLst>
                          </p:cTn>
                        </p:par>
                        <p:par>
                          <p:cTn id="131" fill="hold">
                            <p:stCondLst>
                              <p:cond delay="8500"/>
                            </p:stCondLst>
                            <p:childTnLst>
                              <p:par>
                                <p:cTn id="132" presetID="14" presetClass="entr" presetSubtype="10" fill="hold" grpId="0" nodeType="afterEffect">
                                  <p:stCondLst>
                                    <p:cond delay="0"/>
                                  </p:stCondLst>
                                  <p:childTnLst>
                                    <p:set>
                                      <p:cBhvr>
                                        <p:cTn id="133" dur="1" fill="hold">
                                          <p:stCondLst>
                                            <p:cond delay="0"/>
                                          </p:stCondLst>
                                        </p:cTn>
                                        <p:tgtEl>
                                          <p:spTgt spid="39"/>
                                        </p:tgtEl>
                                        <p:attrNameLst>
                                          <p:attrName>style.visibility</p:attrName>
                                        </p:attrNameLst>
                                      </p:cBhvr>
                                      <p:to>
                                        <p:strVal val="visible"/>
                                      </p:to>
                                    </p:set>
                                    <p:animEffect transition="in" filter="randombar(horizontal)">
                                      <p:cBhvr>
                                        <p:cTn id="134" dur="500"/>
                                        <p:tgtEl>
                                          <p:spTgt spid="39"/>
                                        </p:tgtEl>
                                      </p:cBhvr>
                                    </p:animEffect>
                                  </p:childTnLst>
                                </p:cTn>
                              </p:par>
                              <p:par>
                                <p:cTn id="135" presetID="14" presetClass="entr" presetSubtype="10" fill="hold" grpId="0" nodeType="withEffect">
                                  <p:stCondLst>
                                    <p:cond delay="0"/>
                                  </p:stCondLst>
                                  <p:childTnLst>
                                    <p:set>
                                      <p:cBhvr>
                                        <p:cTn id="136" dur="1" fill="hold">
                                          <p:stCondLst>
                                            <p:cond delay="0"/>
                                          </p:stCondLst>
                                        </p:cTn>
                                        <p:tgtEl>
                                          <p:spTgt spid="40"/>
                                        </p:tgtEl>
                                        <p:attrNameLst>
                                          <p:attrName>style.visibility</p:attrName>
                                        </p:attrNameLst>
                                      </p:cBhvr>
                                      <p:to>
                                        <p:strVal val="visible"/>
                                      </p:to>
                                    </p:set>
                                    <p:animEffect transition="in" filter="randombar(horizontal)">
                                      <p:cBhvr>
                                        <p:cTn id="137" dur="500"/>
                                        <p:tgtEl>
                                          <p:spTgt spid="40"/>
                                        </p:tgtEl>
                                      </p:cBhvr>
                                    </p:animEffect>
                                  </p:childTnLst>
                                </p:cTn>
                              </p:par>
                              <p:par>
                                <p:cTn id="138" presetID="14" presetClass="entr" presetSubtype="10" fill="hold" grpId="0" nodeType="withEffect">
                                  <p:stCondLst>
                                    <p:cond delay="0"/>
                                  </p:stCondLst>
                                  <p:childTnLst>
                                    <p:set>
                                      <p:cBhvr>
                                        <p:cTn id="139" dur="1" fill="hold">
                                          <p:stCondLst>
                                            <p:cond delay="0"/>
                                          </p:stCondLst>
                                        </p:cTn>
                                        <p:tgtEl>
                                          <p:spTgt spid="41"/>
                                        </p:tgtEl>
                                        <p:attrNameLst>
                                          <p:attrName>style.visibility</p:attrName>
                                        </p:attrNameLst>
                                      </p:cBhvr>
                                      <p:to>
                                        <p:strVal val="visible"/>
                                      </p:to>
                                    </p:set>
                                    <p:animEffect transition="in" filter="randombar(horizontal)">
                                      <p:cBhvr>
                                        <p:cTn id="140" dur="500"/>
                                        <p:tgtEl>
                                          <p:spTgt spid="41"/>
                                        </p:tgtEl>
                                      </p:cBhvr>
                                    </p:animEffect>
                                  </p:childTnLst>
                                </p:cTn>
                              </p:par>
                              <p:par>
                                <p:cTn id="141" presetID="14" presetClass="entr" presetSubtype="10" fill="hold" grpId="0" nodeType="withEffect">
                                  <p:stCondLst>
                                    <p:cond delay="0"/>
                                  </p:stCondLst>
                                  <p:childTnLst>
                                    <p:set>
                                      <p:cBhvr>
                                        <p:cTn id="142" dur="1" fill="hold">
                                          <p:stCondLst>
                                            <p:cond delay="0"/>
                                          </p:stCondLst>
                                        </p:cTn>
                                        <p:tgtEl>
                                          <p:spTgt spid="42"/>
                                        </p:tgtEl>
                                        <p:attrNameLst>
                                          <p:attrName>style.visibility</p:attrName>
                                        </p:attrNameLst>
                                      </p:cBhvr>
                                      <p:to>
                                        <p:strVal val="visible"/>
                                      </p:to>
                                    </p:set>
                                    <p:animEffect transition="in" filter="randombar(horizontal)">
                                      <p:cBhvr>
                                        <p:cTn id="14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39" grpId="0" animBg="1"/>
      <p:bldP spid="40" grpId="0" animBg="1"/>
      <p:bldP spid="41" grpId="0" animBg="1"/>
      <p:bldP spid="42" grpId="0" animBg="1"/>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6" name="组合 115"/>
          <p:cNvGrpSpPr/>
          <p:nvPr/>
        </p:nvGrpSpPr>
        <p:grpSpPr>
          <a:xfrm>
            <a:off x="1104096" y="1496012"/>
            <a:ext cx="9843687" cy="4525277"/>
            <a:chOff x="3638900" y="1061887"/>
            <a:chExt cx="6876290" cy="3160712"/>
          </a:xfrm>
          <a:solidFill>
            <a:schemeClr val="bg1">
              <a:lumMod val="65000"/>
            </a:schemeClr>
          </a:solidFill>
        </p:grpSpPr>
        <p:sp>
          <p:nvSpPr>
            <p:cNvPr id="117" name="Freeform 6"/>
            <p:cNvSpPr/>
            <p:nvPr/>
          </p:nvSpPr>
          <p:spPr bwMode="auto">
            <a:xfrm>
              <a:off x="5056538" y="1161182"/>
              <a:ext cx="47625" cy="25400"/>
            </a:xfrm>
            <a:custGeom>
              <a:avLst/>
              <a:gdLst>
                <a:gd name="T0" fmla="*/ 14 w 13"/>
                <a:gd name="T1" fmla="*/ 2 h 7"/>
                <a:gd name="T2" fmla="*/ 16 w 13"/>
                <a:gd name="T3" fmla="*/ 5 h 7"/>
                <a:gd name="T4" fmla="*/ 23 w 13"/>
                <a:gd name="T5" fmla="*/ 14 h 7"/>
                <a:gd name="T6" fmla="*/ 9 w 13"/>
                <a:gd name="T7" fmla="*/ 9 h 7"/>
                <a:gd name="T8" fmla="*/ 14 w 13"/>
                <a:gd name="T9" fmla="*/ 2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 h="7">
                  <a:moveTo>
                    <a:pt x="6" y="1"/>
                  </a:moveTo>
                  <a:cubicBezTo>
                    <a:pt x="7" y="0"/>
                    <a:pt x="7" y="1"/>
                    <a:pt x="7" y="2"/>
                  </a:cubicBezTo>
                  <a:cubicBezTo>
                    <a:pt x="8" y="4"/>
                    <a:pt x="13" y="4"/>
                    <a:pt x="10" y="6"/>
                  </a:cubicBezTo>
                  <a:cubicBezTo>
                    <a:pt x="6" y="7"/>
                    <a:pt x="8" y="2"/>
                    <a:pt x="4" y="4"/>
                  </a:cubicBezTo>
                  <a:cubicBezTo>
                    <a:pt x="0" y="2"/>
                    <a:pt x="9" y="4"/>
                    <a:pt x="6"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18" name="Freeform 7"/>
            <p:cNvSpPr/>
            <p:nvPr/>
          </p:nvSpPr>
          <p:spPr bwMode="auto">
            <a:xfrm>
              <a:off x="5728050" y="1161182"/>
              <a:ext cx="93663" cy="47625"/>
            </a:xfrm>
            <a:custGeom>
              <a:avLst/>
              <a:gdLst>
                <a:gd name="T0" fmla="*/ 57 w 25"/>
                <a:gd name="T1" fmla="*/ 23 h 13"/>
                <a:gd name="T2" fmla="*/ 33 w 25"/>
                <a:gd name="T3" fmla="*/ 28 h 13"/>
                <a:gd name="T4" fmla="*/ 7 w 25"/>
                <a:gd name="T5" fmla="*/ 28 h 13"/>
                <a:gd name="T6" fmla="*/ 0 w 25"/>
                <a:gd name="T7" fmla="*/ 23 h 13"/>
                <a:gd name="T8" fmla="*/ 45 w 25"/>
                <a:gd name="T9" fmla="*/ 2 h 13"/>
                <a:gd name="T10" fmla="*/ 54 w 25"/>
                <a:gd name="T11" fmla="*/ 7 h 13"/>
                <a:gd name="T12" fmla="*/ 47 w 25"/>
                <a:gd name="T13" fmla="*/ 9 h 13"/>
                <a:gd name="T14" fmla="*/ 57 w 25"/>
                <a:gd name="T15" fmla="*/ 23 h 1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5" h="13">
                  <a:moveTo>
                    <a:pt x="24" y="10"/>
                  </a:moveTo>
                  <a:cubicBezTo>
                    <a:pt x="20" y="10"/>
                    <a:pt x="15" y="9"/>
                    <a:pt x="14" y="12"/>
                  </a:cubicBezTo>
                  <a:cubicBezTo>
                    <a:pt x="12" y="11"/>
                    <a:pt x="8" y="13"/>
                    <a:pt x="3" y="12"/>
                  </a:cubicBezTo>
                  <a:cubicBezTo>
                    <a:pt x="3" y="10"/>
                    <a:pt x="2" y="10"/>
                    <a:pt x="0" y="10"/>
                  </a:cubicBezTo>
                  <a:cubicBezTo>
                    <a:pt x="3" y="3"/>
                    <a:pt x="10" y="0"/>
                    <a:pt x="19" y="1"/>
                  </a:cubicBezTo>
                  <a:cubicBezTo>
                    <a:pt x="18" y="4"/>
                    <a:pt x="22" y="2"/>
                    <a:pt x="23" y="3"/>
                  </a:cubicBezTo>
                  <a:cubicBezTo>
                    <a:pt x="23" y="4"/>
                    <a:pt x="20" y="4"/>
                    <a:pt x="20" y="4"/>
                  </a:cubicBezTo>
                  <a:cubicBezTo>
                    <a:pt x="20" y="6"/>
                    <a:pt x="25" y="5"/>
                    <a:pt x="24" y="1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19" name="Freeform 8"/>
            <p:cNvSpPr/>
            <p:nvPr/>
          </p:nvSpPr>
          <p:spPr bwMode="auto">
            <a:xfrm>
              <a:off x="5202588" y="1167532"/>
              <a:ext cx="44450" cy="26987"/>
            </a:xfrm>
            <a:custGeom>
              <a:avLst/>
              <a:gdLst>
                <a:gd name="T0" fmla="*/ 28 w 12"/>
                <a:gd name="T1" fmla="*/ 2 h 7"/>
                <a:gd name="T2" fmla="*/ 26 w 12"/>
                <a:gd name="T3" fmla="*/ 15 h 7"/>
                <a:gd name="T4" fmla="*/ 14 w 12"/>
                <a:gd name="T5" fmla="*/ 17 h 7"/>
                <a:gd name="T6" fmla="*/ 0 w 12"/>
                <a:gd name="T7" fmla="*/ 7 h 7"/>
                <a:gd name="T8" fmla="*/ 16 w 12"/>
                <a:gd name="T9" fmla="*/ 7 h 7"/>
                <a:gd name="T10" fmla="*/ 28 w 12"/>
                <a:gd name="T11" fmla="*/ 2 h 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 h="7">
                  <a:moveTo>
                    <a:pt x="12" y="1"/>
                  </a:moveTo>
                  <a:cubicBezTo>
                    <a:pt x="11" y="2"/>
                    <a:pt x="11" y="4"/>
                    <a:pt x="11" y="6"/>
                  </a:cubicBezTo>
                  <a:cubicBezTo>
                    <a:pt x="8" y="5"/>
                    <a:pt x="8" y="6"/>
                    <a:pt x="6" y="7"/>
                  </a:cubicBezTo>
                  <a:cubicBezTo>
                    <a:pt x="4" y="6"/>
                    <a:pt x="0" y="7"/>
                    <a:pt x="0" y="3"/>
                  </a:cubicBezTo>
                  <a:cubicBezTo>
                    <a:pt x="4" y="4"/>
                    <a:pt x="5" y="1"/>
                    <a:pt x="7" y="3"/>
                  </a:cubicBezTo>
                  <a:cubicBezTo>
                    <a:pt x="9" y="3"/>
                    <a:pt x="8" y="0"/>
                    <a:pt x="12"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20" name="Freeform 9"/>
            <p:cNvSpPr/>
            <p:nvPr/>
          </p:nvSpPr>
          <p:spPr bwMode="auto">
            <a:xfrm>
              <a:off x="4916838" y="1180232"/>
              <a:ext cx="60325" cy="33337"/>
            </a:xfrm>
            <a:custGeom>
              <a:avLst/>
              <a:gdLst>
                <a:gd name="T0" fmla="*/ 36 w 16"/>
                <a:gd name="T1" fmla="*/ 0 h 9"/>
                <a:gd name="T2" fmla="*/ 31 w 16"/>
                <a:gd name="T3" fmla="*/ 9 h 9"/>
                <a:gd name="T4" fmla="*/ 21 w 16"/>
                <a:gd name="T5" fmla="*/ 16 h 9"/>
                <a:gd name="T6" fmla="*/ 17 w 16"/>
                <a:gd name="T7" fmla="*/ 12 h 9"/>
                <a:gd name="T8" fmla="*/ 7 w 16"/>
                <a:gd name="T9" fmla="*/ 14 h 9"/>
                <a:gd name="T10" fmla="*/ 2 w 16"/>
                <a:gd name="T11" fmla="*/ 9 h 9"/>
                <a:gd name="T12" fmla="*/ 17 w 16"/>
                <a:gd name="T13" fmla="*/ 7 h 9"/>
                <a:gd name="T14" fmla="*/ 17 w 16"/>
                <a:gd name="T15" fmla="*/ 2 h 9"/>
                <a:gd name="T16" fmla="*/ 36 w 16"/>
                <a:gd name="T17" fmla="*/ 0 h 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6" h="9">
                  <a:moveTo>
                    <a:pt x="15" y="0"/>
                  </a:moveTo>
                  <a:cubicBezTo>
                    <a:pt x="16" y="3"/>
                    <a:pt x="13" y="2"/>
                    <a:pt x="13" y="4"/>
                  </a:cubicBezTo>
                  <a:cubicBezTo>
                    <a:pt x="13" y="5"/>
                    <a:pt x="11" y="7"/>
                    <a:pt x="9" y="7"/>
                  </a:cubicBezTo>
                  <a:cubicBezTo>
                    <a:pt x="7" y="9"/>
                    <a:pt x="7" y="5"/>
                    <a:pt x="7" y="5"/>
                  </a:cubicBezTo>
                  <a:cubicBezTo>
                    <a:pt x="6" y="5"/>
                    <a:pt x="5" y="7"/>
                    <a:pt x="3" y="6"/>
                  </a:cubicBezTo>
                  <a:cubicBezTo>
                    <a:pt x="2" y="6"/>
                    <a:pt x="2" y="3"/>
                    <a:pt x="1" y="4"/>
                  </a:cubicBezTo>
                  <a:cubicBezTo>
                    <a:pt x="0" y="1"/>
                    <a:pt x="5" y="4"/>
                    <a:pt x="7" y="3"/>
                  </a:cubicBezTo>
                  <a:cubicBezTo>
                    <a:pt x="7" y="3"/>
                    <a:pt x="7" y="1"/>
                    <a:pt x="7" y="1"/>
                  </a:cubicBezTo>
                  <a:cubicBezTo>
                    <a:pt x="10" y="1"/>
                    <a:pt x="11" y="1"/>
                    <a:pt x="15"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21" name="Freeform 10"/>
            <p:cNvSpPr/>
            <p:nvPr/>
          </p:nvSpPr>
          <p:spPr bwMode="auto">
            <a:xfrm>
              <a:off x="5145438" y="1180232"/>
              <a:ext cx="49213" cy="14287"/>
            </a:xfrm>
            <a:custGeom>
              <a:avLst/>
              <a:gdLst>
                <a:gd name="T0" fmla="*/ 29 w 13"/>
                <a:gd name="T1" fmla="*/ 9 h 4"/>
                <a:gd name="T2" fmla="*/ 5 w 13"/>
                <a:gd name="T3" fmla="*/ 9 h 4"/>
                <a:gd name="T4" fmla="*/ 14 w 13"/>
                <a:gd name="T5" fmla="*/ 0 h 4"/>
                <a:gd name="T6" fmla="*/ 29 w 13"/>
                <a:gd name="T7" fmla="*/ 9 h 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3" h="4">
                  <a:moveTo>
                    <a:pt x="12" y="4"/>
                  </a:moveTo>
                  <a:cubicBezTo>
                    <a:pt x="8" y="4"/>
                    <a:pt x="5" y="4"/>
                    <a:pt x="2" y="4"/>
                  </a:cubicBezTo>
                  <a:cubicBezTo>
                    <a:pt x="0" y="0"/>
                    <a:pt x="6" y="3"/>
                    <a:pt x="6" y="0"/>
                  </a:cubicBezTo>
                  <a:cubicBezTo>
                    <a:pt x="7" y="3"/>
                    <a:pt x="13" y="0"/>
                    <a:pt x="12" y="4"/>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22" name="Freeform 11"/>
            <p:cNvSpPr/>
            <p:nvPr/>
          </p:nvSpPr>
          <p:spPr bwMode="auto">
            <a:xfrm>
              <a:off x="5078763" y="1197694"/>
              <a:ext cx="55563" cy="19050"/>
            </a:xfrm>
            <a:custGeom>
              <a:avLst/>
              <a:gdLst>
                <a:gd name="T0" fmla="*/ 26 w 15"/>
                <a:gd name="T1" fmla="*/ 0 h 5"/>
                <a:gd name="T2" fmla="*/ 26 w 15"/>
                <a:gd name="T3" fmla="*/ 12 h 5"/>
                <a:gd name="T4" fmla="*/ 0 w 15"/>
                <a:gd name="T5" fmla="*/ 7 h 5"/>
                <a:gd name="T6" fmla="*/ 26 w 15"/>
                <a:gd name="T7" fmla="*/ 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5" h="5">
                  <a:moveTo>
                    <a:pt x="11" y="0"/>
                  </a:moveTo>
                  <a:cubicBezTo>
                    <a:pt x="15" y="2"/>
                    <a:pt x="11" y="1"/>
                    <a:pt x="11" y="5"/>
                  </a:cubicBezTo>
                  <a:cubicBezTo>
                    <a:pt x="7" y="4"/>
                    <a:pt x="2" y="5"/>
                    <a:pt x="0" y="3"/>
                  </a:cubicBezTo>
                  <a:cubicBezTo>
                    <a:pt x="2" y="1"/>
                    <a:pt x="9" y="2"/>
                    <a:pt x="11"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23" name="Freeform 12"/>
            <p:cNvSpPr/>
            <p:nvPr/>
          </p:nvSpPr>
          <p:spPr bwMode="auto">
            <a:xfrm>
              <a:off x="8935627" y="1219049"/>
              <a:ext cx="26988" cy="15875"/>
            </a:xfrm>
            <a:custGeom>
              <a:avLst/>
              <a:gdLst>
                <a:gd name="T0" fmla="*/ 0 w 7"/>
                <a:gd name="T1" fmla="*/ 0 h 4"/>
                <a:gd name="T2" fmla="*/ 15 w 7"/>
                <a:gd name="T3" fmla="*/ 10 h 4"/>
                <a:gd name="T4" fmla="*/ 0 w 7"/>
                <a:gd name="T5" fmla="*/ 0 h 4"/>
                <a:gd name="T6" fmla="*/ 0 60000 65536"/>
                <a:gd name="T7" fmla="*/ 0 60000 65536"/>
                <a:gd name="T8" fmla="*/ 0 60000 65536"/>
              </a:gdLst>
              <a:ahLst/>
              <a:cxnLst>
                <a:cxn ang="T6">
                  <a:pos x="T0" y="T1"/>
                </a:cxn>
                <a:cxn ang="T7">
                  <a:pos x="T2" y="T3"/>
                </a:cxn>
                <a:cxn ang="T8">
                  <a:pos x="T4" y="T5"/>
                </a:cxn>
              </a:cxnLst>
              <a:rect l="0" t="0" r="r" b="b"/>
              <a:pathLst>
                <a:path w="7" h="4">
                  <a:moveTo>
                    <a:pt x="0" y="0"/>
                  </a:moveTo>
                  <a:cubicBezTo>
                    <a:pt x="4" y="0"/>
                    <a:pt x="7" y="0"/>
                    <a:pt x="6" y="4"/>
                  </a:cubicBezTo>
                  <a:cubicBezTo>
                    <a:pt x="5" y="3"/>
                    <a:pt x="0" y="3"/>
                    <a:pt x="0"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24" name="Freeform 13"/>
            <p:cNvSpPr/>
            <p:nvPr/>
          </p:nvSpPr>
          <p:spPr bwMode="auto">
            <a:xfrm>
              <a:off x="5761388" y="1213569"/>
              <a:ext cx="101600" cy="52387"/>
            </a:xfrm>
            <a:custGeom>
              <a:avLst/>
              <a:gdLst>
                <a:gd name="T0" fmla="*/ 57 w 27"/>
                <a:gd name="T1" fmla="*/ 7 h 14"/>
                <a:gd name="T2" fmla="*/ 64 w 27"/>
                <a:gd name="T3" fmla="*/ 21 h 14"/>
                <a:gd name="T4" fmla="*/ 36 w 27"/>
                <a:gd name="T5" fmla="*/ 28 h 14"/>
                <a:gd name="T6" fmla="*/ 28 w 27"/>
                <a:gd name="T7" fmla="*/ 26 h 14"/>
                <a:gd name="T8" fmla="*/ 19 w 27"/>
                <a:gd name="T9" fmla="*/ 26 h 14"/>
                <a:gd name="T10" fmla="*/ 19 w 27"/>
                <a:gd name="T11" fmla="*/ 21 h 14"/>
                <a:gd name="T12" fmla="*/ 9 w 27"/>
                <a:gd name="T13" fmla="*/ 24 h 14"/>
                <a:gd name="T14" fmla="*/ 12 w 27"/>
                <a:gd name="T15" fmla="*/ 19 h 14"/>
                <a:gd name="T16" fmla="*/ 2 w 27"/>
                <a:gd name="T17" fmla="*/ 17 h 14"/>
                <a:gd name="T18" fmla="*/ 7 w 27"/>
                <a:gd name="T19" fmla="*/ 9 h 14"/>
                <a:gd name="T20" fmla="*/ 17 w 27"/>
                <a:gd name="T21" fmla="*/ 5 h 14"/>
                <a:gd name="T22" fmla="*/ 40 w 27"/>
                <a:gd name="T23" fmla="*/ 2 h 14"/>
                <a:gd name="T24" fmla="*/ 40 w 27"/>
                <a:gd name="T25" fmla="*/ 7 h 14"/>
                <a:gd name="T26" fmla="*/ 57 w 27"/>
                <a:gd name="T27" fmla="*/ 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7" h="14">
                  <a:moveTo>
                    <a:pt x="24" y="3"/>
                  </a:moveTo>
                  <a:cubicBezTo>
                    <a:pt x="23" y="7"/>
                    <a:pt x="20" y="9"/>
                    <a:pt x="27" y="9"/>
                  </a:cubicBezTo>
                  <a:cubicBezTo>
                    <a:pt x="27" y="14"/>
                    <a:pt x="19" y="13"/>
                    <a:pt x="15" y="12"/>
                  </a:cubicBezTo>
                  <a:cubicBezTo>
                    <a:pt x="13" y="12"/>
                    <a:pt x="13" y="12"/>
                    <a:pt x="12" y="11"/>
                  </a:cubicBezTo>
                  <a:cubicBezTo>
                    <a:pt x="10" y="9"/>
                    <a:pt x="11" y="13"/>
                    <a:pt x="8" y="11"/>
                  </a:cubicBezTo>
                  <a:cubicBezTo>
                    <a:pt x="7" y="11"/>
                    <a:pt x="8" y="9"/>
                    <a:pt x="8" y="9"/>
                  </a:cubicBezTo>
                  <a:cubicBezTo>
                    <a:pt x="7" y="9"/>
                    <a:pt x="6" y="11"/>
                    <a:pt x="4" y="10"/>
                  </a:cubicBezTo>
                  <a:cubicBezTo>
                    <a:pt x="4" y="10"/>
                    <a:pt x="6" y="8"/>
                    <a:pt x="5" y="8"/>
                  </a:cubicBezTo>
                  <a:cubicBezTo>
                    <a:pt x="5" y="7"/>
                    <a:pt x="0" y="9"/>
                    <a:pt x="1" y="7"/>
                  </a:cubicBezTo>
                  <a:cubicBezTo>
                    <a:pt x="0" y="4"/>
                    <a:pt x="2" y="5"/>
                    <a:pt x="3" y="4"/>
                  </a:cubicBezTo>
                  <a:cubicBezTo>
                    <a:pt x="5" y="3"/>
                    <a:pt x="4" y="2"/>
                    <a:pt x="7" y="2"/>
                  </a:cubicBezTo>
                  <a:cubicBezTo>
                    <a:pt x="7" y="2"/>
                    <a:pt x="13" y="0"/>
                    <a:pt x="17" y="1"/>
                  </a:cubicBezTo>
                  <a:cubicBezTo>
                    <a:pt x="17" y="1"/>
                    <a:pt x="17" y="3"/>
                    <a:pt x="17" y="3"/>
                  </a:cubicBezTo>
                  <a:cubicBezTo>
                    <a:pt x="19" y="4"/>
                    <a:pt x="23" y="2"/>
                    <a:pt x="24" y="3"/>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25" name="Freeform 14"/>
            <p:cNvSpPr/>
            <p:nvPr/>
          </p:nvSpPr>
          <p:spPr bwMode="auto">
            <a:xfrm>
              <a:off x="5720113" y="1213569"/>
              <a:ext cx="41275" cy="25400"/>
            </a:xfrm>
            <a:custGeom>
              <a:avLst/>
              <a:gdLst>
                <a:gd name="T0" fmla="*/ 26 w 11"/>
                <a:gd name="T1" fmla="*/ 9 h 7"/>
                <a:gd name="T2" fmla="*/ 17 w 11"/>
                <a:gd name="T3" fmla="*/ 9 h 7"/>
                <a:gd name="T4" fmla="*/ 14 w 11"/>
                <a:gd name="T5" fmla="*/ 16 h 7"/>
                <a:gd name="T6" fmla="*/ 0 w 11"/>
                <a:gd name="T7" fmla="*/ 9 h 7"/>
                <a:gd name="T8" fmla="*/ 26 w 11"/>
                <a:gd name="T9" fmla="*/ 9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11" y="4"/>
                  </a:moveTo>
                  <a:cubicBezTo>
                    <a:pt x="10" y="6"/>
                    <a:pt x="8" y="4"/>
                    <a:pt x="7" y="4"/>
                  </a:cubicBezTo>
                  <a:cubicBezTo>
                    <a:pt x="6" y="4"/>
                    <a:pt x="6" y="6"/>
                    <a:pt x="6" y="7"/>
                  </a:cubicBezTo>
                  <a:cubicBezTo>
                    <a:pt x="2" y="7"/>
                    <a:pt x="4" y="3"/>
                    <a:pt x="0" y="4"/>
                  </a:cubicBezTo>
                  <a:cubicBezTo>
                    <a:pt x="2" y="0"/>
                    <a:pt x="7" y="3"/>
                    <a:pt x="11" y="4"/>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26" name="Freeform 15"/>
            <p:cNvSpPr/>
            <p:nvPr/>
          </p:nvSpPr>
          <p:spPr bwMode="auto">
            <a:xfrm>
              <a:off x="8846727" y="1246037"/>
              <a:ext cx="104775" cy="60325"/>
            </a:xfrm>
            <a:custGeom>
              <a:avLst/>
              <a:gdLst>
                <a:gd name="T0" fmla="*/ 47 w 28"/>
                <a:gd name="T1" fmla="*/ 10 h 16"/>
                <a:gd name="T2" fmla="*/ 54 w 28"/>
                <a:gd name="T3" fmla="*/ 21 h 16"/>
                <a:gd name="T4" fmla="*/ 64 w 28"/>
                <a:gd name="T5" fmla="*/ 36 h 16"/>
                <a:gd name="T6" fmla="*/ 54 w 28"/>
                <a:gd name="T7" fmla="*/ 36 h 16"/>
                <a:gd name="T8" fmla="*/ 54 w 28"/>
                <a:gd name="T9" fmla="*/ 31 h 16"/>
                <a:gd name="T10" fmla="*/ 50 w 28"/>
                <a:gd name="T11" fmla="*/ 29 h 16"/>
                <a:gd name="T12" fmla="*/ 14 w 28"/>
                <a:gd name="T13" fmla="*/ 24 h 16"/>
                <a:gd name="T14" fmla="*/ 21 w 28"/>
                <a:gd name="T15" fmla="*/ 19 h 16"/>
                <a:gd name="T16" fmla="*/ 17 w 28"/>
                <a:gd name="T17" fmla="*/ 14 h 16"/>
                <a:gd name="T18" fmla="*/ 0 w 28"/>
                <a:gd name="T19" fmla="*/ 5 h 16"/>
                <a:gd name="T20" fmla="*/ 21 w 28"/>
                <a:gd name="T21" fmla="*/ 5 h 16"/>
                <a:gd name="T22" fmla="*/ 26 w 28"/>
                <a:gd name="T23" fmla="*/ 10 h 16"/>
                <a:gd name="T24" fmla="*/ 38 w 28"/>
                <a:gd name="T25" fmla="*/ 10 h 16"/>
                <a:gd name="T26" fmla="*/ 47 w 28"/>
                <a:gd name="T27" fmla="*/ 10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8" h="16">
                  <a:moveTo>
                    <a:pt x="20" y="4"/>
                  </a:moveTo>
                  <a:cubicBezTo>
                    <a:pt x="21" y="6"/>
                    <a:pt x="22" y="7"/>
                    <a:pt x="23" y="9"/>
                  </a:cubicBezTo>
                  <a:cubicBezTo>
                    <a:pt x="24" y="11"/>
                    <a:pt x="28" y="12"/>
                    <a:pt x="27" y="15"/>
                  </a:cubicBezTo>
                  <a:cubicBezTo>
                    <a:pt x="26" y="15"/>
                    <a:pt x="24" y="16"/>
                    <a:pt x="23" y="15"/>
                  </a:cubicBezTo>
                  <a:cubicBezTo>
                    <a:pt x="23" y="15"/>
                    <a:pt x="24" y="13"/>
                    <a:pt x="23" y="13"/>
                  </a:cubicBezTo>
                  <a:cubicBezTo>
                    <a:pt x="23" y="12"/>
                    <a:pt x="20" y="15"/>
                    <a:pt x="21" y="12"/>
                  </a:cubicBezTo>
                  <a:cubicBezTo>
                    <a:pt x="14" y="11"/>
                    <a:pt x="9" y="11"/>
                    <a:pt x="6" y="10"/>
                  </a:cubicBezTo>
                  <a:cubicBezTo>
                    <a:pt x="5" y="8"/>
                    <a:pt x="7" y="8"/>
                    <a:pt x="9" y="8"/>
                  </a:cubicBezTo>
                  <a:cubicBezTo>
                    <a:pt x="9" y="7"/>
                    <a:pt x="7" y="7"/>
                    <a:pt x="7" y="6"/>
                  </a:cubicBezTo>
                  <a:cubicBezTo>
                    <a:pt x="2" y="4"/>
                    <a:pt x="0" y="7"/>
                    <a:pt x="0" y="2"/>
                  </a:cubicBezTo>
                  <a:cubicBezTo>
                    <a:pt x="2" y="0"/>
                    <a:pt x="6" y="1"/>
                    <a:pt x="9" y="2"/>
                  </a:cubicBezTo>
                  <a:cubicBezTo>
                    <a:pt x="11" y="3"/>
                    <a:pt x="11" y="2"/>
                    <a:pt x="11" y="4"/>
                  </a:cubicBezTo>
                  <a:cubicBezTo>
                    <a:pt x="13" y="6"/>
                    <a:pt x="16" y="1"/>
                    <a:pt x="16" y="4"/>
                  </a:cubicBezTo>
                  <a:cubicBezTo>
                    <a:pt x="16" y="6"/>
                    <a:pt x="20" y="6"/>
                    <a:pt x="20" y="4"/>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27" name="Freeform 16"/>
            <p:cNvSpPr/>
            <p:nvPr/>
          </p:nvSpPr>
          <p:spPr bwMode="auto">
            <a:xfrm>
              <a:off x="5866163" y="1246907"/>
              <a:ext cx="104775" cy="52387"/>
            </a:xfrm>
            <a:custGeom>
              <a:avLst/>
              <a:gdLst>
                <a:gd name="T0" fmla="*/ 28 w 28"/>
                <a:gd name="T1" fmla="*/ 0 h 14"/>
                <a:gd name="T2" fmla="*/ 38 w 28"/>
                <a:gd name="T3" fmla="*/ 7 h 14"/>
                <a:gd name="T4" fmla="*/ 40 w 28"/>
                <a:gd name="T5" fmla="*/ 2 h 14"/>
                <a:gd name="T6" fmla="*/ 47 w 28"/>
                <a:gd name="T7" fmla="*/ 7 h 14"/>
                <a:gd name="T8" fmla="*/ 52 w 28"/>
                <a:gd name="T9" fmla="*/ 7 h 14"/>
                <a:gd name="T10" fmla="*/ 52 w 28"/>
                <a:gd name="T11" fmla="*/ 12 h 14"/>
                <a:gd name="T12" fmla="*/ 64 w 28"/>
                <a:gd name="T13" fmla="*/ 14 h 14"/>
                <a:gd name="T14" fmla="*/ 45 w 28"/>
                <a:gd name="T15" fmla="*/ 19 h 14"/>
                <a:gd name="T16" fmla="*/ 40 w 28"/>
                <a:gd name="T17" fmla="*/ 26 h 14"/>
                <a:gd name="T18" fmla="*/ 17 w 28"/>
                <a:gd name="T19" fmla="*/ 26 h 14"/>
                <a:gd name="T20" fmla="*/ 14 w 28"/>
                <a:gd name="T21" fmla="*/ 31 h 14"/>
                <a:gd name="T22" fmla="*/ 2 w 28"/>
                <a:gd name="T23" fmla="*/ 28 h 14"/>
                <a:gd name="T24" fmla="*/ 2 w 28"/>
                <a:gd name="T25" fmla="*/ 19 h 14"/>
                <a:gd name="T26" fmla="*/ 7 w 28"/>
                <a:gd name="T27" fmla="*/ 19 h 14"/>
                <a:gd name="T28" fmla="*/ 9 w 28"/>
                <a:gd name="T29" fmla="*/ 12 h 14"/>
                <a:gd name="T30" fmla="*/ 17 w 28"/>
                <a:gd name="T31" fmla="*/ 12 h 14"/>
                <a:gd name="T32" fmla="*/ 28 w 28"/>
                <a:gd name="T33" fmla="*/ 0 h 1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8" h="14">
                  <a:moveTo>
                    <a:pt x="12" y="0"/>
                  </a:moveTo>
                  <a:cubicBezTo>
                    <a:pt x="12" y="2"/>
                    <a:pt x="17" y="0"/>
                    <a:pt x="16" y="3"/>
                  </a:cubicBezTo>
                  <a:cubicBezTo>
                    <a:pt x="17" y="4"/>
                    <a:pt x="17" y="1"/>
                    <a:pt x="17" y="1"/>
                  </a:cubicBezTo>
                  <a:cubicBezTo>
                    <a:pt x="19" y="1"/>
                    <a:pt x="19" y="3"/>
                    <a:pt x="20" y="3"/>
                  </a:cubicBezTo>
                  <a:cubicBezTo>
                    <a:pt x="20" y="4"/>
                    <a:pt x="22" y="3"/>
                    <a:pt x="22" y="3"/>
                  </a:cubicBezTo>
                  <a:cubicBezTo>
                    <a:pt x="22" y="4"/>
                    <a:pt x="22" y="5"/>
                    <a:pt x="22" y="5"/>
                  </a:cubicBezTo>
                  <a:cubicBezTo>
                    <a:pt x="24" y="5"/>
                    <a:pt x="27" y="4"/>
                    <a:pt x="27" y="6"/>
                  </a:cubicBezTo>
                  <a:cubicBezTo>
                    <a:pt x="28" y="10"/>
                    <a:pt x="21" y="7"/>
                    <a:pt x="19" y="8"/>
                  </a:cubicBezTo>
                  <a:cubicBezTo>
                    <a:pt x="17" y="8"/>
                    <a:pt x="18" y="10"/>
                    <a:pt x="17" y="11"/>
                  </a:cubicBezTo>
                  <a:cubicBezTo>
                    <a:pt x="15" y="12"/>
                    <a:pt x="8" y="11"/>
                    <a:pt x="7" y="11"/>
                  </a:cubicBezTo>
                  <a:cubicBezTo>
                    <a:pt x="6" y="11"/>
                    <a:pt x="6" y="12"/>
                    <a:pt x="6" y="13"/>
                  </a:cubicBezTo>
                  <a:cubicBezTo>
                    <a:pt x="3" y="11"/>
                    <a:pt x="3" y="14"/>
                    <a:pt x="1" y="12"/>
                  </a:cubicBezTo>
                  <a:cubicBezTo>
                    <a:pt x="1" y="11"/>
                    <a:pt x="0" y="9"/>
                    <a:pt x="1" y="8"/>
                  </a:cubicBezTo>
                  <a:cubicBezTo>
                    <a:pt x="1" y="8"/>
                    <a:pt x="3" y="9"/>
                    <a:pt x="3" y="8"/>
                  </a:cubicBezTo>
                  <a:cubicBezTo>
                    <a:pt x="4" y="7"/>
                    <a:pt x="4" y="5"/>
                    <a:pt x="4" y="5"/>
                  </a:cubicBezTo>
                  <a:cubicBezTo>
                    <a:pt x="5" y="4"/>
                    <a:pt x="6" y="5"/>
                    <a:pt x="7" y="5"/>
                  </a:cubicBezTo>
                  <a:cubicBezTo>
                    <a:pt x="8" y="3"/>
                    <a:pt x="10" y="2"/>
                    <a:pt x="12"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28" name="Freeform 17"/>
            <p:cNvSpPr/>
            <p:nvPr/>
          </p:nvSpPr>
          <p:spPr bwMode="auto">
            <a:xfrm>
              <a:off x="8662577" y="1287312"/>
              <a:ext cx="19050" cy="30162"/>
            </a:xfrm>
            <a:custGeom>
              <a:avLst/>
              <a:gdLst>
                <a:gd name="T0" fmla="*/ 12 w 5"/>
                <a:gd name="T1" fmla="*/ 10 h 8"/>
                <a:gd name="T2" fmla="*/ 12 w 5"/>
                <a:gd name="T3" fmla="*/ 10 h 8"/>
                <a:gd name="T4" fmla="*/ 0 60000 65536"/>
                <a:gd name="T5" fmla="*/ 0 60000 65536"/>
              </a:gdLst>
              <a:ahLst/>
              <a:cxnLst>
                <a:cxn ang="T4">
                  <a:pos x="T0" y="T1"/>
                </a:cxn>
                <a:cxn ang="T5">
                  <a:pos x="T2" y="T3"/>
                </a:cxn>
              </a:cxnLst>
              <a:rect l="0" t="0" r="r" b="b"/>
              <a:pathLst>
                <a:path w="5" h="8">
                  <a:moveTo>
                    <a:pt x="5" y="4"/>
                  </a:moveTo>
                  <a:cubicBezTo>
                    <a:pt x="2" y="8"/>
                    <a:pt x="0" y="0"/>
                    <a:pt x="5" y="4"/>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29" name="Freeform 18"/>
            <p:cNvSpPr/>
            <p:nvPr/>
          </p:nvSpPr>
          <p:spPr bwMode="auto">
            <a:xfrm>
              <a:off x="8703852" y="1290487"/>
              <a:ext cx="55563" cy="38100"/>
            </a:xfrm>
            <a:custGeom>
              <a:avLst/>
              <a:gdLst>
                <a:gd name="T0" fmla="*/ 33 w 15"/>
                <a:gd name="T1" fmla="*/ 7 h 10"/>
                <a:gd name="T2" fmla="*/ 9 w 15"/>
                <a:gd name="T3" fmla="*/ 22 h 10"/>
                <a:gd name="T4" fmla="*/ 0 w 15"/>
                <a:gd name="T5" fmla="*/ 12 h 10"/>
                <a:gd name="T6" fmla="*/ 16 w 15"/>
                <a:gd name="T7" fmla="*/ 7 h 10"/>
                <a:gd name="T8" fmla="*/ 33 w 15"/>
                <a:gd name="T9" fmla="*/ 7 h 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10">
                  <a:moveTo>
                    <a:pt x="14" y="3"/>
                  </a:moveTo>
                  <a:cubicBezTo>
                    <a:pt x="15" y="10"/>
                    <a:pt x="6" y="6"/>
                    <a:pt x="4" y="9"/>
                  </a:cubicBezTo>
                  <a:cubicBezTo>
                    <a:pt x="1" y="9"/>
                    <a:pt x="3" y="5"/>
                    <a:pt x="0" y="5"/>
                  </a:cubicBezTo>
                  <a:cubicBezTo>
                    <a:pt x="0" y="2"/>
                    <a:pt x="7" y="7"/>
                    <a:pt x="7" y="3"/>
                  </a:cubicBezTo>
                  <a:cubicBezTo>
                    <a:pt x="7" y="0"/>
                    <a:pt x="10" y="4"/>
                    <a:pt x="14" y="3"/>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30" name="Freeform 19"/>
            <p:cNvSpPr/>
            <p:nvPr/>
          </p:nvSpPr>
          <p:spPr bwMode="auto">
            <a:xfrm>
              <a:off x="9018177" y="1298424"/>
              <a:ext cx="49213" cy="25400"/>
            </a:xfrm>
            <a:custGeom>
              <a:avLst/>
              <a:gdLst>
                <a:gd name="T0" fmla="*/ 26 w 13"/>
                <a:gd name="T1" fmla="*/ 5 h 7"/>
                <a:gd name="T2" fmla="*/ 26 w 13"/>
                <a:gd name="T3" fmla="*/ 11 h 7"/>
                <a:gd name="T4" fmla="*/ 19 w 13"/>
                <a:gd name="T5" fmla="*/ 14 h 7"/>
                <a:gd name="T6" fmla="*/ 17 w 13"/>
                <a:gd name="T7" fmla="*/ 16 h 7"/>
                <a:gd name="T8" fmla="*/ 7 w 13"/>
                <a:gd name="T9" fmla="*/ 14 h 7"/>
                <a:gd name="T10" fmla="*/ 5 w 13"/>
                <a:gd name="T11" fmla="*/ 16 h 7"/>
                <a:gd name="T12" fmla="*/ 2 w 13"/>
                <a:gd name="T13" fmla="*/ 14 h 7"/>
                <a:gd name="T14" fmla="*/ 26 w 13"/>
                <a:gd name="T15" fmla="*/ 5 h 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3" h="7">
                  <a:moveTo>
                    <a:pt x="11" y="2"/>
                  </a:moveTo>
                  <a:cubicBezTo>
                    <a:pt x="13" y="3"/>
                    <a:pt x="12" y="4"/>
                    <a:pt x="11" y="5"/>
                  </a:cubicBezTo>
                  <a:cubicBezTo>
                    <a:pt x="10" y="5"/>
                    <a:pt x="9" y="5"/>
                    <a:pt x="8" y="6"/>
                  </a:cubicBezTo>
                  <a:cubicBezTo>
                    <a:pt x="7" y="6"/>
                    <a:pt x="7" y="7"/>
                    <a:pt x="7" y="7"/>
                  </a:cubicBezTo>
                  <a:cubicBezTo>
                    <a:pt x="6" y="7"/>
                    <a:pt x="5" y="6"/>
                    <a:pt x="3" y="6"/>
                  </a:cubicBezTo>
                  <a:cubicBezTo>
                    <a:pt x="3" y="6"/>
                    <a:pt x="3" y="7"/>
                    <a:pt x="2" y="7"/>
                  </a:cubicBezTo>
                  <a:cubicBezTo>
                    <a:pt x="1" y="7"/>
                    <a:pt x="1" y="7"/>
                    <a:pt x="1" y="6"/>
                  </a:cubicBezTo>
                  <a:cubicBezTo>
                    <a:pt x="0" y="0"/>
                    <a:pt x="10" y="6"/>
                    <a:pt x="11" y="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31" name="Freeform 20"/>
            <p:cNvSpPr/>
            <p:nvPr/>
          </p:nvSpPr>
          <p:spPr bwMode="auto">
            <a:xfrm>
              <a:off x="8830852" y="1309537"/>
              <a:ext cx="30163" cy="14287"/>
            </a:xfrm>
            <a:custGeom>
              <a:avLst/>
              <a:gdLst>
                <a:gd name="T0" fmla="*/ 0 w 8"/>
                <a:gd name="T1" fmla="*/ 7 h 4"/>
                <a:gd name="T2" fmla="*/ 14 w 8"/>
                <a:gd name="T3" fmla="*/ 9 h 4"/>
                <a:gd name="T4" fmla="*/ 0 w 8"/>
                <a:gd name="T5" fmla="*/ 7 h 4"/>
                <a:gd name="T6" fmla="*/ 0 60000 65536"/>
                <a:gd name="T7" fmla="*/ 0 60000 65536"/>
                <a:gd name="T8" fmla="*/ 0 60000 65536"/>
              </a:gdLst>
              <a:ahLst/>
              <a:cxnLst>
                <a:cxn ang="T6">
                  <a:pos x="T0" y="T1"/>
                </a:cxn>
                <a:cxn ang="T7">
                  <a:pos x="T2" y="T3"/>
                </a:cxn>
                <a:cxn ang="T8">
                  <a:pos x="T4" y="T5"/>
                </a:cxn>
              </a:cxnLst>
              <a:rect l="0" t="0" r="r" b="b"/>
              <a:pathLst>
                <a:path w="8" h="4">
                  <a:moveTo>
                    <a:pt x="0" y="3"/>
                  </a:moveTo>
                  <a:cubicBezTo>
                    <a:pt x="0" y="1"/>
                    <a:pt x="8" y="0"/>
                    <a:pt x="6" y="4"/>
                  </a:cubicBezTo>
                  <a:cubicBezTo>
                    <a:pt x="3" y="2"/>
                    <a:pt x="4" y="4"/>
                    <a:pt x="0" y="3"/>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32" name="Freeform 21"/>
            <p:cNvSpPr/>
            <p:nvPr/>
          </p:nvSpPr>
          <p:spPr bwMode="auto">
            <a:xfrm>
              <a:off x="9108664" y="1312712"/>
              <a:ext cx="14288" cy="15875"/>
            </a:xfrm>
            <a:custGeom>
              <a:avLst/>
              <a:gdLst>
                <a:gd name="T0" fmla="*/ 0 w 4"/>
                <a:gd name="T1" fmla="*/ 3 h 4"/>
                <a:gd name="T2" fmla="*/ 9 w 4"/>
                <a:gd name="T3" fmla="*/ 10 h 4"/>
                <a:gd name="T4" fmla="*/ 0 w 4"/>
                <a:gd name="T5" fmla="*/ 10 h 4"/>
                <a:gd name="T6" fmla="*/ 0 w 4"/>
                <a:gd name="T7" fmla="*/ 3 h 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 h="4">
                  <a:moveTo>
                    <a:pt x="0" y="1"/>
                  </a:moveTo>
                  <a:cubicBezTo>
                    <a:pt x="3" y="0"/>
                    <a:pt x="4" y="2"/>
                    <a:pt x="4" y="4"/>
                  </a:cubicBezTo>
                  <a:cubicBezTo>
                    <a:pt x="3" y="4"/>
                    <a:pt x="2" y="4"/>
                    <a:pt x="0" y="4"/>
                  </a:cubicBezTo>
                  <a:cubicBezTo>
                    <a:pt x="0" y="3"/>
                    <a:pt x="0" y="2"/>
                    <a:pt x="0"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33" name="Freeform 22"/>
            <p:cNvSpPr/>
            <p:nvPr/>
          </p:nvSpPr>
          <p:spPr bwMode="auto">
            <a:xfrm>
              <a:off x="8992777" y="1334937"/>
              <a:ext cx="311150" cy="98425"/>
            </a:xfrm>
            <a:custGeom>
              <a:avLst/>
              <a:gdLst>
                <a:gd name="T0" fmla="*/ 196 w 83"/>
                <a:gd name="T1" fmla="*/ 36 h 26"/>
                <a:gd name="T2" fmla="*/ 196 w 83"/>
                <a:gd name="T3" fmla="*/ 48 h 26"/>
                <a:gd name="T4" fmla="*/ 189 w 83"/>
                <a:gd name="T5" fmla="*/ 55 h 26"/>
                <a:gd name="T6" fmla="*/ 153 w 83"/>
                <a:gd name="T7" fmla="*/ 55 h 26"/>
                <a:gd name="T8" fmla="*/ 144 w 83"/>
                <a:gd name="T9" fmla="*/ 60 h 26"/>
                <a:gd name="T10" fmla="*/ 135 w 83"/>
                <a:gd name="T11" fmla="*/ 57 h 26"/>
                <a:gd name="T12" fmla="*/ 132 w 83"/>
                <a:gd name="T13" fmla="*/ 60 h 26"/>
                <a:gd name="T14" fmla="*/ 120 w 83"/>
                <a:gd name="T15" fmla="*/ 60 h 26"/>
                <a:gd name="T16" fmla="*/ 120 w 83"/>
                <a:gd name="T17" fmla="*/ 57 h 26"/>
                <a:gd name="T18" fmla="*/ 116 w 83"/>
                <a:gd name="T19" fmla="*/ 60 h 26"/>
                <a:gd name="T20" fmla="*/ 104 w 83"/>
                <a:gd name="T21" fmla="*/ 55 h 26"/>
                <a:gd name="T22" fmla="*/ 64 w 83"/>
                <a:gd name="T23" fmla="*/ 55 h 26"/>
                <a:gd name="T24" fmla="*/ 66 w 83"/>
                <a:gd name="T25" fmla="*/ 48 h 26"/>
                <a:gd name="T26" fmla="*/ 59 w 83"/>
                <a:gd name="T27" fmla="*/ 45 h 26"/>
                <a:gd name="T28" fmla="*/ 54 w 83"/>
                <a:gd name="T29" fmla="*/ 36 h 26"/>
                <a:gd name="T30" fmla="*/ 59 w 83"/>
                <a:gd name="T31" fmla="*/ 29 h 26"/>
                <a:gd name="T32" fmla="*/ 54 w 83"/>
                <a:gd name="T33" fmla="*/ 19 h 26"/>
                <a:gd name="T34" fmla="*/ 28 w 83"/>
                <a:gd name="T35" fmla="*/ 21 h 26"/>
                <a:gd name="T36" fmla="*/ 24 w 83"/>
                <a:gd name="T37" fmla="*/ 14 h 26"/>
                <a:gd name="T38" fmla="*/ 19 w 83"/>
                <a:gd name="T39" fmla="*/ 12 h 26"/>
                <a:gd name="T40" fmla="*/ 7 w 83"/>
                <a:gd name="T41" fmla="*/ 14 h 26"/>
                <a:gd name="T42" fmla="*/ 2 w 83"/>
                <a:gd name="T43" fmla="*/ 5 h 26"/>
                <a:gd name="T44" fmla="*/ 33 w 83"/>
                <a:gd name="T45" fmla="*/ 0 h 26"/>
                <a:gd name="T46" fmla="*/ 38 w 83"/>
                <a:gd name="T47" fmla="*/ 5 h 26"/>
                <a:gd name="T48" fmla="*/ 38 w 83"/>
                <a:gd name="T49" fmla="*/ 10 h 26"/>
                <a:gd name="T50" fmla="*/ 47 w 83"/>
                <a:gd name="T51" fmla="*/ 14 h 26"/>
                <a:gd name="T52" fmla="*/ 71 w 83"/>
                <a:gd name="T53" fmla="*/ 14 h 26"/>
                <a:gd name="T54" fmla="*/ 71 w 83"/>
                <a:gd name="T55" fmla="*/ 29 h 26"/>
                <a:gd name="T56" fmla="*/ 90 w 83"/>
                <a:gd name="T57" fmla="*/ 31 h 26"/>
                <a:gd name="T58" fmla="*/ 90 w 83"/>
                <a:gd name="T59" fmla="*/ 38 h 26"/>
                <a:gd name="T60" fmla="*/ 97 w 83"/>
                <a:gd name="T61" fmla="*/ 36 h 26"/>
                <a:gd name="T62" fmla="*/ 130 w 83"/>
                <a:gd name="T63" fmla="*/ 36 h 26"/>
                <a:gd name="T64" fmla="*/ 135 w 83"/>
                <a:gd name="T65" fmla="*/ 38 h 26"/>
                <a:gd name="T66" fmla="*/ 144 w 83"/>
                <a:gd name="T67" fmla="*/ 31 h 26"/>
                <a:gd name="T68" fmla="*/ 151 w 83"/>
                <a:gd name="T69" fmla="*/ 31 h 26"/>
                <a:gd name="T70" fmla="*/ 196 w 83"/>
                <a:gd name="T71" fmla="*/ 36 h 2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3" h="26">
                  <a:moveTo>
                    <a:pt x="83" y="15"/>
                  </a:moveTo>
                  <a:cubicBezTo>
                    <a:pt x="83" y="17"/>
                    <a:pt x="83" y="19"/>
                    <a:pt x="83" y="20"/>
                  </a:cubicBezTo>
                  <a:cubicBezTo>
                    <a:pt x="81" y="20"/>
                    <a:pt x="80" y="21"/>
                    <a:pt x="80" y="23"/>
                  </a:cubicBezTo>
                  <a:cubicBezTo>
                    <a:pt x="74" y="23"/>
                    <a:pt x="70" y="22"/>
                    <a:pt x="65" y="23"/>
                  </a:cubicBezTo>
                  <a:cubicBezTo>
                    <a:pt x="64" y="23"/>
                    <a:pt x="62" y="25"/>
                    <a:pt x="61" y="25"/>
                  </a:cubicBezTo>
                  <a:cubicBezTo>
                    <a:pt x="59" y="26"/>
                    <a:pt x="59" y="24"/>
                    <a:pt x="57" y="24"/>
                  </a:cubicBezTo>
                  <a:cubicBezTo>
                    <a:pt x="58" y="24"/>
                    <a:pt x="56" y="25"/>
                    <a:pt x="56" y="25"/>
                  </a:cubicBezTo>
                  <a:cubicBezTo>
                    <a:pt x="56" y="25"/>
                    <a:pt x="52" y="25"/>
                    <a:pt x="51" y="25"/>
                  </a:cubicBezTo>
                  <a:cubicBezTo>
                    <a:pt x="51" y="25"/>
                    <a:pt x="51" y="24"/>
                    <a:pt x="51" y="24"/>
                  </a:cubicBezTo>
                  <a:cubicBezTo>
                    <a:pt x="50" y="24"/>
                    <a:pt x="49" y="25"/>
                    <a:pt x="49" y="25"/>
                  </a:cubicBezTo>
                  <a:cubicBezTo>
                    <a:pt x="46" y="25"/>
                    <a:pt x="46" y="23"/>
                    <a:pt x="44" y="23"/>
                  </a:cubicBezTo>
                  <a:cubicBezTo>
                    <a:pt x="39" y="23"/>
                    <a:pt x="34" y="26"/>
                    <a:pt x="27" y="23"/>
                  </a:cubicBezTo>
                  <a:cubicBezTo>
                    <a:pt x="27" y="22"/>
                    <a:pt x="28" y="22"/>
                    <a:pt x="28" y="20"/>
                  </a:cubicBezTo>
                  <a:cubicBezTo>
                    <a:pt x="27" y="19"/>
                    <a:pt x="26" y="20"/>
                    <a:pt x="25" y="19"/>
                  </a:cubicBezTo>
                  <a:cubicBezTo>
                    <a:pt x="24" y="18"/>
                    <a:pt x="26" y="15"/>
                    <a:pt x="23" y="15"/>
                  </a:cubicBezTo>
                  <a:cubicBezTo>
                    <a:pt x="23" y="13"/>
                    <a:pt x="25" y="14"/>
                    <a:pt x="25" y="12"/>
                  </a:cubicBezTo>
                  <a:cubicBezTo>
                    <a:pt x="25" y="10"/>
                    <a:pt x="22" y="11"/>
                    <a:pt x="23" y="8"/>
                  </a:cubicBezTo>
                  <a:cubicBezTo>
                    <a:pt x="21" y="9"/>
                    <a:pt x="16" y="8"/>
                    <a:pt x="12" y="9"/>
                  </a:cubicBezTo>
                  <a:cubicBezTo>
                    <a:pt x="10" y="10"/>
                    <a:pt x="11" y="7"/>
                    <a:pt x="10" y="6"/>
                  </a:cubicBezTo>
                  <a:cubicBezTo>
                    <a:pt x="9" y="6"/>
                    <a:pt x="7" y="7"/>
                    <a:pt x="8" y="5"/>
                  </a:cubicBezTo>
                  <a:cubicBezTo>
                    <a:pt x="7" y="6"/>
                    <a:pt x="5" y="6"/>
                    <a:pt x="3" y="6"/>
                  </a:cubicBezTo>
                  <a:cubicBezTo>
                    <a:pt x="7" y="3"/>
                    <a:pt x="0" y="6"/>
                    <a:pt x="1" y="2"/>
                  </a:cubicBezTo>
                  <a:cubicBezTo>
                    <a:pt x="6" y="2"/>
                    <a:pt x="10" y="1"/>
                    <a:pt x="14" y="0"/>
                  </a:cubicBezTo>
                  <a:cubicBezTo>
                    <a:pt x="13" y="2"/>
                    <a:pt x="16" y="1"/>
                    <a:pt x="16" y="2"/>
                  </a:cubicBezTo>
                  <a:cubicBezTo>
                    <a:pt x="16" y="2"/>
                    <a:pt x="16" y="4"/>
                    <a:pt x="16" y="4"/>
                  </a:cubicBezTo>
                  <a:cubicBezTo>
                    <a:pt x="17" y="5"/>
                    <a:pt x="21" y="3"/>
                    <a:pt x="20" y="6"/>
                  </a:cubicBezTo>
                  <a:cubicBezTo>
                    <a:pt x="23" y="3"/>
                    <a:pt x="26" y="7"/>
                    <a:pt x="30" y="6"/>
                  </a:cubicBezTo>
                  <a:cubicBezTo>
                    <a:pt x="29" y="10"/>
                    <a:pt x="32" y="10"/>
                    <a:pt x="30" y="12"/>
                  </a:cubicBezTo>
                  <a:cubicBezTo>
                    <a:pt x="32" y="13"/>
                    <a:pt x="35" y="12"/>
                    <a:pt x="38" y="13"/>
                  </a:cubicBezTo>
                  <a:cubicBezTo>
                    <a:pt x="39" y="14"/>
                    <a:pt x="33" y="16"/>
                    <a:pt x="38" y="16"/>
                  </a:cubicBezTo>
                  <a:cubicBezTo>
                    <a:pt x="39" y="16"/>
                    <a:pt x="40" y="15"/>
                    <a:pt x="41" y="15"/>
                  </a:cubicBezTo>
                  <a:cubicBezTo>
                    <a:pt x="44" y="14"/>
                    <a:pt x="50" y="14"/>
                    <a:pt x="55" y="15"/>
                  </a:cubicBezTo>
                  <a:cubicBezTo>
                    <a:pt x="56" y="15"/>
                    <a:pt x="58" y="16"/>
                    <a:pt x="57" y="16"/>
                  </a:cubicBezTo>
                  <a:cubicBezTo>
                    <a:pt x="60" y="16"/>
                    <a:pt x="55" y="14"/>
                    <a:pt x="61" y="13"/>
                  </a:cubicBezTo>
                  <a:cubicBezTo>
                    <a:pt x="62" y="13"/>
                    <a:pt x="63" y="14"/>
                    <a:pt x="64" y="13"/>
                  </a:cubicBezTo>
                  <a:cubicBezTo>
                    <a:pt x="69" y="13"/>
                    <a:pt x="76" y="13"/>
                    <a:pt x="83" y="15"/>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34" name="Freeform 23"/>
            <p:cNvSpPr/>
            <p:nvPr/>
          </p:nvSpPr>
          <p:spPr bwMode="auto">
            <a:xfrm>
              <a:off x="4999388" y="1332632"/>
              <a:ext cx="319088" cy="225425"/>
            </a:xfrm>
            <a:custGeom>
              <a:avLst/>
              <a:gdLst>
                <a:gd name="T0" fmla="*/ 163 w 85"/>
                <a:gd name="T1" fmla="*/ 5 h 60"/>
                <a:gd name="T2" fmla="*/ 199 w 85"/>
                <a:gd name="T3" fmla="*/ 0 h 60"/>
                <a:gd name="T4" fmla="*/ 194 w 85"/>
                <a:gd name="T5" fmla="*/ 14 h 60"/>
                <a:gd name="T6" fmla="*/ 158 w 85"/>
                <a:gd name="T7" fmla="*/ 21 h 60"/>
                <a:gd name="T8" fmla="*/ 154 w 85"/>
                <a:gd name="T9" fmla="*/ 26 h 60"/>
                <a:gd name="T10" fmla="*/ 147 w 85"/>
                <a:gd name="T11" fmla="*/ 26 h 60"/>
                <a:gd name="T12" fmla="*/ 142 w 85"/>
                <a:gd name="T13" fmla="*/ 31 h 60"/>
                <a:gd name="T14" fmla="*/ 137 w 85"/>
                <a:gd name="T15" fmla="*/ 28 h 60"/>
                <a:gd name="T16" fmla="*/ 125 w 85"/>
                <a:gd name="T17" fmla="*/ 31 h 60"/>
                <a:gd name="T18" fmla="*/ 114 w 85"/>
                <a:gd name="T19" fmla="*/ 36 h 60"/>
                <a:gd name="T20" fmla="*/ 111 w 85"/>
                <a:gd name="T21" fmla="*/ 40 h 60"/>
                <a:gd name="T22" fmla="*/ 97 w 85"/>
                <a:gd name="T23" fmla="*/ 47 h 60"/>
                <a:gd name="T24" fmla="*/ 90 w 85"/>
                <a:gd name="T25" fmla="*/ 54 h 60"/>
                <a:gd name="T26" fmla="*/ 83 w 85"/>
                <a:gd name="T27" fmla="*/ 59 h 60"/>
                <a:gd name="T28" fmla="*/ 80 w 85"/>
                <a:gd name="T29" fmla="*/ 66 h 60"/>
                <a:gd name="T30" fmla="*/ 66 w 85"/>
                <a:gd name="T31" fmla="*/ 71 h 60"/>
                <a:gd name="T32" fmla="*/ 64 w 85"/>
                <a:gd name="T33" fmla="*/ 73 h 60"/>
                <a:gd name="T34" fmla="*/ 52 w 85"/>
                <a:gd name="T35" fmla="*/ 78 h 60"/>
                <a:gd name="T36" fmla="*/ 47 w 85"/>
                <a:gd name="T37" fmla="*/ 90 h 60"/>
                <a:gd name="T38" fmla="*/ 50 w 85"/>
                <a:gd name="T39" fmla="*/ 107 h 60"/>
                <a:gd name="T40" fmla="*/ 43 w 85"/>
                <a:gd name="T41" fmla="*/ 114 h 60"/>
                <a:gd name="T42" fmla="*/ 47 w 85"/>
                <a:gd name="T43" fmla="*/ 123 h 60"/>
                <a:gd name="T44" fmla="*/ 45 w 85"/>
                <a:gd name="T45" fmla="*/ 125 h 60"/>
                <a:gd name="T46" fmla="*/ 47 w 85"/>
                <a:gd name="T47" fmla="*/ 130 h 60"/>
                <a:gd name="T48" fmla="*/ 50 w 85"/>
                <a:gd name="T49" fmla="*/ 125 h 60"/>
                <a:gd name="T50" fmla="*/ 59 w 85"/>
                <a:gd name="T51" fmla="*/ 133 h 60"/>
                <a:gd name="T52" fmla="*/ 57 w 85"/>
                <a:gd name="T53" fmla="*/ 142 h 60"/>
                <a:gd name="T54" fmla="*/ 31 w 85"/>
                <a:gd name="T55" fmla="*/ 142 h 60"/>
                <a:gd name="T56" fmla="*/ 33 w 85"/>
                <a:gd name="T57" fmla="*/ 137 h 60"/>
                <a:gd name="T58" fmla="*/ 26 w 85"/>
                <a:gd name="T59" fmla="*/ 135 h 60"/>
                <a:gd name="T60" fmla="*/ 19 w 85"/>
                <a:gd name="T61" fmla="*/ 130 h 60"/>
                <a:gd name="T62" fmla="*/ 14 w 85"/>
                <a:gd name="T63" fmla="*/ 130 h 60"/>
                <a:gd name="T64" fmla="*/ 5 w 85"/>
                <a:gd name="T65" fmla="*/ 130 h 60"/>
                <a:gd name="T66" fmla="*/ 2 w 85"/>
                <a:gd name="T67" fmla="*/ 109 h 60"/>
                <a:gd name="T68" fmla="*/ 17 w 85"/>
                <a:gd name="T69" fmla="*/ 104 h 60"/>
                <a:gd name="T70" fmla="*/ 14 w 85"/>
                <a:gd name="T71" fmla="*/ 102 h 60"/>
                <a:gd name="T72" fmla="*/ 17 w 85"/>
                <a:gd name="T73" fmla="*/ 95 h 60"/>
                <a:gd name="T74" fmla="*/ 31 w 85"/>
                <a:gd name="T75" fmla="*/ 90 h 60"/>
                <a:gd name="T76" fmla="*/ 31 w 85"/>
                <a:gd name="T77" fmla="*/ 78 h 60"/>
                <a:gd name="T78" fmla="*/ 38 w 85"/>
                <a:gd name="T79" fmla="*/ 76 h 60"/>
                <a:gd name="T80" fmla="*/ 45 w 85"/>
                <a:gd name="T81" fmla="*/ 69 h 60"/>
                <a:gd name="T82" fmla="*/ 45 w 85"/>
                <a:gd name="T83" fmla="*/ 54 h 60"/>
                <a:gd name="T84" fmla="*/ 66 w 85"/>
                <a:gd name="T85" fmla="*/ 45 h 60"/>
                <a:gd name="T86" fmla="*/ 69 w 85"/>
                <a:gd name="T87" fmla="*/ 40 h 60"/>
                <a:gd name="T88" fmla="*/ 73 w 85"/>
                <a:gd name="T89" fmla="*/ 43 h 60"/>
                <a:gd name="T90" fmla="*/ 78 w 85"/>
                <a:gd name="T91" fmla="*/ 38 h 60"/>
                <a:gd name="T92" fmla="*/ 80 w 85"/>
                <a:gd name="T93" fmla="*/ 31 h 60"/>
                <a:gd name="T94" fmla="*/ 95 w 85"/>
                <a:gd name="T95" fmla="*/ 28 h 60"/>
                <a:gd name="T96" fmla="*/ 111 w 85"/>
                <a:gd name="T97" fmla="*/ 26 h 60"/>
                <a:gd name="T98" fmla="*/ 114 w 85"/>
                <a:gd name="T99" fmla="*/ 24 h 60"/>
                <a:gd name="T100" fmla="*/ 121 w 85"/>
                <a:gd name="T101" fmla="*/ 26 h 60"/>
                <a:gd name="T102" fmla="*/ 123 w 85"/>
                <a:gd name="T103" fmla="*/ 21 h 60"/>
                <a:gd name="T104" fmla="*/ 125 w 85"/>
                <a:gd name="T105" fmla="*/ 21 h 60"/>
                <a:gd name="T106" fmla="*/ 144 w 85"/>
                <a:gd name="T107" fmla="*/ 19 h 60"/>
                <a:gd name="T108" fmla="*/ 151 w 85"/>
                <a:gd name="T109" fmla="*/ 14 h 60"/>
                <a:gd name="T110" fmla="*/ 154 w 85"/>
                <a:gd name="T111" fmla="*/ 12 h 60"/>
                <a:gd name="T112" fmla="*/ 163 w 85"/>
                <a:gd name="T113" fmla="*/ 5 h 6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85" h="60">
                  <a:moveTo>
                    <a:pt x="69" y="2"/>
                  </a:moveTo>
                  <a:cubicBezTo>
                    <a:pt x="73" y="4"/>
                    <a:pt x="79" y="0"/>
                    <a:pt x="84" y="0"/>
                  </a:cubicBezTo>
                  <a:cubicBezTo>
                    <a:pt x="85" y="4"/>
                    <a:pt x="82" y="4"/>
                    <a:pt x="82" y="6"/>
                  </a:cubicBezTo>
                  <a:cubicBezTo>
                    <a:pt x="78" y="4"/>
                    <a:pt x="72" y="8"/>
                    <a:pt x="67" y="9"/>
                  </a:cubicBezTo>
                  <a:cubicBezTo>
                    <a:pt x="66" y="9"/>
                    <a:pt x="66" y="11"/>
                    <a:pt x="65" y="11"/>
                  </a:cubicBezTo>
                  <a:cubicBezTo>
                    <a:pt x="64" y="11"/>
                    <a:pt x="63" y="11"/>
                    <a:pt x="62" y="11"/>
                  </a:cubicBezTo>
                  <a:cubicBezTo>
                    <a:pt x="62" y="11"/>
                    <a:pt x="60" y="13"/>
                    <a:pt x="60" y="13"/>
                  </a:cubicBezTo>
                  <a:cubicBezTo>
                    <a:pt x="59" y="14"/>
                    <a:pt x="59" y="12"/>
                    <a:pt x="58" y="12"/>
                  </a:cubicBezTo>
                  <a:cubicBezTo>
                    <a:pt x="57" y="13"/>
                    <a:pt x="55" y="13"/>
                    <a:pt x="53" y="13"/>
                  </a:cubicBezTo>
                  <a:cubicBezTo>
                    <a:pt x="52" y="14"/>
                    <a:pt x="50" y="14"/>
                    <a:pt x="48" y="15"/>
                  </a:cubicBezTo>
                  <a:cubicBezTo>
                    <a:pt x="47" y="15"/>
                    <a:pt x="48" y="16"/>
                    <a:pt x="47" y="17"/>
                  </a:cubicBezTo>
                  <a:cubicBezTo>
                    <a:pt x="46" y="18"/>
                    <a:pt x="41" y="17"/>
                    <a:pt x="41" y="20"/>
                  </a:cubicBezTo>
                  <a:cubicBezTo>
                    <a:pt x="41" y="22"/>
                    <a:pt x="38" y="22"/>
                    <a:pt x="38" y="23"/>
                  </a:cubicBezTo>
                  <a:cubicBezTo>
                    <a:pt x="37" y="23"/>
                    <a:pt x="36" y="25"/>
                    <a:pt x="35" y="25"/>
                  </a:cubicBezTo>
                  <a:cubicBezTo>
                    <a:pt x="35" y="26"/>
                    <a:pt x="34" y="26"/>
                    <a:pt x="34" y="28"/>
                  </a:cubicBezTo>
                  <a:cubicBezTo>
                    <a:pt x="30" y="29"/>
                    <a:pt x="31" y="27"/>
                    <a:pt x="28" y="30"/>
                  </a:cubicBezTo>
                  <a:cubicBezTo>
                    <a:pt x="28" y="31"/>
                    <a:pt x="27" y="30"/>
                    <a:pt x="27" y="31"/>
                  </a:cubicBezTo>
                  <a:cubicBezTo>
                    <a:pt x="27" y="33"/>
                    <a:pt x="24" y="32"/>
                    <a:pt x="22" y="33"/>
                  </a:cubicBezTo>
                  <a:cubicBezTo>
                    <a:pt x="22" y="36"/>
                    <a:pt x="24" y="39"/>
                    <a:pt x="20" y="38"/>
                  </a:cubicBezTo>
                  <a:cubicBezTo>
                    <a:pt x="21" y="40"/>
                    <a:pt x="19" y="45"/>
                    <a:pt x="21" y="45"/>
                  </a:cubicBezTo>
                  <a:cubicBezTo>
                    <a:pt x="20" y="46"/>
                    <a:pt x="19" y="47"/>
                    <a:pt x="18" y="48"/>
                  </a:cubicBezTo>
                  <a:cubicBezTo>
                    <a:pt x="16" y="51"/>
                    <a:pt x="21" y="50"/>
                    <a:pt x="20" y="52"/>
                  </a:cubicBezTo>
                  <a:cubicBezTo>
                    <a:pt x="20" y="52"/>
                    <a:pt x="18" y="53"/>
                    <a:pt x="19" y="53"/>
                  </a:cubicBezTo>
                  <a:cubicBezTo>
                    <a:pt x="19" y="53"/>
                    <a:pt x="21" y="55"/>
                    <a:pt x="20" y="55"/>
                  </a:cubicBezTo>
                  <a:cubicBezTo>
                    <a:pt x="21" y="55"/>
                    <a:pt x="22" y="54"/>
                    <a:pt x="21" y="53"/>
                  </a:cubicBezTo>
                  <a:cubicBezTo>
                    <a:pt x="22" y="54"/>
                    <a:pt x="22" y="56"/>
                    <a:pt x="25" y="56"/>
                  </a:cubicBezTo>
                  <a:cubicBezTo>
                    <a:pt x="25" y="58"/>
                    <a:pt x="23" y="58"/>
                    <a:pt x="24" y="60"/>
                  </a:cubicBezTo>
                  <a:cubicBezTo>
                    <a:pt x="20" y="60"/>
                    <a:pt x="16" y="60"/>
                    <a:pt x="13" y="60"/>
                  </a:cubicBezTo>
                  <a:cubicBezTo>
                    <a:pt x="13" y="60"/>
                    <a:pt x="15" y="59"/>
                    <a:pt x="14" y="58"/>
                  </a:cubicBezTo>
                  <a:cubicBezTo>
                    <a:pt x="13" y="57"/>
                    <a:pt x="12" y="58"/>
                    <a:pt x="11" y="57"/>
                  </a:cubicBezTo>
                  <a:cubicBezTo>
                    <a:pt x="10" y="57"/>
                    <a:pt x="9" y="55"/>
                    <a:pt x="8" y="55"/>
                  </a:cubicBezTo>
                  <a:cubicBezTo>
                    <a:pt x="8" y="54"/>
                    <a:pt x="6" y="55"/>
                    <a:pt x="6" y="55"/>
                  </a:cubicBezTo>
                  <a:cubicBezTo>
                    <a:pt x="5" y="53"/>
                    <a:pt x="5" y="55"/>
                    <a:pt x="2" y="55"/>
                  </a:cubicBezTo>
                  <a:cubicBezTo>
                    <a:pt x="2" y="52"/>
                    <a:pt x="0" y="50"/>
                    <a:pt x="1" y="46"/>
                  </a:cubicBezTo>
                  <a:cubicBezTo>
                    <a:pt x="5" y="50"/>
                    <a:pt x="2" y="42"/>
                    <a:pt x="7" y="44"/>
                  </a:cubicBezTo>
                  <a:cubicBezTo>
                    <a:pt x="8" y="43"/>
                    <a:pt x="6" y="43"/>
                    <a:pt x="6" y="43"/>
                  </a:cubicBezTo>
                  <a:cubicBezTo>
                    <a:pt x="6" y="42"/>
                    <a:pt x="10" y="41"/>
                    <a:pt x="7" y="40"/>
                  </a:cubicBezTo>
                  <a:cubicBezTo>
                    <a:pt x="8" y="39"/>
                    <a:pt x="11" y="39"/>
                    <a:pt x="13" y="38"/>
                  </a:cubicBezTo>
                  <a:cubicBezTo>
                    <a:pt x="12" y="36"/>
                    <a:pt x="16" y="34"/>
                    <a:pt x="13" y="33"/>
                  </a:cubicBezTo>
                  <a:cubicBezTo>
                    <a:pt x="13" y="32"/>
                    <a:pt x="15" y="32"/>
                    <a:pt x="16" y="32"/>
                  </a:cubicBezTo>
                  <a:cubicBezTo>
                    <a:pt x="16" y="30"/>
                    <a:pt x="17" y="29"/>
                    <a:pt x="19" y="29"/>
                  </a:cubicBezTo>
                  <a:cubicBezTo>
                    <a:pt x="17" y="26"/>
                    <a:pt x="20" y="27"/>
                    <a:pt x="19" y="23"/>
                  </a:cubicBezTo>
                  <a:cubicBezTo>
                    <a:pt x="23" y="23"/>
                    <a:pt x="25" y="20"/>
                    <a:pt x="28" y="19"/>
                  </a:cubicBezTo>
                  <a:cubicBezTo>
                    <a:pt x="30" y="20"/>
                    <a:pt x="29" y="17"/>
                    <a:pt x="29" y="17"/>
                  </a:cubicBezTo>
                  <a:cubicBezTo>
                    <a:pt x="30" y="17"/>
                    <a:pt x="31" y="18"/>
                    <a:pt x="31" y="18"/>
                  </a:cubicBezTo>
                  <a:cubicBezTo>
                    <a:pt x="31" y="18"/>
                    <a:pt x="32" y="16"/>
                    <a:pt x="33" y="16"/>
                  </a:cubicBezTo>
                  <a:cubicBezTo>
                    <a:pt x="33" y="15"/>
                    <a:pt x="34" y="15"/>
                    <a:pt x="34" y="13"/>
                  </a:cubicBezTo>
                  <a:cubicBezTo>
                    <a:pt x="36" y="14"/>
                    <a:pt x="38" y="13"/>
                    <a:pt x="40" y="12"/>
                  </a:cubicBezTo>
                  <a:cubicBezTo>
                    <a:pt x="42" y="11"/>
                    <a:pt x="43" y="12"/>
                    <a:pt x="47" y="11"/>
                  </a:cubicBezTo>
                  <a:cubicBezTo>
                    <a:pt x="48" y="11"/>
                    <a:pt x="48" y="10"/>
                    <a:pt x="48" y="10"/>
                  </a:cubicBezTo>
                  <a:cubicBezTo>
                    <a:pt x="50" y="9"/>
                    <a:pt x="50" y="11"/>
                    <a:pt x="51" y="11"/>
                  </a:cubicBezTo>
                  <a:cubicBezTo>
                    <a:pt x="52" y="11"/>
                    <a:pt x="50" y="9"/>
                    <a:pt x="52" y="9"/>
                  </a:cubicBezTo>
                  <a:cubicBezTo>
                    <a:pt x="52" y="9"/>
                    <a:pt x="53" y="9"/>
                    <a:pt x="53" y="9"/>
                  </a:cubicBezTo>
                  <a:cubicBezTo>
                    <a:pt x="54" y="8"/>
                    <a:pt x="58" y="8"/>
                    <a:pt x="61" y="8"/>
                  </a:cubicBezTo>
                  <a:cubicBezTo>
                    <a:pt x="63" y="7"/>
                    <a:pt x="63" y="7"/>
                    <a:pt x="64" y="6"/>
                  </a:cubicBezTo>
                  <a:cubicBezTo>
                    <a:pt x="64" y="6"/>
                    <a:pt x="65" y="5"/>
                    <a:pt x="65" y="5"/>
                  </a:cubicBezTo>
                  <a:cubicBezTo>
                    <a:pt x="68" y="3"/>
                    <a:pt x="70" y="7"/>
                    <a:pt x="69" y="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35" name="Freeform 24"/>
            <p:cNvSpPr/>
            <p:nvPr/>
          </p:nvSpPr>
          <p:spPr bwMode="auto">
            <a:xfrm>
              <a:off x="8910227" y="1350812"/>
              <a:ext cx="33338" cy="11112"/>
            </a:xfrm>
            <a:custGeom>
              <a:avLst/>
              <a:gdLst>
                <a:gd name="T0" fmla="*/ 14 w 9"/>
                <a:gd name="T1" fmla="*/ 0 h 3"/>
                <a:gd name="T2" fmla="*/ 21 w 9"/>
                <a:gd name="T3" fmla="*/ 0 h 3"/>
                <a:gd name="T4" fmla="*/ 14 w 9"/>
                <a:gd name="T5" fmla="*/ 0 h 3"/>
                <a:gd name="T6" fmla="*/ 0 60000 65536"/>
                <a:gd name="T7" fmla="*/ 0 60000 65536"/>
                <a:gd name="T8" fmla="*/ 0 60000 65536"/>
              </a:gdLst>
              <a:ahLst/>
              <a:cxnLst>
                <a:cxn ang="T6">
                  <a:pos x="T0" y="T1"/>
                </a:cxn>
                <a:cxn ang="T7">
                  <a:pos x="T2" y="T3"/>
                </a:cxn>
                <a:cxn ang="T8">
                  <a:pos x="T4" y="T5"/>
                </a:cxn>
              </a:cxnLst>
              <a:rect l="0" t="0" r="r" b="b"/>
              <a:pathLst>
                <a:path w="9" h="3">
                  <a:moveTo>
                    <a:pt x="6" y="0"/>
                  </a:moveTo>
                  <a:cubicBezTo>
                    <a:pt x="7" y="0"/>
                    <a:pt x="8" y="0"/>
                    <a:pt x="9" y="0"/>
                  </a:cubicBezTo>
                  <a:cubicBezTo>
                    <a:pt x="9" y="3"/>
                    <a:pt x="0" y="0"/>
                    <a:pt x="6"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36" name="Freeform 25"/>
            <p:cNvSpPr/>
            <p:nvPr/>
          </p:nvSpPr>
          <p:spPr bwMode="auto">
            <a:xfrm>
              <a:off x="6540850" y="1362794"/>
              <a:ext cx="98425" cy="76200"/>
            </a:xfrm>
            <a:custGeom>
              <a:avLst/>
              <a:gdLst>
                <a:gd name="T0" fmla="*/ 17 w 26"/>
                <a:gd name="T1" fmla="*/ 2 h 20"/>
                <a:gd name="T2" fmla="*/ 19 w 26"/>
                <a:gd name="T3" fmla="*/ 5 h 20"/>
                <a:gd name="T4" fmla="*/ 36 w 26"/>
                <a:gd name="T5" fmla="*/ 12 h 20"/>
                <a:gd name="T6" fmla="*/ 45 w 26"/>
                <a:gd name="T7" fmla="*/ 7 h 20"/>
                <a:gd name="T8" fmla="*/ 62 w 26"/>
                <a:gd name="T9" fmla="*/ 10 h 20"/>
                <a:gd name="T10" fmla="*/ 55 w 26"/>
                <a:gd name="T11" fmla="*/ 24 h 20"/>
                <a:gd name="T12" fmla="*/ 33 w 26"/>
                <a:gd name="T13" fmla="*/ 29 h 20"/>
                <a:gd name="T14" fmla="*/ 33 w 26"/>
                <a:gd name="T15" fmla="*/ 34 h 20"/>
                <a:gd name="T16" fmla="*/ 29 w 26"/>
                <a:gd name="T17" fmla="*/ 38 h 20"/>
                <a:gd name="T18" fmla="*/ 19 w 26"/>
                <a:gd name="T19" fmla="*/ 41 h 20"/>
                <a:gd name="T20" fmla="*/ 7 w 26"/>
                <a:gd name="T21" fmla="*/ 36 h 20"/>
                <a:gd name="T22" fmla="*/ 0 w 26"/>
                <a:gd name="T23" fmla="*/ 12 h 20"/>
                <a:gd name="T24" fmla="*/ 17 w 26"/>
                <a:gd name="T25" fmla="*/ 2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6" h="20">
                  <a:moveTo>
                    <a:pt x="7" y="1"/>
                  </a:moveTo>
                  <a:cubicBezTo>
                    <a:pt x="8" y="0"/>
                    <a:pt x="8" y="1"/>
                    <a:pt x="8" y="2"/>
                  </a:cubicBezTo>
                  <a:cubicBezTo>
                    <a:pt x="9" y="4"/>
                    <a:pt x="13" y="4"/>
                    <a:pt x="15" y="5"/>
                  </a:cubicBezTo>
                  <a:cubicBezTo>
                    <a:pt x="17" y="6"/>
                    <a:pt x="18" y="3"/>
                    <a:pt x="19" y="3"/>
                  </a:cubicBezTo>
                  <a:cubicBezTo>
                    <a:pt x="20" y="3"/>
                    <a:pt x="22" y="5"/>
                    <a:pt x="26" y="4"/>
                  </a:cubicBezTo>
                  <a:cubicBezTo>
                    <a:pt x="25" y="5"/>
                    <a:pt x="20" y="8"/>
                    <a:pt x="23" y="10"/>
                  </a:cubicBezTo>
                  <a:cubicBezTo>
                    <a:pt x="22" y="13"/>
                    <a:pt x="18" y="13"/>
                    <a:pt x="14" y="12"/>
                  </a:cubicBezTo>
                  <a:cubicBezTo>
                    <a:pt x="13" y="13"/>
                    <a:pt x="13" y="14"/>
                    <a:pt x="14" y="14"/>
                  </a:cubicBezTo>
                  <a:cubicBezTo>
                    <a:pt x="15" y="16"/>
                    <a:pt x="7" y="14"/>
                    <a:pt x="12" y="16"/>
                  </a:cubicBezTo>
                  <a:cubicBezTo>
                    <a:pt x="12" y="20"/>
                    <a:pt x="8" y="14"/>
                    <a:pt x="8" y="17"/>
                  </a:cubicBezTo>
                  <a:cubicBezTo>
                    <a:pt x="6" y="17"/>
                    <a:pt x="7" y="13"/>
                    <a:pt x="3" y="15"/>
                  </a:cubicBezTo>
                  <a:cubicBezTo>
                    <a:pt x="3" y="11"/>
                    <a:pt x="3" y="7"/>
                    <a:pt x="0" y="5"/>
                  </a:cubicBezTo>
                  <a:cubicBezTo>
                    <a:pt x="1" y="3"/>
                    <a:pt x="8" y="5"/>
                    <a:pt x="7"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37" name="Freeform 26"/>
            <p:cNvSpPr/>
            <p:nvPr/>
          </p:nvSpPr>
          <p:spPr bwMode="auto">
            <a:xfrm>
              <a:off x="8587964" y="1376212"/>
              <a:ext cx="25400" cy="19050"/>
            </a:xfrm>
            <a:custGeom>
              <a:avLst/>
              <a:gdLst>
                <a:gd name="T0" fmla="*/ 9 w 7"/>
                <a:gd name="T1" fmla="*/ 0 h 5"/>
                <a:gd name="T2" fmla="*/ 11 w 7"/>
                <a:gd name="T3" fmla="*/ 12 h 5"/>
                <a:gd name="T4" fmla="*/ 0 w 7"/>
                <a:gd name="T5" fmla="*/ 10 h 5"/>
                <a:gd name="T6" fmla="*/ 9 w 7"/>
                <a:gd name="T7" fmla="*/ 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 h="5">
                  <a:moveTo>
                    <a:pt x="4" y="0"/>
                  </a:moveTo>
                  <a:cubicBezTo>
                    <a:pt x="7" y="1"/>
                    <a:pt x="5" y="2"/>
                    <a:pt x="5" y="5"/>
                  </a:cubicBezTo>
                  <a:cubicBezTo>
                    <a:pt x="4" y="4"/>
                    <a:pt x="2" y="3"/>
                    <a:pt x="0" y="4"/>
                  </a:cubicBezTo>
                  <a:cubicBezTo>
                    <a:pt x="1" y="1"/>
                    <a:pt x="4" y="3"/>
                    <a:pt x="4"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38" name="Freeform 27"/>
            <p:cNvSpPr/>
            <p:nvPr/>
          </p:nvSpPr>
          <p:spPr bwMode="auto">
            <a:xfrm>
              <a:off x="6645625" y="1373907"/>
              <a:ext cx="46038" cy="41275"/>
            </a:xfrm>
            <a:custGeom>
              <a:avLst/>
              <a:gdLst>
                <a:gd name="T0" fmla="*/ 0 w 12"/>
                <a:gd name="T1" fmla="*/ 9 h 11"/>
                <a:gd name="T2" fmla="*/ 29 w 12"/>
                <a:gd name="T3" fmla="*/ 14 h 11"/>
                <a:gd name="T4" fmla="*/ 17 w 12"/>
                <a:gd name="T5" fmla="*/ 26 h 11"/>
                <a:gd name="T6" fmla="*/ 12 w 12"/>
                <a:gd name="T7" fmla="*/ 19 h 11"/>
                <a:gd name="T8" fmla="*/ 5 w 12"/>
                <a:gd name="T9" fmla="*/ 19 h 11"/>
                <a:gd name="T10" fmla="*/ 0 w 12"/>
                <a:gd name="T11" fmla="*/ 9 h 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 h="11">
                  <a:moveTo>
                    <a:pt x="0" y="4"/>
                  </a:moveTo>
                  <a:cubicBezTo>
                    <a:pt x="4" y="0"/>
                    <a:pt x="10" y="4"/>
                    <a:pt x="12" y="6"/>
                  </a:cubicBezTo>
                  <a:cubicBezTo>
                    <a:pt x="12" y="9"/>
                    <a:pt x="6" y="7"/>
                    <a:pt x="7" y="11"/>
                  </a:cubicBezTo>
                  <a:cubicBezTo>
                    <a:pt x="6" y="11"/>
                    <a:pt x="6" y="9"/>
                    <a:pt x="5" y="8"/>
                  </a:cubicBezTo>
                  <a:cubicBezTo>
                    <a:pt x="4" y="8"/>
                    <a:pt x="3" y="9"/>
                    <a:pt x="2" y="8"/>
                  </a:cubicBezTo>
                  <a:cubicBezTo>
                    <a:pt x="1" y="7"/>
                    <a:pt x="3" y="4"/>
                    <a:pt x="0" y="4"/>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39" name="Freeform 28"/>
            <p:cNvSpPr/>
            <p:nvPr/>
          </p:nvSpPr>
          <p:spPr bwMode="auto">
            <a:xfrm>
              <a:off x="6702775" y="1389782"/>
              <a:ext cx="66675" cy="33337"/>
            </a:xfrm>
            <a:custGeom>
              <a:avLst/>
              <a:gdLst>
                <a:gd name="T0" fmla="*/ 5 w 18"/>
                <a:gd name="T1" fmla="*/ 2 h 9"/>
                <a:gd name="T2" fmla="*/ 9 w 18"/>
                <a:gd name="T3" fmla="*/ 2 h 9"/>
                <a:gd name="T4" fmla="*/ 23 w 18"/>
                <a:gd name="T5" fmla="*/ 7 h 9"/>
                <a:gd name="T6" fmla="*/ 37 w 18"/>
                <a:gd name="T7" fmla="*/ 12 h 9"/>
                <a:gd name="T8" fmla="*/ 42 w 18"/>
                <a:gd name="T9" fmla="*/ 19 h 9"/>
                <a:gd name="T10" fmla="*/ 9 w 18"/>
                <a:gd name="T11" fmla="*/ 12 h 9"/>
                <a:gd name="T12" fmla="*/ 5 w 18"/>
                <a:gd name="T13" fmla="*/ 2 h 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8" h="9">
                  <a:moveTo>
                    <a:pt x="2" y="1"/>
                  </a:moveTo>
                  <a:cubicBezTo>
                    <a:pt x="2" y="1"/>
                    <a:pt x="3" y="1"/>
                    <a:pt x="4" y="1"/>
                  </a:cubicBezTo>
                  <a:cubicBezTo>
                    <a:pt x="8" y="0"/>
                    <a:pt x="7" y="3"/>
                    <a:pt x="10" y="3"/>
                  </a:cubicBezTo>
                  <a:cubicBezTo>
                    <a:pt x="12" y="4"/>
                    <a:pt x="14" y="4"/>
                    <a:pt x="16" y="5"/>
                  </a:cubicBezTo>
                  <a:cubicBezTo>
                    <a:pt x="17" y="6"/>
                    <a:pt x="18" y="5"/>
                    <a:pt x="18" y="8"/>
                  </a:cubicBezTo>
                  <a:cubicBezTo>
                    <a:pt x="11" y="9"/>
                    <a:pt x="9" y="6"/>
                    <a:pt x="4" y="5"/>
                  </a:cubicBezTo>
                  <a:cubicBezTo>
                    <a:pt x="5" y="2"/>
                    <a:pt x="0" y="5"/>
                    <a:pt x="2"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40" name="Freeform 29"/>
            <p:cNvSpPr/>
            <p:nvPr/>
          </p:nvSpPr>
          <p:spPr bwMode="auto">
            <a:xfrm>
              <a:off x="8888002" y="1447649"/>
              <a:ext cx="111125" cy="90487"/>
            </a:xfrm>
            <a:custGeom>
              <a:avLst/>
              <a:gdLst>
                <a:gd name="T0" fmla="*/ 23 w 30"/>
                <a:gd name="T1" fmla="*/ 12 h 24"/>
                <a:gd name="T2" fmla="*/ 23 w 30"/>
                <a:gd name="T3" fmla="*/ 7 h 24"/>
                <a:gd name="T4" fmla="*/ 54 w 30"/>
                <a:gd name="T5" fmla="*/ 0 h 24"/>
                <a:gd name="T6" fmla="*/ 58 w 30"/>
                <a:gd name="T7" fmla="*/ 12 h 24"/>
                <a:gd name="T8" fmla="*/ 54 w 30"/>
                <a:gd name="T9" fmla="*/ 19 h 24"/>
                <a:gd name="T10" fmla="*/ 68 w 30"/>
                <a:gd name="T11" fmla="*/ 21 h 24"/>
                <a:gd name="T12" fmla="*/ 70 w 30"/>
                <a:gd name="T13" fmla="*/ 45 h 24"/>
                <a:gd name="T14" fmla="*/ 61 w 30"/>
                <a:gd name="T15" fmla="*/ 45 h 24"/>
                <a:gd name="T16" fmla="*/ 61 w 30"/>
                <a:gd name="T17" fmla="*/ 50 h 24"/>
                <a:gd name="T18" fmla="*/ 54 w 30"/>
                <a:gd name="T19" fmla="*/ 50 h 24"/>
                <a:gd name="T20" fmla="*/ 44 w 30"/>
                <a:gd name="T21" fmla="*/ 55 h 24"/>
                <a:gd name="T22" fmla="*/ 37 w 30"/>
                <a:gd name="T23" fmla="*/ 48 h 24"/>
                <a:gd name="T24" fmla="*/ 28 w 30"/>
                <a:gd name="T25" fmla="*/ 38 h 24"/>
                <a:gd name="T26" fmla="*/ 23 w 30"/>
                <a:gd name="T27" fmla="*/ 33 h 24"/>
                <a:gd name="T28" fmla="*/ 9 w 30"/>
                <a:gd name="T29" fmla="*/ 31 h 24"/>
                <a:gd name="T30" fmla="*/ 0 w 30"/>
                <a:gd name="T31" fmla="*/ 24 h 24"/>
                <a:gd name="T32" fmla="*/ 28 w 30"/>
                <a:gd name="T33" fmla="*/ 29 h 24"/>
                <a:gd name="T34" fmla="*/ 30 w 30"/>
                <a:gd name="T35" fmla="*/ 17 h 24"/>
                <a:gd name="T36" fmla="*/ 21 w 30"/>
                <a:gd name="T37" fmla="*/ 7 h 24"/>
                <a:gd name="T38" fmla="*/ 23 w 30"/>
                <a:gd name="T39" fmla="*/ 12 h 2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0" h="24">
                  <a:moveTo>
                    <a:pt x="10" y="5"/>
                  </a:moveTo>
                  <a:cubicBezTo>
                    <a:pt x="11" y="4"/>
                    <a:pt x="11" y="3"/>
                    <a:pt x="10" y="3"/>
                  </a:cubicBezTo>
                  <a:cubicBezTo>
                    <a:pt x="13" y="1"/>
                    <a:pt x="21" y="4"/>
                    <a:pt x="23" y="0"/>
                  </a:cubicBezTo>
                  <a:cubicBezTo>
                    <a:pt x="24" y="1"/>
                    <a:pt x="25" y="2"/>
                    <a:pt x="25" y="5"/>
                  </a:cubicBezTo>
                  <a:cubicBezTo>
                    <a:pt x="26" y="7"/>
                    <a:pt x="23" y="6"/>
                    <a:pt x="23" y="8"/>
                  </a:cubicBezTo>
                  <a:cubicBezTo>
                    <a:pt x="24" y="12"/>
                    <a:pt x="26" y="10"/>
                    <a:pt x="29" y="9"/>
                  </a:cubicBezTo>
                  <a:cubicBezTo>
                    <a:pt x="30" y="14"/>
                    <a:pt x="29" y="14"/>
                    <a:pt x="30" y="19"/>
                  </a:cubicBezTo>
                  <a:cubicBezTo>
                    <a:pt x="29" y="19"/>
                    <a:pt x="27" y="18"/>
                    <a:pt x="26" y="19"/>
                  </a:cubicBezTo>
                  <a:cubicBezTo>
                    <a:pt x="26" y="19"/>
                    <a:pt x="27" y="21"/>
                    <a:pt x="26" y="21"/>
                  </a:cubicBezTo>
                  <a:cubicBezTo>
                    <a:pt x="25" y="22"/>
                    <a:pt x="24" y="21"/>
                    <a:pt x="23" y="21"/>
                  </a:cubicBezTo>
                  <a:cubicBezTo>
                    <a:pt x="21" y="21"/>
                    <a:pt x="21" y="23"/>
                    <a:pt x="19" y="23"/>
                  </a:cubicBezTo>
                  <a:cubicBezTo>
                    <a:pt x="17" y="24"/>
                    <a:pt x="17" y="21"/>
                    <a:pt x="16" y="20"/>
                  </a:cubicBezTo>
                  <a:cubicBezTo>
                    <a:pt x="15" y="19"/>
                    <a:pt x="11" y="19"/>
                    <a:pt x="12" y="16"/>
                  </a:cubicBezTo>
                  <a:cubicBezTo>
                    <a:pt x="10" y="17"/>
                    <a:pt x="10" y="15"/>
                    <a:pt x="10" y="14"/>
                  </a:cubicBezTo>
                  <a:cubicBezTo>
                    <a:pt x="8" y="15"/>
                    <a:pt x="6" y="14"/>
                    <a:pt x="4" y="13"/>
                  </a:cubicBezTo>
                  <a:cubicBezTo>
                    <a:pt x="2" y="12"/>
                    <a:pt x="0" y="13"/>
                    <a:pt x="0" y="10"/>
                  </a:cubicBezTo>
                  <a:cubicBezTo>
                    <a:pt x="6" y="10"/>
                    <a:pt x="7" y="12"/>
                    <a:pt x="12" y="12"/>
                  </a:cubicBezTo>
                  <a:cubicBezTo>
                    <a:pt x="14" y="11"/>
                    <a:pt x="13" y="9"/>
                    <a:pt x="13" y="7"/>
                  </a:cubicBezTo>
                  <a:cubicBezTo>
                    <a:pt x="14" y="4"/>
                    <a:pt x="7" y="8"/>
                    <a:pt x="9" y="3"/>
                  </a:cubicBezTo>
                  <a:cubicBezTo>
                    <a:pt x="10" y="3"/>
                    <a:pt x="10" y="4"/>
                    <a:pt x="10" y="5"/>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41" name="Freeform 30"/>
            <p:cNvSpPr/>
            <p:nvPr/>
          </p:nvSpPr>
          <p:spPr bwMode="auto">
            <a:xfrm>
              <a:off x="9284877" y="1455587"/>
              <a:ext cx="68263" cy="30162"/>
            </a:xfrm>
            <a:custGeom>
              <a:avLst/>
              <a:gdLst>
                <a:gd name="T0" fmla="*/ 0 w 18"/>
                <a:gd name="T1" fmla="*/ 2 h 8"/>
                <a:gd name="T2" fmla="*/ 12 w 18"/>
                <a:gd name="T3" fmla="*/ 0 h 8"/>
                <a:gd name="T4" fmla="*/ 43 w 18"/>
                <a:gd name="T5" fmla="*/ 10 h 8"/>
                <a:gd name="T6" fmla="*/ 41 w 18"/>
                <a:gd name="T7" fmla="*/ 19 h 8"/>
                <a:gd name="T8" fmla="*/ 10 w 18"/>
                <a:gd name="T9" fmla="*/ 10 h 8"/>
                <a:gd name="T10" fmla="*/ 0 w 18"/>
                <a:gd name="T11" fmla="*/ 2 h 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8" h="8">
                  <a:moveTo>
                    <a:pt x="0" y="1"/>
                  </a:moveTo>
                  <a:cubicBezTo>
                    <a:pt x="1" y="0"/>
                    <a:pt x="3" y="0"/>
                    <a:pt x="5" y="0"/>
                  </a:cubicBezTo>
                  <a:cubicBezTo>
                    <a:pt x="9" y="1"/>
                    <a:pt x="14" y="3"/>
                    <a:pt x="18" y="4"/>
                  </a:cubicBezTo>
                  <a:cubicBezTo>
                    <a:pt x="18" y="6"/>
                    <a:pt x="17" y="6"/>
                    <a:pt x="17" y="8"/>
                  </a:cubicBezTo>
                  <a:cubicBezTo>
                    <a:pt x="10" y="8"/>
                    <a:pt x="8" y="7"/>
                    <a:pt x="4" y="4"/>
                  </a:cubicBezTo>
                  <a:cubicBezTo>
                    <a:pt x="3" y="3"/>
                    <a:pt x="3" y="1"/>
                    <a:pt x="0"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42" name="Freeform 31"/>
            <p:cNvSpPr/>
            <p:nvPr/>
          </p:nvSpPr>
          <p:spPr bwMode="auto">
            <a:xfrm>
              <a:off x="6601175" y="1453282"/>
              <a:ext cx="44450" cy="19050"/>
            </a:xfrm>
            <a:custGeom>
              <a:avLst/>
              <a:gdLst>
                <a:gd name="T0" fmla="*/ 28 w 12"/>
                <a:gd name="T1" fmla="*/ 10 h 5"/>
                <a:gd name="T2" fmla="*/ 0 w 12"/>
                <a:gd name="T3" fmla="*/ 7 h 5"/>
                <a:gd name="T4" fmla="*/ 9 w 12"/>
                <a:gd name="T5" fmla="*/ 0 h 5"/>
                <a:gd name="T6" fmla="*/ 28 w 12"/>
                <a:gd name="T7" fmla="*/ 1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 h="5">
                  <a:moveTo>
                    <a:pt x="12" y="4"/>
                  </a:moveTo>
                  <a:cubicBezTo>
                    <a:pt x="11" y="5"/>
                    <a:pt x="3" y="4"/>
                    <a:pt x="0" y="3"/>
                  </a:cubicBezTo>
                  <a:cubicBezTo>
                    <a:pt x="1" y="1"/>
                    <a:pt x="4" y="2"/>
                    <a:pt x="4" y="0"/>
                  </a:cubicBezTo>
                  <a:cubicBezTo>
                    <a:pt x="7" y="1"/>
                    <a:pt x="12" y="0"/>
                    <a:pt x="12" y="4"/>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43" name="Freeform 32"/>
            <p:cNvSpPr/>
            <p:nvPr/>
          </p:nvSpPr>
          <p:spPr bwMode="auto">
            <a:xfrm>
              <a:off x="9772239" y="1552424"/>
              <a:ext cx="38100" cy="23812"/>
            </a:xfrm>
            <a:custGeom>
              <a:avLst/>
              <a:gdLst>
                <a:gd name="T0" fmla="*/ 22 w 10"/>
                <a:gd name="T1" fmla="*/ 13 h 6"/>
                <a:gd name="T2" fmla="*/ 0 w 10"/>
                <a:gd name="T3" fmla="*/ 5 h 6"/>
                <a:gd name="T4" fmla="*/ 22 w 10"/>
                <a:gd name="T5" fmla="*/ 13 h 6"/>
                <a:gd name="T6" fmla="*/ 0 60000 65536"/>
                <a:gd name="T7" fmla="*/ 0 60000 65536"/>
                <a:gd name="T8" fmla="*/ 0 60000 65536"/>
              </a:gdLst>
              <a:ahLst/>
              <a:cxnLst>
                <a:cxn ang="T6">
                  <a:pos x="T0" y="T1"/>
                </a:cxn>
                <a:cxn ang="T7">
                  <a:pos x="T2" y="T3"/>
                </a:cxn>
                <a:cxn ang="T8">
                  <a:pos x="T4" y="T5"/>
                </a:cxn>
              </a:cxnLst>
              <a:rect l="0" t="0" r="r" b="b"/>
              <a:pathLst>
                <a:path w="10" h="6">
                  <a:moveTo>
                    <a:pt x="9" y="5"/>
                  </a:moveTo>
                  <a:cubicBezTo>
                    <a:pt x="4" y="6"/>
                    <a:pt x="5" y="2"/>
                    <a:pt x="0" y="2"/>
                  </a:cubicBezTo>
                  <a:cubicBezTo>
                    <a:pt x="2" y="0"/>
                    <a:pt x="10" y="1"/>
                    <a:pt x="9" y="5"/>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44" name="Freeform 33"/>
            <p:cNvSpPr/>
            <p:nvPr/>
          </p:nvSpPr>
          <p:spPr bwMode="auto">
            <a:xfrm>
              <a:off x="9746839" y="1579412"/>
              <a:ext cx="52388" cy="25400"/>
            </a:xfrm>
            <a:custGeom>
              <a:avLst/>
              <a:gdLst>
                <a:gd name="T0" fmla="*/ 33 w 14"/>
                <a:gd name="T1" fmla="*/ 9 h 7"/>
                <a:gd name="T2" fmla="*/ 5 w 14"/>
                <a:gd name="T3" fmla="*/ 9 h 7"/>
                <a:gd name="T4" fmla="*/ 14 w 14"/>
                <a:gd name="T5" fmla="*/ 0 h 7"/>
                <a:gd name="T6" fmla="*/ 33 w 14"/>
                <a:gd name="T7" fmla="*/ 9 h 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4" h="7">
                  <a:moveTo>
                    <a:pt x="14" y="4"/>
                  </a:moveTo>
                  <a:cubicBezTo>
                    <a:pt x="13" y="7"/>
                    <a:pt x="4" y="7"/>
                    <a:pt x="2" y="4"/>
                  </a:cubicBezTo>
                  <a:cubicBezTo>
                    <a:pt x="0" y="0"/>
                    <a:pt x="6" y="3"/>
                    <a:pt x="6" y="0"/>
                  </a:cubicBezTo>
                  <a:cubicBezTo>
                    <a:pt x="8" y="2"/>
                    <a:pt x="10" y="3"/>
                    <a:pt x="14" y="4"/>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45" name="Freeform 34"/>
            <p:cNvSpPr/>
            <p:nvPr/>
          </p:nvSpPr>
          <p:spPr bwMode="auto">
            <a:xfrm>
              <a:off x="4935888" y="1596157"/>
              <a:ext cx="33338" cy="25400"/>
            </a:xfrm>
            <a:custGeom>
              <a:avLst/>
              <a:gdLst>
                <a:gd name="T0" fmla="*/ 9 w 9"/>
                <a:gd name="T1" fmla="*/ 0 h 7"/>
                <a:gd name="T2" fmla="*/ 21 w 9"/>
                <a:gd name="T3" fmla="*/ 11 h 7"/>
                <a:gd name="T4" fmla="*/ 7 w 9"/>
                <a:gd name="T5" fmla="*/ 16 h 7"/>
                <a:gd name="T6" fmla="*/ 5 w 9"/>
                <a:gd name="T7" fmla="*/ 2 h 7"/>
                <a:gd name="T8" fmla="*/ 9 w 9"/>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7">
                  <a:moveTo>
                    <a:pt x="4" y="0"/>
                  </a:moveTo>
                  <a:cubicBezTo>
                    <a:pt x="7" y="0"/>
                    <a:pt x="9" y="2"/>
                    <a:pt x="9" y="5"/>
                  </a:cubicBezTo>
                  <a:cubicBezTo>
                    <a:pt x="6" y="4"/>
                    <a:pt x="3" y="4"/>
                    <a:pt x="3" y="7"/>
                  </a:cubicBezTo>
                  <a:cubicBezTo>
                    <a:pt x="0" y="7"/>
                    <a:pt x="2" y="3"/>
                    <a:pt x="2" y="1"/>
                  </a:cubicBezTo>
                  <a:cubicBezTo>
                    <a:pt x="3" y="1"/>
                    <a:pt x="4" y="1"/>
                    <a:pt x="4"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46" name="Freeform 35"/>
            <p:cNvSpPr/>
            <p:nvPr/>
          </p:nvSpPr>
          <p:spPr bwMode="auto">
            <a:xfrm>
              <a:off x="8786402" y="1612749"/>
              <a:ext cx="33338" cy="26987"/>
            </a:xfrm>
            <a:custGeom>
              <a:avLst/>
              <a:gdLst>
                <a:gd name="T0" fmla="*/ 21 w 9"/>
                <a:gd name="T1" fmla="*/ 12 h 7"/>
                <a:gd name="T2" fmla="*/ 0 w 9"/>
                <a:gd name="T3" fmla="*/ 17 h 7"/>
                <a:gd name="T4" fmla="*/ 21 w 9"/>
                <a:gd name="T5" fmla="*/ 12 h 7"/>
                <a:gd name="T6" fmla="*/ 0 60000 65536"/>
                <a:gd name="T7" fmla="*/ 0 60000 65536"/>
                <a:gd name="T8" fmla="*/ 0 60000 65536"/>
              </a:gdLst>
              <a:ahLst/>
              <a:cxnLst>
                <a:cxn ang="T6">
                  <a:pos x="T0" y="T1"/>
                </a:cxn>
                <a:cxn ang="T7">
                  <a:pos x="T2" y="T3"/>
                </a:cxn>
                <a:cxn ang="T8">
                  <a:pos x="T4" y="T5"/>
                </a:cxn>
              </a:cxnLst>
              <a:rect l="0" t="0" r="r" b="b"/>
              <a:pathLst>
                <a:path w="9" h="7">
                  <a:moveTo>
                    <a:pt x="9" y="5"/>
                  </a:moveTo>
                  <a:cubicBezTo>
                    <a:pt x="5" y="5"/>
                    <a:pt x="3" y="6"/>
                    <a:pt x="0" y="7"/>
                  </a:cubicBezTo>
                  <a:cubicBezTo>
                    <a:pt x="1" y="4"/>
                    <a:pt x="9" y="0"/>
                    <a:pt x="9" y="5"/>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47" name="Freeform 36"/>
            <p:cNvSpPr/>
            <p:nvPr/>
          </p:nvSpPr>
          <p:spPr bwMode="auto">
            <a:xfrm>
              <a:off x="9340439" y="1631799"/>
              <a:ext cx="57150" cy="33337"/>
            </a:xfrm>
            <a:custGeom>
              <a:avLst/>
              <a:gdLst>
                <a:gd name="T0" fmla="*/ 29 w 15"/>
                <a:gd name="T1" fmla="*/ 5 h 9"/>
                <a:gd name="T2" fmla="*/ 34 w 15"/>
                <a:gd name="T3" fmla="*/ 21 h 9"/>
                <a:gd name="T4" fmla="*/ 5 w 15"/>
                <a:gd name="T5" fmla="*/ 14 h 9"/>
                <a:gd name="T6" fmla="*/ 10 w 15"/>
                <a:gd name="T7" fmla="*/ 5 h 9"/>
                <a:gd name="T8" fmla="*/ 29 w 15"/>
                <a:gd name="T9" fmla="*/ 5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12" y="2"/>
                  </a:moveTo>
                  <a:cubicBezTo>
                    <a:pt x="14" y="3"/>
                    <a:pt x="15" y="7"/>
                    <a:pt x="14" y="9"/>
                  </a:cubicBezTo>
                  <a:cubicBezTo>
                    <a:pt x="9" y="8"/>
                    <a:pt x="3" y="9"/>
                    <a:pt x="2" y="6"/>
                  </a:cubicBezTo>
                  <a:cubicBezTo>
                    <a:pt x="0" y="2"/>
                    <a:pt x="6" y="5"/>
                    <a:pt x="4" y="2"/>
                  </a:cubicBezTo>
                  <a:cubicBezTo>
                    <a:pt x="8" y="0"/>
                    <a:pt x="12" y="3"/>
                    <a:pt x="12" y="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48" name="Freeform 37"/>
            <p:cNvSpPr/>
            <p:nvPr/>
          </p:nvSpPr>
          <p:spPr bwMode="auto">
            <a:xfrm>
              <a:off x="9322977" y="1725462"/>
              <a:ext cx="66675" cy="30162"/>
            </a:xfrm>
            <a:custGeom>
              <a:avLst/>
              <a:gdLst>
                <a:gd name="T0" fmla="*/ 37 w 18"/>
                <a:gd name="T1" fmla="*/ 10 h 8"/>
                <a:gd name="T2" fmla="*/ 28 w 18"/>
                <a:gd name="T3" fmla="*/ 14 h 8"/>
                <a:gd name="T4" fmla="*/ 16 w 18"/>
                <a:gd name="T5" fmla="*/ 17 h 8"/>
                <a:gd name="T6" fmla="*/ 5 w 18"/>
                <a:gd name="T7" fmla="*/ 14 h 8"/>
                <a:gd name="T8" fmla="*/ 7 w 18"/>
                <a:gd name="T9" fmla="*/ 5 h 8"/>
                <a:gd name="T10" fmla="*/ 16 w 18"/>
                <a:gd name="T11" fmla="*/ 0 h 8"/>
                <a:gd name="T12" fmla="*/ 37 w 18"/>
                <a:gd name="T13" fmla="*/ 10 h 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8" h="8">
                  <a:moveTo>
                    <a:pt x="16" y="4"/>
                  </a:moveTo>
                  <a:cubicBezTo>
                    <a:pt x="18" y="7"/>
                    <a:pt x="13" y="6"/>
                    <a:pt x="12" y="6"/>
                  </a:cubicBezTo>
                  <a:cubicBezTo>
                    <a:pt x="11" y="6"/>
                    <a:pt x="8" y="8"/>
                    <a:pt x="7" y="7"/>
                  </a:cubicBezTo>
                  <a:cubicBezTo>
                    <a:pt x="6" y="6"/>
                    <a:pt x="4" y="7"/>
                    <a:pt x="2" y="6"/>
                  </a:cubicBezTo>
                  <a:cubicBezTo>
                    <a:pt x="0" y="3"/>
                    <a:pt x="7" y="4"/>
                    <a:pt x="3" y="2"/>
                  </a:cubicBezTo>
                  <a:cubicBezTo>
                    <a:pt x="4" y="1"/>
                    <a:pt x="7" y="2"/>
                    <a:pt x="7" y="0"/>
                  </a:cubicBezTo>
                  <a:cubicBezTo>
                    <a:pt x="10" y="1"/>
                    <a:pt x="14" y="2"/>
                    <a:pt x="16" y="4"/>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49" name="Freeform 38"/>
            <p:cNvSpPr/>
            <p:nvPr/>
          </p:nvSpPr>
          <p:spPr bwMode="auto">
            <a:xfrm>
              <a:off x="9322977" y="1774674"/>
              <a:ext cx="33338" cy="14287"/>
            </a:xfrm>
            <a:custGeom>
              <a:avLst/>
              <a:gdLst>
                <a:gd name="T0" fmla="*/ 16 w 9"/>
                <a:gd name="T1" fmla="*/ 9 h 4"/>
                <a:gd name="T2" fmla="*/ 5 w 9"/>
                <a:gd name="T3" fmla="*/ 9 h 4"/>
                <a:gd name="T4" fmla="*/ 16 w 9"/>
                <a:gd name="T5" fmla="*/ 9 h 4"/>
                <a:gd name="T6" fmla="*/ 0 60000 65536"/>
                <a:gd name="T7" fmla="*/ 0 60000 65536"/>
                <a:gd name="T8" fmla="*/ 0 60000 65536"/>
              </a:gdLst>
              <a:ahLst/>
              <a:cxnLst>
                <a:cxn ang="T6">
                  <a:pos x="T0" y="T1"/>
                </a:cxn>
                <a:cxn ang="T7">
                  <a:pos x="T2" y="T3"/>
                </a:cxn>
                <a:cxn ang="T8">
                  <a:pos x="T4" y="T5"/>
                </a:cxn>
              </a:cxnLst>
              <a:rect l="0" t="0" r="r" b="b"/>
              <a:pathLst>
                <a:path w="9" h="4">
                  <a:moveTo>
                    <a:pt x="7" y="4"/>
                  </a:moveTo>
                  <a:cubicBezTo>
                    <a:pt x="5" y="2"/>
                    <a:pt x="5" y="4"/>
                    <a:pt x="2" y="4"/>
                  </a:cubicBezTo>
                  <a:cubicBezTo>
                    <a:pt x="0" y="0"/>
                    <a:pt x="9" y="0"/>
                    <a:pt x="7" y="4"/>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50" name="Freeform 39"/>
            <p:cNvSpPr/>
            <p:nvPr/>
          </p:nvSpPr>
          <p:spPr bwMode="auto">
            <a:xfrm>
              <a:off x="9224552" y="1793724"/>
              <a:ext cx="38100" cy="22225"/>
            </a:xfrm>
            <a:custGeom>
              <a:avLst/>
              <a:gdLst>
                <a:gd name="T0" fmla="*/ 19 w 10"/>
                <a:gd name="T1" fmla="*/ 2 h 6"/>
                <a:gd name="T2" fmla="*/ 22 w 10"/>
                <a:gd name="T3" fmla="*/ 7 h 6"/>
                <a:gd name="T4" fmla="*/ 12 w 10"/>
                <a:gd name="T5" fmla="*/ 9 h 6"/>
                <a:gd name="T6" fmla="*/ 0 w 10"/>
                <a:gd name="T7" fmla="*/ 9 h 6"/>
                <a:gd name="T8" fmla="*/ 19 w 10"/>
                <a:gd name="T9" fmla="*/ 2 h 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 h="6">
                  <a:moveTo>
                    <a:pt x="8" y="1"/>
                  </a:moveTo>
                  <a:cubicBezTo>
                    <a:pt x="8" y="2"/>
                    <a:pt x="8" y="3"/>
                    <a:pt x="9" y="3"/>
                  </a:cubicBezTo>
                  <a:cubicBezTo>
                    <a:pt x="10" y="5"/>
                    <a:pt x="5" y="3"/>
                    <a:pt x="5" y="4"/>
                  </a:cubicBezTo>
                  <a:cubicBezTo>
                    <a:pt x="3" y="6"/>
                    <a:pt x="4" y="4"/>
                    <a:pt x="0" y="4"/>
                  </a:cubicBezTo>
                  <a:cubicBezTo>
                    <a:pt x="2" y="3"/>
                    <a:pt x="4" y="0"/>
                    <a:pt x="8"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51" name="Freeform 40"/>
            <p:cNvSpPr/>
            <p:nvPr/>
          </p:nvSpPr>
          <p:spPr bwMode="auto">
            <a:xfrm>
              <a:off x="9292814" y="1815949"/>
              <a:ext cx="11113" cy="22225"/>
            </a:xfrm>
            <a:custGeom>
              <a:avLst/>
              <a:gdLst>
                <a:gd name="T0" fmla="*/ 2 w 3"/>
                <a:gd name="T1" fmla="*/ 0 h 6"/>
                <a:gd name="T2" fmla="*/ 7 w 3"/>
                <a:gd name="T3" fmla="*/ 9 h 6"/>
                <a:gd name="T4" fmla="*/ 2 w 3"/>
                <a:gd name="T5" fmla="*/ 0 h 6"/>
                <a:gd name="T6" fmla="*/ 0 60000 65536"/>
                <a:gd name="T7" fmla="*/ 0 60000 65536"/>
                <a:gd name="T8" fmla="*/ 0 60000 65536"/>
              </a:gdLst>
              <a:ahLst/>
              <a:cxnLst>
                <a:cxn ang="T6">
                  <a:pos x="T0" y="T1"/>
                </a:cxn>
                <a:cxn ang="T7">
                  <a:pos x="T2" y="T3"/>
                </a:cxn>
                <a:cxn ang="T8">
                  <a:pos x="T4" y="T5"/>
                </a:cxn>
              </a:cxnLst>
              <a:rect l="0" t="0" r="r" b="b"/>
              <a:pathLst>
                <a:path w="3" h="6">
                  <a:moveTo>
                    <a:pt x="1" y="0"/>
                  </a:moveTo>
                  <a:cubicBezTo>
                    <a:pt x="3" y="0"/>
                    <a:pt x="3" y="2"/>
                    <a:pt x="3" y="4"/>
                  </a:cubicBezTo>
                  <a:cubicBezTo>
                    <a:pt x="0" y="6"/>
                    <a:pt x="1" y="2"/>
                    <a:pt x="1"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52" name="Freeform 41"/>
            <p:cNvSpPr/>
            <p:nvPr/>
          </p:nvSpPr>
          <p:spPr bwMode="auto">
            <a:xfrm>
              <a:off x="3889725" y="1996207"/>
              <a:ext cx="79375" cy="95250"/>
            </a:xfrm>
            <a:custGeom>
              <a:avLst/>
              <a:gdLst>
                <a:gd name="T0" fmla="*/ 19 w 21"/>
                <a:gd name="T1" fmla="*/ 0 h 25"/>
                <a:gd name="T2" fmla="*/ 21 w 21"/>
                <a:gd name="T3" fmla="*/ 2 h 25"/>
                <a:gd name="T4" fmla="*/ 40 w 21"/>
                <a:gd name="T5" fmla="*/ 2 h 25"/>
                <a:gd name="T6" fmla="*/ 50 w 21"/>
                <a:gd name="T7" fmla="*/ 10 h 25"/>
                <a:gd name="T8" fmla="*/ 45 w 21"/>
                <a:gd name="T9" fmla="*/ 14 h 25"/>
                <a:gd name="T10" fmla="*/ 40 w 21"/>
                <a:gd name="T11" fmla="*/ 17 h 25"/>
                <a:gd name="T12" fmla="*/ 45 w 21"/>
                <a:gd name="T13" fmla="*/ 31 h 25"/>
                <a:gd name="T14" fmla="*/ 43 w 21"/>
                <a:gd name="T15" fmla="*/ 46 h 25"/>
                <a:gd name="T16" fmla="*/ 29 w 21"/>
                <a:gd name="T17" fmla="*/ 46 h 25"/>
                <a:gd name="T18" fmla="*/ 26 w 21"/>
                <a:gd name="T19" fmla="*/ 53 h 25"/>
                <a:gd name="T20" fmla="*/ 21 w 21"/>
                <a:gd name="T21" fmla="*/ 60 h 25"/>
                <a:gd name="T22" fmla="*/ 5 w 21"/>
                <a:gd name="T23" fmla="*/ 60 h 25"/>
                <a:gd name="T24" fmla="*/ 10 w 21"/>
                <a:gd name="T25" fmla="*/ 43 h 25"/>
                <a:gd name="T26" fmla="*/ 10 w 21"/>
                <a:gd name="T27" fmla="*/ 31 h 25"/>
                <a:gd name="T28" fmla="*/ 5 w 21"/>
                <a:gd name="T29" fmla="*/ 17 h 25"/>
                <a:gd name="T30" fmla="*/ 14 w 21"/>
                <a:gd name="T31" fmla="*/ 19 h 25"/>
                <a:gd name="T32" fmla="*/ 19 w 21"/>
                <a:gd name="T33" fmla="*/ 0 h 2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1" h="25">
                  <a:moveTo>
                    <a:pt x="8" y="0"/>
                  </a:moveTo>
                  <a:cubicBezTo>
                    <a:pt x="9" y="0"/>
                    <a:pt x="9" y="1"/>
                    <a:pt x="9" y="1"/>
                  </a:cubicBezTo>
                  <a:cubicBezTo>
                    <a:pt x="9" y="3"/>
                    <a:pt x="14" y="0"/>
                    <a:pt x="17" y="1"/>
                  </a:cubicBezTo>
                  <a:cubicBezTo>
                    <a:pt x="17" y="3"/>
                    <a:pt x="18" y="4"/>
                    <a:pt x="21" y="4"/>
                  </a:cubicBezTo>
                  <a:cubicBezTo>
                    <a:pt x="21" y="5"/>
                    <a:pt x="20" y="6"/>
                    <a:pt x="19" y="6"/>
                  </a:cubicBezTo>
                  <a:cubicBezTo>
                    <a:pt x="19" y="7"/>
                    <a:pt x="18" y="7"/>
                    <a:pt x="17" y="7"/>
                  </a:cubicBezTo>
                  <a:cubicBezTo>
                    <a:pt x="17" y="10"/>
                    <a:pt x="19" y="10"/>
                    <a:pt x="19" y="13"/>
                  </a:cubicBezTo>
                  <a:cubicBezTo>
                    <a:pt x="19" y="15"/>
                    <a:pt x="18" y="16"/>
                    <a:pt x="18" y="19"/>
                  </a:cubicBezTo>
                  <a:cubicBezTo>
                    <a:pt x="16" y="19"/>
                    <a:pt x="14" y="19"/>
                    <a:pt x="12" y="19"/>
                  </a:cubicBezTo>
                  <a:cubicBezTo>
                    <a:pt x="11" y="19"/>
                    <a:pt x="12" y="21"/>
                    <a:pt x="11" y="22"/>
                  </a:cubicBezTo>
                  <a:cubicBezTo>
                    <a:pt x="11" y="23"/>
                    <a:pt x="8" y="23"/>
                    <a:pt x="9" y="25"/>
                  </a:cubicBezTo>
                  <a:cubicBezTo>
                    <a:pt x="6" y="25"/>
                    <a:pt x="4" y="25"/>
                    <a:pt x="2" y="25"/>
                  </a:cubicBezTo>
                  <a:cubicBezTo>
                    <a:pt x="2" y="22"/>
                    <a:pt x="0" y="17"/>
                    <a:pt x="4" y="18"/>
                  </a:cubicBezTo>
                  <a:cubicBezTo>
                    <a:pt x="4" y="14"/>
                    <a:pt x="2" y="15"/>
                    <a:pt x="4" y="13"/>
                  </a:cubicBezTo>
                  <a:cubicBezTo>
                    <a:pt x="5" y="9"/>
                    <a:pt x="1" y="11"/>
                    <a:pt x="2" y="7"/>
                  </a:cubicBezTo>
                  <a:cubicBezTo>
                    <a:pt x="4" y="7"/>
                    <a:pt x="5" y="8"/>
                    <a:pt x="6" y="8"/>
                  </a:cubicBezTo>
                  <a:cubicBezTo>
                    <a:pt x="9" y="8"/>
                    <a:pt x="7" y="2"/>
                    <a:pt x="8"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53" name="Freeform 42"/>
            <p:cNvSpPr/>
            <p:nvPr/>
          </p:nvSpPr>
          <p:spPr bwMode="auto">
            <a:xfrm>
              <a:off x="7773577" y="2003274"/>
              <a:ext cx="22225" cy="22225"/>
            </a:xfrm>
            <a:custGeom>
              <a:avLst/>
              <a:gdLst>
                <a:gd name="T0" fmla="*/ 12 w 6"/>
                <a:gd name="T1" fmla="*/ 0 h 6"/>
                <a:gd name="T2" fmla="*/ 9 w 6"/>
                <a:gd name="T3" fmla="*/ 7 h 6"/>
                <a:gd name="T4" fmla="*/ 0 w 6"/>
                <a:gd name="T5" fmla="*/ 9 h 6"/>
                <a:gd name="T6" fmla="*/ 12 w 6"/>
                <a:gd name="T7" fmla="*/ 0 h 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6">
                  <a:moveTo>
                    <a:pt x="5" y="0"/>
                  </a:moveTo>
                  <a:cubicBezTo>
                    <a:pt x="6" y="2"/>
                    <a:pt x="5" y="2"/>
                    <a:pt x="4" y="3"/>
                  </a:cubicBezTo>
                  <a:cubicBezTo>
                    <a:pt x="3" y="5"/>
                    <a:pt x="2" y="6"/>
                    <a:pt x="0" y="4"/>
                  </a:cubicBezTo>
                  <a:cubicBezTo>
                    <a:pt x="0" y="1"/>
                    <a:pt x="3" y="1"/>
                    <a:pt x="5"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54" name="Freeform 43"/>
            <p:cNvSpPr/>
            <p:nvPr/>
          </p:nvSpPr>
          <p:spPr bwMode="auto">
            <a:xfrm>
              <a:off x="8346664" y="2022324"/>
              <a:ext cx="30163" cy="44450"/>
            </a:xfrm>
            <a:custGeom>
              <a:avLst/>
              <a:gdLst>
                <a:gd name="T0" fmla="*/ 5 w 8"/>
                <a:gd name="T1" fmla="*/ 0 h 12"/>
                <a:gd name="T2" fmla="*/ 19 w 8"/>
                <a:gd name="T3" fmla="*/ 19 h 12"/>
                <a:gd name="T4" fmla="*/ 7 w 8"/>
                <a:gd name="T5" fmla="*/ 14 h 12"/>
                <a:gd name="T6" fmla="*/ 5 w 8"/>
                <a:gd name="T7" fmla="*/ 0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8" h="12">
                  <a:moveTo>
                    <a:pt x="2" y="0"/>
                  </a:moveTo>
                  <a:cubicBezTo>
                    <a:pt x="4" y="2"/>
                    <a:pt x="5" y="7"/>
                    <a:pt x="8" y="8"/>
                  </a:cubicBezTo>
                  <a:cubicBezTo>
                    <a:pt x="6" y="12"/>
                    <a:pt x="3" y="8"/>
                    <a:pt x="3" y="6"/>
                  </a:cubicBezTo>
                  <a:cubicBezTo>
                    <a:pt x="0" y="6"/>
                    <a:pt x="0" y="1"/>
                    <a:pt x="2"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55" name="Freeform 44"/>
            <p:cNvSpPr/>
            <p:nvPr/>
          </p:nvSpPr>
          <p:spPr bwMode="auto">
            <a:xfrm>
              <a:off x="6623400" y="2000969"/>
              <a:ext cx="46038" cy="206375"/>
            </a:xfrm>
            <a:custGeom>
              <a:avLst/>
              <a:gdLst>
                <a:gd name="T0" fmla="*/ 10 w 12"/>
                <a:gd name="T1" fmla="*/ 14 h 55"/>
                <a:gd name="T2" fmla="*/ 15 w 12"/>
                <a:gd name="T3" fmla="*/ 33 h 55"/>
                <a:gd name="T4" fmla="*/ 17 w 12"/>
                <a:gd name="T5" fmla="*/ 45 h 55"/>
                <a:gd name="T6" fmla="*/ 17 w 12"/>
                <a:gd name="T7" fmla="*/ 54 h 55"/>
                <a:gd name="T8" fmla="*/ 19 w 12"/>
                <a:gd name="T9" fmla="*/ 76 h 55"/>
                <a:gd name="T10" fmla="*/ 29 w 12"/>
                <a:gd name="T11" fmla="*/ 87 h 55"/>
                <a:gd name="T12" fmla="*/ 17 w 12"/>
                <a:gd name="T13" fmla="*/ 90 h 55"/>
                <a:gd name="T14" fmla="*/ 17 w 12"/>
                <a:gd name="T15" fmla="*/ 109 h 55"/>
                <a:gd name="T16" fmla="*/ 12 w 12"/>
                <a:gd name="T17" fmla="*/ 109 h 55"/>
                <a:gd name="T18" fmla="*/ 17 w 12"/>
                <a:gd name="T19" fmla="*/ 128 h 55"/>
                <a:gd name="T20" fmla="*/ 2 w 12"/>
                <a:gd name="T21" fmla="*/ 125 h 55"/>
                <a:gd name="T22" fmla="*/ 7 w 12"/>
                <a:gd name="T23" fmla="*/ 109 h 55"/>
                <a:gd name="T24" fmla="*/ 0 w 12"/>
                <a:gd name="T25" fmla="*/ 102 h 55"/>
                <a:gd name="T26" fmla="*/ 7 w 12"/>
                <a:gd name="T27" fmla="*/ 66 h 55"/>
                <a:gd name="T28" fmla="*/ 0 w 12"/>
                <a:gd name="T29" fmla="*/ 54 h 55"/>
                <a:gd name="T30" fmla="*/ 0 w 12"/>
                <a:gd name="T31" fmla="*/ 33 h 55"/>
                <a:gd name="T32" fmla="*/ 10 w 12"/>
                <a:gd name="T33" fmla="*/ 26 h 55"/>
                <a:gd name="T34" fmla="*/ 12 w 12"/>
                <a:gd name="T35" fmla="*/ 17 h 55"/>
                <a:gd name="T36" fmla="*/ 10 w 12"/>
                <a:gd name="T37" fmla="*/ 14 h 5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2" h="55">
                  <a:moveTo>
                    <a:pt x="4" y="6"/>
                  </a:moveTo>
                  <a:cubicBezTo>
                    <a:pt x="9" y="0"/>
                    <a:pt x="4" y="13"/>
                    <a:pt x="6" y="14"/>
                  </a:cubicBezTo>
                  <a:cubicBezTo>
                    <a:pt x="8" y="16"/>
                    <a:pt x="5" y="16"/>
                    <a:pt x="7" y="19"/>
                  </a:cubicBezTo>
                  <a:cubicBezTo>
                    <a:pt x="9" y="21"/>
                    <a:pt x="7" y="21"/>
                    <a:pt x="7" y="23"/>
                  </a:cubicBezTo>
                  <a:cubicBezTo>
                    <a:pt x="7" y="24"/>
                    <a:pt x="10" y="28"/>
                    <a:pt x="8" y="32"/>
                  </a:cubicBezTo>
                  <a:cubicBezTo>
                    <a:pt x="8" y="35"/>
                    <a:pt x="10" y="36"/>
                    <a:pt x="12" y="37"/>
                  </a:cubicBezTo>
                  <a:cubicBezTo>
                    <a:pt x="12" y="39"/>
                    <a:pt x="9" y="39"/>
                    <a:pt x="7" y="38"/>
                  </a:cubicBezTo>
                  <a:cubicBezTo>
                    <a:pt x="7" y="41"/>
                    <a:pt x="7" y="46"/>
                    <a:pt x="7" y="46"/>
                  </a:cubicBezTo>
                  <a:cubicBezTo>
                    <a:pt x="7" y="46"/>
                    <a:pt x="5" y="46"/>
                    <a:pt x="5" y="46"/>
                  </a:cubicBezTo>
                  <a:cubicBezTo>
                    <a:pt x="5" y="49"/>
                    <a:pt x="8" y="50"/>
                    <a:pt x="7" y="54"/>
                  </a:cubicBezTo>
                  <a:cubicBezTo>
                    <a:pt x="4" y="53"/>
                    <a:pt x="4" y="55"/>
                    <a:pt x="1" y="53"/>
                  </a:cubicBezTo>
                  <a:cubicBezTo>
                    <a:pt x="4" y="50"/>
                    <a:pt x="1" y="50"/>
                    <a:pt x="3" y="46"/>
                  </a:cubicBezTo>
                  <a:cubicBezTo>
                    <a:pt x="3" y="44"/>
                    <a:pt x="2" y="43"/>
                    <a:pt x="0" y="43"/>
                  </a:cubicBezTo>
                  <a:cubicBezTo>
                    <a:pt x="1" y="40"/>
                    <a:pt x="4" y="35"/>
                    <a:pt x="3" y="28"/>
                  </a:cubicBezTo>
                  <a:cubicBezTo>
                    <a:pt x="2" y="26"/>
                    <a:pt x="0" y="25"/>
                    <a:pt x="0" y="23"/>
                  </a:cubicBezTo>
                  <a:cubicBezTo>
                    <a:pt x="0" y="19"/>
                    <a:pt x="3" y="17"/>
                    <a:pt x="0" y="14"/>
                  </a:cubicBezTo>
                  <a:cubicBezTo>
                    <a:pt x="1" y="13"/>
                    <a:pt x="2" y="11"/>
                    <a:pt x="4" y="11"/>
                  </a:cubicBezTo>
                  <a:cubicBezTo>
                    <a:pt x="4" y="9"/>
                    <a:pt x="4" y="7"/>
                    <a:pt x="5" y="7"/>
                  </a:cubicBezTo>
                  <a:cubicBezTo>
                    <a:pt x="5" y="6"/>
                    <a:pt x="4" y="6"/>
                    <a:pt x="4" y="6"/>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56" name="Freeform 45"/>
            <p:cNvSpPr/>
            <p:nvPr/>
          </p:nvSpPr>
          <p:spPr bwMode="auto">
            <a:xfrm>
              <a:off x="7735477" y="2025499"/>
              <a:ext cx="15875" cy="19050"/>
            </a:xfrm>
            <a:custGeom>
              <a:avLst/>
              <a:gdLst>
                <a:gd name="T0" fmla="*/ 3 w 4"/>
                <a:gd name="T1" fmla="*/ 0 h 5"/>
                <a:gd name="T2" fmla="*/ 0 w 4"/>
                <a:gd name="T3" fmla="*/ 10 h 5"/>
                <a:gd name="T4" fmla="*/ 0 w 4"/>
                <a:gd name="T5" fmla="*/ 2 h 5"/>
                <a:gd name="T6" fmla="*/ 3 w 4"/>
                <a:gd name="T7" fmla="*/ 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 h="5">
                  <a:moveTo>
                    <a:pt x="1" y="0"/>
                  </a:moveTo>
                  <a:cubicBezTo>
                    <a:pt x="4" y="0"/>
                    <a:pt x="3" y="5"/>
                    <a:pt x="0" y="4"/>
                  </a:cubicBezTo>
                  <a:cubicBezTo>
                    <a:pt x="0" y="3"/>
                    <a:pt x="0" y="2"/>
                    <a:pt x="0" y="1"/>
                  </a:cubicBezTo>
                  <a:cubicBezTo>
                    <a:pt x="1" y="2"/>
                    <a:pt x="1" y="1"/>
                    <a:pt x="1"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57" name="Freeform 46"/>
            <p:cNvSpPr/>
            <p:nvPr/>
          </p:nvSpPr>
          <p:spPr bwMode="auto">
            <a:xfrm>
              <a:off x="9667464" y="2096937"/>
              <a:ext cx="131763" cy="112712"/>
            </a:xfrm>
            <a:custGeom>
              <a:avLst/>
              <a:gdLst>
                <a:gd name="T0" fmla="*/ 36 w 35"/>
                <a:gd name="T1" fmla="*/ 0 h 30"/>
                <a:gd name="T2" fmla="*/ 45 w 35"/>
                <a:gd name="T3" fmla="*/ 5 h 30"/>
                <a:gd name="T4" fmla="*/ 40 w 35"/>
                <a:gd name="T5" fmla="*/ 17 h 30"/>
                <a:gd name="T6" fmla="*/ 52 w 35"/>
                <a:gd name="T7" fmla="*/ 21 h 30"/>
                <a:gd name="T8" fmla="*/ 69 w 35"/>
                <a:gd name="T9" fmla="*/ 28 h 30"/>
                <a:gd name="T10" fmla="*/ 66 w 35"/>
                <a:gd name="T11" fmla="*/ 38 h 30"/>
                <a:gd name="T12" fmla="*/ 74 w 35"/>
                <a:gd name="T13" fmla="*/ 43 h 30"/>
                <a:gd name="T14" fmla="*/ 81 w 35"/>
                <a:gd name="T15" fmla="*/ 50 h 30"/>
                <a:gd name="T16" fmla="*/ 74 w 35"/>
                <a:gd name="T17" fmla="*/ 64 h 30"/>
                <a:gd name="T18" fmla="*/ 71 w 35"/>
                <a:gd name="T19" fmla="*/ 59 h 30"/>
                <a:gd name="T20" fmla="*/ 55 w 35"/>
                <a:gd name="T21" fmla="*/ 59 h 30"/>
                <a:gd name="T22" fmla="*/ 45 w 35"/>
                <a:gd name="T23" fmla="*/ 69 h 30"/>
                <a:gd name="T24" fmla="*/ 38 w 35"/>
                <a:gd name="T25" fmla="*/ 62 h 30"/>
                <a:gd name="T26" fmla="*/ 31 w 35"/>
                <a:gd name="T27" fmla="*/ 59 h 30"/>
                <a:gd name="T28" fmla="*/ 19 w 35"/>
                <a:gd name="T29" fmla="*/ 50 h 30"/>
                <a:gd name="T30" fmla="*/ 0 w 35"/>
                <a:gd name="T31" fmla="*/ 52 h 30"/>
                <a:gd name="T32" fmla="*/ 2 w 35"/>
                <a:gd name="T33" fmla="*/ 43 h 30"/>
                <a:gd name="T34" fmla="*/ 14 w 35"/>
                <a:gd name="T35" fmla="*/ 36 h 30"/>
                <a:gd name="T36" fmla="*/ 19 w 35"/>
                <a:gd name="T37" fmla="*/ 26 h 30"/>
                <a:gd name="T38" fmla="*/ 21 w 35"/>
                <a:gd name="T39" fmla="*/ 12 h 30"/>
                <a:gd name="T40" fmla="*/ 26 w 35"/>
                <a:gd name="T41" fmla="*/ 12 h 30"/>
                <a:gd name="T42" fmla="*/ 26 w 35"/>
                <a:gd name="T43" fmla="*/ 5 h 30"/>
                <a:gd name="T44" fmla="*/ 36 w 35"/>
                <a:gd name="T45" fmla="*/ 0 h 3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35" h="30">
                  <a:moveTo>
                    <a:pt x="15" y="0"/>
                  </a:moveTo>
                  <a:cubicBezTo>
                    <a:pt x="17" y="0"/>
                    <a:pt x="17" y="2"/>
                    <a:pt x="19" y="2"/>
                  </a:cubicBezTo>
                  <a:cubicBezTo>
                    <a:pt x="18" y="5"/>
                    <a:pt x="15" y="5"/>
                    <a:pt x="17" y="7"/>
                  </a:cubicBezTo>
                  <a:cubicBezTo>
                    <a:pt x="17" y="10"/>
                    <a:pt x="20" y="8"/>
                    <a:pt x="22" y="9"/>
                  </a:cubicBezTo>
                  <a:cubicBezTo>
                    <a:pt x="23" y="10"/>
                    <a:pt x="24" y="13"/>
                    <a:pt x="29" y="12"/>
                  </a:cubicBezTo>
                  <a:cubicBezTo>
                    <a:pt x="29" y="15"/>
                    <a:pt x="31" y="15"/>
                    <a:pt x="28" y="16"/>
                  </a:cubicBezTo>
                  <a:cubicBezTo>
                    <a:pt x="28" y="18"/>
                    <a:pt x="31" y="17"/>
                    <a:pt x="31" y="18"/>
                  </a:cubicBezTo>
                  <a:cubicBezTo>
                    <a:pt x="32" y="18"/>
                    <a:pt x="31" y="22"/>
                    <a:pt x="34" y="21"/>
                  </a:cubicBezTo>
                  <a:cubicBezTo>
                    <a:pt x="35" y="25"/>
                    <a:pt x="31" y="23"/>
                    <a:pt x="31" y="27"/>
                  </a:cubicBezTo>
                  <a:cubicBezTo>
                    <a:pt x="30" y="27"/>
                    <a:pt x="31" y="26"/>
                    <a:pt x="30" y="25"/>
                  </a:cubicBezTo>
                  <a:cubicBezTo>
                    <a:pt x="26" y="25"/>
                    <a:pt x="27" y="26"/>
                    <a:pt x="23" y="25"/>
                  </a:cubicBezTo>
                  <a:cubicBezTo>
                    <a:pt x="22" y="26"/>
                    <a:pt x="18" y="26"/>
                    <a:pt x="19" y="29"/>
                  </a:cubicBezTo>
                  <a:cubicBezTo>
                    <a:pt x="16" y="30"/>
                    <a:pt x="17" y="27"/>
                    <a:pt x="16" y="26"/>
                  </a:cubicBezTo>
                  <a:cubicBezTo>
                    <a:pt x="15" y="25"/>
                    <a:pt x="13" y="25"/>
                    <a:pt x="13" y="25"/>
                  </a:cubicBezTo>
                  <a:cubicBezTo>
                    <a:pt x="12" y="24"/>
                    <a:pt x="11" y="22"/>
                    <a:pt x="8" y="21"/>
                  </a:cubicBezTo>
                  <a:cubicBezTo>
                    <a:pt x="4" y="21"/>
                    <a:pt x="4" y="23"/>
                    <a:pt x="0" y="22"/>
                  </a:cubicBezTo>
                  <a:cubicBezTo>
                    <a:pt x="1" y="21"/>
                    <a:pt x="1" y="20"/>
                    <a:pt x="1" y="18"/>
                  </a:cubicBezTo>
                  <a:cubicBezTo>
                    <a:pt x="5" y="19"/>
                    <a:pt x="2" y="14"/>
                    <a:pt x="6" y="15"/>
                  </a:cubicBezTo>
                  <a:cubicBezTo>
                    <a:pt x="4" y="12"/>
                    <a:pt x="7" y="12"/>
                    <a:pt x="8" y="11"/>
                  </a:cubicBezTo>
                  <a:cubicBezTo>
                    <a:pt x="9" y="9"/>
                    <a:pt x="8" y="7"/>
                    <a:pt x="9" y="5"/>
                  </a:cubicBezTo>
                  <a:cubicBezTo>
                    <a:pt x="9" y="4"/>
                    <a:pt x="11" y="5"/>
                    <a:pt x="11" y="5"/>
                  </a:cubicBezTo>
                  <a:cubicBezTo>
                    <a:pt x="12" y="4"/>
                    <a:pt x="11" y="3"/>
                    <a:pt x="11" y="2"/>
                  </a:cubicBezTo>
                  <a:cubicBezTo>
                    <a:pt x="13" y="1"/>
                    <a:pt x="15" y="2"/>
                    <a:pt x="15"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58" name="Freeform 47"/>
            <p:cNvSpPr/>
            <p:nvPr/>
          </p:nvSpPr>
          <p:spPr bwMode="auto">
            <a:xfrm>
              <a:off x="9596027" y="2130274"/>
              <a:ext cx="30163" cy="30162"/>
            </a:xfrm>
            <a:custGeom>
              <a:avLst/>
              <a:gdLst>
                <a:gd name="T0" fmla="*/ 0 w 8"/>
                <a:gd name="T1" fmla="*/ 0 h 8"/>
                <a:gd name="T2" fmla="*/ 19 w 8"/>
                <a:gd name="T3" fmla="*/ 10 h 8"/>
                <a:gd name="T4" fmla="*/ 0 w 8"/>
                <a:gd name="T5" fmla="*/ 0 h 8"/>
                <a:gd name="T6" fmla="*/ 0 60000 65536"/>
                <a:gd name="T7" fmla="*/ 0 60000 65536"/>
                <a:gd name="T8" fmla="*/ 0 60000 65536"/>
              </a:gdLst>
              <a:ahLst/>
              <a:cxnLst>
                <a:cxn ang="T6">
                  <a:pos x="T0" y="T1"/>
                </a:cxn>
                <a:cxn ang="T7">
                  <a:pos x="T2" y="T3"/>
                </a:cxn>
                <a:cxn ang="T8">
                  <a:pos x="T4" y="T5"/>
                </a:cxn>
              </a:cxnLst>
              <a:rect l="0" t="0" r="r" b="b"/>
              <a:pathLst>
                <a:path w="8" h="8">
                  <a:moveTo>
                    <a:pt x="0" y="0"/>
                  </a:moveTo>
                  <a:cubicBezTo>
                    <a:pt x="4" y="0"/>
                    <a:pt x="4" y="4"/>
                    <a:pt x="8" y="4"/>
                  </a:cubicBezTo>
                  <a:cubicBezTo>
                    <a:pt x="7" y="8"/>
                    <a:pt x="0" y="4"/>
                    <a:pt x="0"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59" name="Freeform 48"/>
            <p:cNvSpPr/>
            <p:nvPr/>
          </p:nvSpPr>
          <p:spPr bwMode="auto">
            <a:xfrm>
              <a:off x="6609113" y="2240682"/>
              <a:ext cx="88900" cy="63500"/>
            </a:xfrm>
            <a:custGeom>
              <a:avLst/>
              <a:gdLst>
                <a:gd name="T0" fmla="*/ 16 w 24"/>
                <a:gd name="T1" fmla="*/ 0 h 17"/>
                <a:gd name="T2" fmla="*/ 19 w 24"/>
                <a:gd name="T3" fmla="*/ 2 h 17"/>
                <a:gd name="T4" fmla="*/ 28 w 24"/>
                <a:gd name="T5" fmla="*/ 14 h 17"/>
                <a:gd name="T6" fmla="*/ 56 w 24"/>
                <a:gd name="T7" fmla="*/ 12 h 17"/>
                <a:gd name="T8" fmla="*/ 47 w 24"/>
                <a:gd name="T9" fmla="*/ 28 h 17"/>
                <a:gd name="T10" fmla="*/ 37 w 24"/>
                <a:gd name="T11" fmla="*/ 24 h 17"/>
                <a:gd name="T12" fmla="*/ 26 w 24"/>
                <a:gd name="T13" fmla="*/ 31 h 17"/>
                <a:gd name="T14" fmla="*/ 23 w 24"/>
                <a:gd name="T15" fmla="*/ 38 h 17"/>
                <a:gd name="T16" fmla="*/ 9 w 24"/>
                <a:gd name="T17" fmla="*/ 33 h 17"/>
                <a:gd name="T18" fmla="*/ 16 w 24"/>
                <a:gd name="T19" fmla="*/ 0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4" h="17">
                  <a:moveTo>
                    <a:pt x="7" y="0"/>
                  </a:moveTo>
                  <a:cubicBezTo>
                    <a:pt x="8" y="0"/>
                    <a:pt x="8" y="0"/>
                    <a:pt x="8" y="1"/>
                  </a:cubicBezTo>
                  <a:cubicBezTo>
                    <a:pt x="8" y="4"/>
                    <a:pt x="12" y="3"/>
                    <a:pt x="12" y="6"/>
                  </a:cubicBezTo>
                  <a:cubicBezTo>
                    <a:pt x="16" y="4"/>
                    <a:pt x="20" y="6"/>
                    <a:pt x="24" y="5"/>
                  </a:cubicBezTo>
                  <a:cubicBezTo>
                    <a:pt x="24" y="8"/>
                    <a:pt x="20" y="8"/>
                    <a:pt x="20" y="12"/>
                  </a:cubicBezTo>
                  <a:cubicBezTo>
                    <a:pt x="18" y="12"/>
                    <a:pt x="18" y="10"/>
                    <a:pt x="16" y="10"/>
                  </a:cubicBezTo>
                  <a:cubicBezTo>
                    <a:pt x="14" y="10"/>
                    <a:pt x="12" y="16"/>
                    <a:pt x="11" y="13"/>
                  </a:cubicBezTo>
                  <a:cubicBezTo>
                    <a:pt x="10" y="13"/>
                    <a:pt x="10" y="15"/>
                    <a:pt x="10" y="16"/>
                  </a:cubicBezTo>
                  <a:cubicBezTo>
                    <a:pt x="7" y="17"/>
                    <a:pt x="7" y="10"/>
                    <a:pt x="4" y="14"/>
                  </a:cubicBezTo>
                  <a:cubicBezTo>
                    <a:pt x="0" y="11"/>
                    <a:pt x="3" y="2"/>
                    <a:pt x="7"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60" name="Freeform 49"/>
            <p:cNvSpPr/>
            <p:nvPr/>
          </p:nvSpPr>
          <p:spPr bwMode="auto">
            <a:xfrm>
              <a:off x="6444013" y="2320057"/>
              <a:ext cx="179388" cy="152400"/>
            </a:xfrm>
            <a:custGeom>
              <a:avLst/>
              <a:gdLst>
                <a:gd name="T0" fmla="*/ 99 w 48"/>
                <a:gd name="T1" fmla="*/ 0 h 41"/>
                <a:gd name="T2" fmla="*/ 108 w 48"/>
                <a:gd name="T3" fmla="*/ 2 h 41"/>
                <a:gd name="T4" fmla="*/ 108 w 48"/>
                <a:gd name="T5" fmla="*/ 44 h 41"/>
                <a:gd name="T6" fmla="*/ 106 w 48"/>
                <a:gd name="T7" fmla="*/ 37 h 41"/>
                <a:gd name="T8" fmla="*/ 106 w 48"/>
                <a:gd name="T9" fmla="*/ 56 h 41"/>
                <a:gd name="T10" fmla="*/ 99 w 48"/>
                <a:gd name="T11" fmla="*/ 52 h 41"/>
                <a:gd name="T12" fmla="*/ 99 w 48"/>
                <a:gd name="T13" fmla="*/ 80 h 41"/>
                <a:gd name="T14" fmla="*/ 94 w 48"/>
                <a:gd name="T15" fmla="*/ 77 h 41"/>
                <a:gd name="T16" fmla="*/ 85 w 48"/>
                <a:gd name="T17" fmla="*/ 82 h 41"/>
                <a:gd name="T18" fmla="*/ 80 w 48"/>
                <a:gd name="T19" fmla="*/ 80 h 41"/>
                <a:gd name="T20" fmla="*/ 68 w 48"/>
                <a:gd name="T21" fmla="*/ 82 h 41"/>
                <a:gd name="T22" fmla="*/ 57 w 48"/>
                <a:gd name="T23" fmla="*/ 84 h 41"/>
                <a:gd name="T24" fmla="*/ 49 w 48"/>
                <a:gd name="T25" fmla="*/ 96 h 41"/>
                <a:gd name="T26" fmla="*/ 38 w 48"/>
                <a:gd name="T27" fmla="*/ 82 h 41"/>
                <a:gd name="T28" fmla="*/ 33 w 48"/>
                <a:gd name="T29" fmla="*/ 89 h 41"/>
                <a:gd name="T30" fmla="*/ 28 w 48"/>
                <a:gd name="T31" fmla="*/ 84 h 41"/>
                <a:gd name="T32" fmla="*/ 0 w 48"/>
                <a:gd name="T33" fmla="*/ 91 h 41"/>
                <a:gd name="T34" fmla="*/ 2 w 48"/>
                <a:gd name="T35" fmla="*/ 80 h 41"/>
                <a:gd name="T36" fmla="*/ 9 w 48"/>
                <a:gd name="T37" fmla="*/ 82 h 41"/>
                <a:gd name="T38" fmla="*/ 12 w 48"/>
                <a:gd name="T39" fmla="*/ 77 h 41"/>
                <a:gd name="T40" fmla="*/ 49 w 48"/>
                <a:gd name="T41" fmla="*/ 75 h 41"/>
                <a:gd name="T42" fmla="*/ 57 w 48"/>
                <a:gd name="T43" fmla="*/ 56 h 41"/>
                <a:gd name="T44" fmla="*/ 61 w 48"/>
                <a:gd name="T45" fmla="*/ 49 h 41"/>
                <a:gd name="T46" fmla="*/ 78 w 48"/>
                <a:gd name="T47" fmla="*/ 52 h 41"/>
                <a:gd name="T48" fmla="*/ 78 w 48"/>
                <a:gd name="T49" fmla="*/ 42 h 41"/>
                <a:gd name="T50" fmla="*/ 80 w 48"/>
                <a:gd name="T51" fmla="*/ 47 h 41"/>
                <a:gd name="T52" fmla="*/ 82 w 48"/>
                <a:gd name="T53" fmla="*/ 33 h 41"/>
                <a:gd name="T54" fmla="*/ 92 w 48"/>
                <a:gd name="T55" fmla="*/ 12 h 41"/>
                <a:gd name="T56" fmla="*/ 99 w 48"/>
                <a:gd name="T57" fmla="*/ 0 h 4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 h="41">
                  <a:moveTo>
                    <a:pt x="42" y="0"/>
                  </a:moveTo>
                  <a:cubicBezTo>
                    <a:pt x="44" y="0"/>
                    <a:pt x="44" y="1"/>
                    <a:pt x="46" y="1"/>
                  </a:cubicBezTo>
                  <a:cubicBezTo>
                    <a:pt x="46" y="10"/>
                    <a:pt x="48" y="14"/>
                    <a:pt x="46" y="19"/>
                  </a:cubicBezTo>
                  <a:cubicBezTo>
                    <a:pt x="45" y="19"/>
                    <a:pt x="45" y="17"/>
                    <a:pt x="45" y="16"/>
                  </a:cubicBezTo>
                  <a:cubicBezTo>
                    <a:pt x="41" y="18"/>
                    <a:pt x="45" y="21"/>
                    <a:pt x="45" y="24"/>
                  </a:cubicBezTo>
                  <a:cubicBezTo>
                    <a:pt x="44" y="23"/>
                    <a:pt x="44" y="22"/>
                    <a:pt x="42" y="22"/>
                  </a:cubicBezTo>
                  <a:cubicBezTo>
                    <a:pt x="42" y="26"/>
                    <a:pt x="42" y="30"/>
                    <a:pt x="42" y="34"/>
                  </a:cubicBezTo>
                  <a:cubicBezTo>
                    <a:pt x="41" y="34"/>
                    <a:pt x="41" y="33"/>
                    <a:pt x="40" y="33"/>
                  </a:cubicBezTo>
                  <a:cubicBezTo>
                    <a:pt x="38" y="32"/>
                    <a:pt x="37" y="35"/>
                    <a:pt x="36" y="35"/>
                  </a:cubicBezTo>
                  <a:cubicBezTo>
                    <a:pt x="36" y="35"/>
                    <a:pt x="35" y="34"/>
                    <a:pt x="34" y="34"/>
                  </a:cubicBezTo>
                  <a:cubicBezTo>
                    <a:pt x="34" y="34"/>
                    <a:pt x="31" y="35"/>
                    <a:pt x="29" y="35"/>
                  </a:cubicBezTo>
                  <a:cubicBezTo>
                    <a:pt x="29" y="35"/>
                    <a:pt x="27" y="37"/>
                    <a:pt x="24" y="36"/>
                  </a:cubicBezTo>
                  <a:cubicBezTo>
                    <a:pt x="21" y="37"/>
                    <a:pt x="23" y="40"/>
                    <a:pt x="21" y="41"/>
                  </a:cubicBezTo>
                  <a:cubicBezTo>
                    <a:pt x="19" y="40"/>
                    <a:pt x="16" y="39"/>
                    <a:pt x="16" y="35"/>
                  </a:cubicBezTo>
                  <a:cubicBezTo>
                    <a:pt x="14" y="34"/>
                    <a:pt x="15" y="37"/>
                    <a:pt x="14" y="38"/>
                  </a:cubicBezTo>
                  <a:cubicBezTo>
                    <a:pt x="13" y="38"/>
                    <a:pt x="12" y="36"/>
                    <a:pt x="12" y="36"/>
                  </a:cubicBezTo>
                  <a:cubicBezTo>
                    <a:pt x="8" y="37"/>
                    <a:pt x="3" y="41"/>
                    <a:pt x="0" y="39"/>
                  </a:cubicBezTo>
                  <a:cubicBezTo>
                    <a:pt x="1" y="38"/>
                    <a:pt x="1" y="36"/>
                    <a:pt x="1" y="34"/>
                  </a:cubicBezTo>
                  <a:cubicBezTo>
                    <a:pt x="2" y="33"/>
                    <a:pt x="3" y="35"/>
                    <a:pt x="4" y="35"/>
                  </a:cubicBezTo>
                  <a:cubicBezTo>
                    <a:pt x="5" y="35"/>
                    <a:pt x="4" y="33"/>
                    <a:pt x="5" y="33"/>
                  </a:cubicBezTo>
                  <a:cubicBezTo>
                    <a:pt x="9" y="32"/>
                    <a:pt x="16" y="34"/>
                    <a:pt x="21" y="32"/>
                  </a:cubicBezTo>
                  <a:cubicBezTo>
                    <a:pt x="19" y="27"/>
                    <a:pt x="25" y="28"/>
                    <a:pt x="24" y="24"/>
                  </a:cubicBezTo>
                  <a:cubicBezTo>
                    <a:pt x="26" y="25"/>
                    <a:pt x="26" y="25"/>
                    <a:pt x="26" y="21"/>
                  </a:cubicBezTo>
                  <a:cubicBezTo>
                    <a:pt x="28" y="24"/>
                    <a:pt x="31" y="20"/>
                    <a:pt x="33" y="22"/>
                  </a:cubicBezTo>
                  <a:cubicBezTo>
                    <a:pt x="34" y="22"/>
                    <a:pt x="32" y="18"/>
                    <a:pt x="33" y="18"/>
                  </a:cubicBezTo>
                  <a:cubicBezTo>
                    <a:pt x="34" y="17"/>
                    <a:pt x="34" y="20"/>
                    <a:pt x="34" y="20"/>
                  </a:cubicBezTo>
                  <a:cubicBezTo>
                    <a:pt x="35" y="20"/>
                    <a:pt x="38" y="19"/>
                    <a:pt x="35" y="14"/>
                  </a:cubicBezTo>
                  <a:cubicBezTo>
                    <a:pt x="40" y="13"/>
                    <a:pt x="37" y="8"/>
                    <a:pt x="39" y="5"/>
                  </a:cubicBezTo>
                  <a:cubicBezTo>
                    <a:pt x="40" y="3"/>
                    <a:pt x="44" y="3"/>
                    <a:pt x="42"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61" name="Freeform 50"/>
            <p:cNvSpPr/>
            <p:nvPr/>
          </p:nvSpPr>
          <p:spPr bwMode="auto">
            <a:xfrm>
              <a:off x="4227863" y="2326407"/>
              <a:ext cx="28575" cy="38100"/>
            </a:xfrm>
            <a:custGeom>
              <a:avLst/>
              <a:gdLst>
                <a:gd name="T0" fmla="*/ 5 w 8"/>
                <a:gd name="T1" fmla="*/ 0 h 10"/>
                <a:gd name="T2" fmla="*/ 0 w 8"/>
                <a:gd name="T3" fmla="*/ 22 h 10"/>
                <a:gd name="T4" fmla="*/ 5 w 8"/>
                <a:gd name="T5" fmla="*/ 0 h 10"/>
                <a:gd name="T6" fmla="*/ 0 60000 65536"/>
                <a:gd name="T7" fmla="*/ 0 60000 65536"/>
                <a:gd name="T8" fmla="*/ 0 60000 65536"/>
              </a:gdLst>
              <a:ahLst/>
              <a:cxnLst>
                <a:cxn ang="T6">
                  <a:pos x="T0" y="T1"/>
                </a:cxn>
                <a:cxn ang="T7">
                  <a:pos x="T2" y="T3"/>
                </a:cxn>
                <a:cxn ang="T8">
                  <a:pos x="T4" y="T5"/>
                </a:cxn>
              </a:cxnLst>
              <a:rect l="0" t="0" r="r" b="b"/>
              <a:pathLst>
                <a:path w="8" h="10">
                  <a:moveTo>
                    <a:pt x="2" y="0"/>
                  </a:moveTo>
                  <a:cubicBezTo>
                    <a:pt x="8" y="0"/>
                    <a:pt x="6" y="10"/>
                    <a:pt x="0" y="9"/>
                  </a:cubicBezTo>
                  <a:cubicBezTo>
                    <a:pt x="3" y="8"/>
                    <a:pt x="0" y="1"/>
                    <a:pt x="2"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62" name="Freeform 51"/>
            <p:cNvSpPr/>
            <p:nvPr/>
          </p:nvSpPr>
          <p:spPr bwMode="auto">
            <a:xfrm>
              <a:off x="4302475" y="2378794"/>
              <a:ext cx="44450" cy="34925"/>
            </a:xfrm>
            <a:custGeom>
              <a:avLst/>
              <a:gdLst>
                <a:gd name="T0" fmla="*/ 21 w 12"/>
                <a:gd name="T1" fmla="*/ 5 h 9"/>
                <a:gd name="T2" fmla="*/ 28 w 12"/>
                <a:gd name="T3" fmla="*/ 20 h 9"/>
                <a:gd name="T4" fmla="*/ 14 w 12"/>
                <a:gd name="T5" fmla="*/ 20 h 9"/>
                <a:gd name="T6" fmla="*/ 14 w 12"/>
                <a:gd name="T7" fmla="*/ 15 h 9"/>
                <a:gd name="T8" fmla="*/ 2 w 12"/>
                <a:gd name="T9" fmla="*/ 12 h 9"/>
                <a:gd name="T10" fmla="*/ 21 w 12"/>
                <a:gd name="T11" fmla="*/ 5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 h="9">
                  <a:moveTo>
                    <a:pt x="9" y="2"/>
                  </a:moveTo>
                  <a:cubicBezTo>
                    <a:pt x="11" y="3"/>
                    <a:pt x="12" y="5"/>
                    <a:pt x="12" y="8"/>
                  </a:cubicBezTo>
                  <a:cubicBezTo>
                    <a:pt x="11" y="7"/>
                    <a:pt x="7" y="9"/>
                    <a:pt x="6" y="8"/>
                  </a:cubicBezTo>
                  <a:cubicBezTo>
                    <a:pt x="6" y="7"/>
                    <a:pt x="6" y="6"/>
                    <a:pt x="6" y="6"/>
                  </a:cubicBezTo>
                  <a:cubicBezTo>
                    <a:pt x="4" y="6"/>
                    <a:pt x="1" y="7"/>
                    <a:pt x="1" y="5"/>
                  </a:cubicBezTo>
                  <a:cubicBezTo>
                    <a:pt x="0" y="0"/>
                    <a:pt x="9" y="5"/>
                    <a:pt x="9" y="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63" name="Freeform 52"/>
            <p:cNvSpPr/>
            <p:nvPr/>
          </p:nvSpPr>
          <p:spPr bwMode="auto">
            <a:xfrm>
              <a:off x="4658075" y="2439119"/>
              <a:ext cx="33338" cy="19050"/>
            </a:xfrm>
            <a:custGeom>
              <a:avLst/>
              <a:gdLst>
                <a:gd name="T0" fmla="*/ 0 w 9"/>
                <a:gd name="T1" fmla="*/ 10 h 5"/>
                <a:gd name="T2" fmla="*/ 12 w 9"/>
                <a:gd name="T3" fmla="*/ 2 h 5"/>
                <a:gd name="T4" fmla="*/ 9 w 9"/>
                <a:gd name="T5" fmla="*/ 5 h 5"/>
                <a:gd name="T6" fmla="*/ 0 w 9"/>
                <a:gd name="T7" fmla="*/ 1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5">
                  <a:moveTo>
                    <a:pt x="0" y="4"/>
                  </a:moveTo>
                  <a:cubicBezTo>
                    <a:pt x="0" y="1"/>
                    <a:pt x="2" y="1"/>
                    <a:pt x="5" y="1"/>
                  </a:cubicBezTo>
                  <a:cubicBezTo>
                    <a:pt x="9" y="0"/>
                    <a:pt x="7" y="3"/>
                    <a:pt x="4" y="2"/>
                  </a:cubicBezTo>
                  <a:cubicBezTo>
                    <a:pt x="3" y="3"/>
                    <a:pt x="3" y="5"/>
                    <a:pt x="0" y="4"/>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64" name="Freeform 53"/>
            <p:cNvSpPr/>
            <p:nvPr/>
          </p:nvSpPr>
          <p:spPr bwMode="auto">
            <a:xfrm>
              <a:off x="6458300" y="2469282"/>
              <a:ext cx="33338" cy="19050"/>
            </a:xfrm>
            <a:custGeom>
              <a:avLst/>
              <a:gdLst>
                <a:gd name="T0" fmla="*/ 19 w 9"/>
                <a:gd name="T1" fmla="*/ 0 h 5"/>
                <a:gd name="T2" fmla="*/ 12 w 9"/>
                <a:gd name="T3" fmla="*/ 12 h 5"/>
                <a:gd name="T4" fmla="*/ 2 w 9"/>
                <a:gd name="T5" fmla="*/ 2 h 5"/>
                <a:gd name="T6" fmla="*/ 19 w 9"/>
                <a:gd name="T7" fmla="*/ 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5">
                  <a:moveTo>
                    <a:pt x="8" y="0"/>
                  </a:moveTo>
                  <a:cubicBezTo>
                    <a:pt x="9" y="4"/>
                    <a:pt x="4" y="1"/>
                    <a:pt x="5" y="5"/>
                  </a:cubicBezTo>
                  <a:cubicBezTo>
                    <a:pt x="2" y="5"/>
                    <a:pt x="0" y="4"/>
                    <a:pt x="1" y="1"/>
                  </a:cubicBezTo>
                  <a:cubicBezTo>
                    <a:pt x="4" y="4"/>
                    <a:pt x="4" y="0"/>
                    <a:pt x="8"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65" name="Freeform 54"/>
            <p:cNvSpPr/>
            <p:nvPr/>
          </p:nvSpPr>
          <p:spPr bwMode="auto">
            <a:xfrm>
              <a:off x="6402738" y="2469282"/>
              <a:ext cx="47625" cy="49212"/>
            </a:xfrm>
            <a:custGeom>
              <a:avLst/>
              <a:gdLst>
                <a:gd name="T0" fmla="*/ 25 w 13"/>
                <a:gd name="T1" fmla="*/ 5 h 13"/>
                <a:gd name="T2" fmla="*/ 25 w 13"/>
                <a:gd name="T3" fmla="*/ 26 h 13"/>
                <a:gd name="T4" fmla="*/ 9 w 13"/>
                <a:gd name="T5" fmla="*/ 29 h 13"/>
                <a:gd name="T6" fmla="*/ 0 w 13"/>
                <a:gd name="T7" fmla="*/ 17 h 13"/>
                <a:gd name="T8" fmla="*/ 25 w 13"/>
                <a:gd name="T9" fmla="*/ 5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 h="13">
                  <a:moveTo>
                    <a:pt x="11" y="2"/>
                  </a:moveTo>
                  <a:cubicBezTo>
                    <a:pt x="13" y="6"/>
                    <a:pt x="7" y="9"/>
                    <a:pt x="11" y="11"/>
                  </a:cubicBezTo>
                  <a:cubicBezTo>
                    <a:pt x="11" y="13"/>
                    <a:pt x="6" y="11"/>
                    <a:pt x="4" y="12"/>
                  </a:cubicBezTo>
                  <a:cubicBezTo>
                    <a:pt x="4" y="7"/>
                    <a:pt x="5" y="5"/>
                    <a:pt x="0" y="7"/>
                  </a:cubicBezTo>
                  <a:cubicBezTo>
                    <a:pt x="0" y="1"/>
                    <a:pt x="6" y="0"/>
                    <a:pt x="11" y="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66" name="Freeform 55"/>
            <p:cNvSpPr/>
            <p:nvPr/>
          </p:nvSpPr>
          <p:spPr bwMode="auto">
            <a:xfrm>
              <a:off x="6237638" y="2645494"/>
              <a:ext cx="25400" cy="44450"/>
            </a:xfrm>
            <a:custGeom>
              <a:avLst/>
              <a:gdLst>
                <a:gd name="T0" fmla="*/ 16 w 7"/>
                <a:gd name="T1" fmla="*/ 12 h 12"/>
                <a:gd name="T2" fmla="*/ 9 w 7"/>
                <a:gd name="T3" fmla="*/ 28 h 12"/>
                <a:gd name="T4" fmla="*/ 0 w 7"/>
                <a:gd name="T5" fmla="*/ 28 h 12"/>
                <a:gd name="T6" fmla="*/ 2 w 7"/>
                <a:gd name="T7" fmla="*/ 9 h 12"/>
                <a:gd name="T8" fmla="*/ 16 w 7"/>
                <a:gd name="T9" fmla="*/ 12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 h="12">
                  <a:moveTo>
                    <a:pt x="7" y="5"/>
                  </a:moveTo>
                  <a:cubicBezTo>
                    <a:pt x="7" y="8"/>
                    <a:pt x="3" y="7"/>
                    <a:pt x="4" y="12"/>
                  </a:cubicBezTo>
                  <a:cubicBezTo>
                    <a:pt x="3" y="12"/>
                    <a:pt x="1" y="12"/>
                    <a:pt x="0" y="12"/>
                  </a:cubicBezTo>
                  <a:cubicBezTo>
                    <a:pt x="0" y="10"/>
                    <a:pt x="4" y="5"/>
                    <a:pt x="1" y="4"/>
                  </a:cubicBezTo>
                  <a:cubicBezTo>
                    <a:pt x="2" y="1"/>
                    <a:pt x="7" y="0"/>
                    <a:pt x="7" y="5"/>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67" name="Freeform 56"/>
            <p:cNvSpPr/>
            <p:nvPr/>
          </p:nvSpPr>
          <p:spPr bwMode="auto">
            <a:xfrm>
              <a:off x="8748302" y="2670024"/>
              <a:ext cx="19050" cy="15875"/>
            </a:xfrm>
            <a:custGeom>
              <a:avLst/>
              <a:gdLst>
                <a:gd name="T0" fmla="*/ 0 w 5"/>
                <a:gd name="T1" fmla="*/ 3 h 4"/>
                <a:gd name="T2" fmla="*/ 12 w 5"/>
                <a:gd name="T3" fmla="*/ 0 h 4"/>
                <a:gd name="T4" fmla="*/ 7 w 5"/>
                <a:gd name="T5" fmla="*/ 10 h 4"/>
                <a:gd name="T6" fmla="*/ 2 w 5"/>
                <a:gd name="T7" fmla="*/ 10 h 4"/>
                <a:gd name="T8" fmla="*/ 0 w 5"/>
                <a:gd name="T9" fmla="*/ 3 h 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 h="4">
                  <a:moveTo>
                    <a:pt x="0" y="1"/>
                  </a:moveTo>
                  <a:cubicBezTo>
                    <a:pt x="0" y="0"/>
                    <a:pt x="3" y="0"/>
                    <a:pt x="5" y="0"/>
                  </a:cubicBezTo>
                  <a:cubicBezTo>
                    <a:pt x="5" y="2"/>
                    <a:pt x="3" y="2"/>
                    <a:pt x="3" y="4"/>
                  </a:cubicBezTo>
                  <a:cubicBezTo>
                    <a:pt x="3" y="4"/>
                    <a:pt x="2" y="4"/>
                    <a:pt x="1" y="4"/>
                  </a:cubicBezTo>
                  <a:cubicBezTo>
                    <a:pt x="1" y="2"/>
                    <a:pt x="1" y="1"/>
                    <a:pt x="0"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68" name="Freeform 57"/>
            <p:cNvSpPr/>
            <p:nvPr/>
          </p:nvSpPr>
          <p:spPr bwMode="auto">
            <a:xfrm>
              <a:off x="9218202" y="2685899"/>
              <a:ext cx="179388" cy="66675"/>
            </a:xfrm>
            <a:custGeom>
              <a:avLst/>
              <a:gdLst>
                <a:gd name="T0" fmla="*/ 111 w 48"/>
                <a:gd name="T1" fmla="*/ 28 h 18"/>
                <a:gd name="T2" fmla="*/ 85 w 48"/>
                <a:gd name="T3" fmla="*/ 37 h 18"/>
                <a:gd name="T4" fmla="*/ 80 w 48"/>
                <a:gd name="T5" fmla="*/ 23 h 18"/>
                <a:gd name="T6" fmla="*/ 49 w 48"/>
                <a:gd name="T7" fmla="*/ 19 h 18"/>
                <a:gd name="T8" fmla="*/ 47 w 48"/>
                <a:gd name="T9" fmla="*/ 9 h 18"/>
                <a:gd name="T10" fmla="*/ 19 w 48"/>
                <a:gd name="T11" fmla="*/ 9 h 18"/>
                <a:gd name="T12" fmla="*/ 0 w 48"/>
                <a:gd name="T13" fmla="*/ 16 h 18"/>
                <a:gd name="T14" fmla="*/ 9 w 48"/>
                <a:gd name="T15" fmla="*/ 2 h 18"/>
                <a:gd name="T16" fmla="*/ 35 w 48"/>
                <a:gd name="T17" fmla="*/ 0 h 18"/>
                <a:gd name="T18" fmla="*/ 42 w 48"/>
                <a:gd name="T19" fmla="*/ 5 h 18"/>
                <a:gd name="T20" fmla="*/ 52 w 48"/>
                <a:gd name="T21" fmla="*/ 7 h 18"/>
                <a:gd name="T22" fmla="*/ 73 w 48"/>
                <a:gd name="T23" fmla="*/ 9 h 18"/>
                <a:gd name="T24" fmla="*/ 82 w 48"/>
                <a:gd name="T25" fmla="*/ 23 h 18"/>
                <a:gd name="T26" fmla="*/ 89 w 48"/>
                <a:gd name="T27" fmla="*/ 26 h 18"/>
                <a:gd name="T28" fmla="*/ 111 w 48"/>
                <a:gd name="T29" fmla="*/ 28 h 1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8" h="18">
                  <a:moveTo>
                    <a:pt x="47" y="12"/>
                  </a:moveTo>
                  <a:cubicBezTo>
                    <a:pt x="48" y="18"/>
                    <a:pt x="37" y="12"/>
                    <a:pt x="36" y="16"/>
                  </a:cubicBezTo>
                  <a:cubicBezTo>
                    <a:pt x="34" y="16"/>
                    <a:pt x="36" y="11"/>
                    <a:pt x="34" y="10"/>
                  </a:cubicBezTo>
                  <a:cubicBezTo>
                    <a:pt x="30" y="9"/>
                    <a:pt x="25" y="9"/>
                    <a:pt x="21" y="8"/>
                  </a:cubicBezTo>
                  <a:cubicBezTo>
                    <a:pt x="20" y="7"/>
                    <a:pt x="20" y="6"/>
                    <a:pt x="20" y="4"/>
                  </a:cubicBezTo>
                  <a:cubicBezTo>
                    <a:pt x="15" y="5"/>
                    <a:pt x="11" y="4"/>
                    <a:pt x="8" y="4"/>
                  </a:cubicBezTo>
                  <a:cubicBezTo>
                    <a:pt x="5" y="5"/>
                    <a:pt x="3" y="8"/>
                    <a:pt x="0" y="7"/>
                  </a:cubicBezTo>
                  <a:cubicBezTo>
                    <a:pt x="0" y="3"/>
                    <a:pt x="5" y="5"/>
                    <a:pt x="4" y="1"/>
                  </a:cubicBezTo>
                  <a:cubicBezTo>
                    <a:pt x="7" y="0"/>
                    <a:pt x="14" y="2"/>
                    <a:pt x="15" y="0"/>
                  </a:cubicBezTo>
                  <a:cubicBezTo>
                    <a:pt x="20" y="0"/>
                    <a:pt x="13" y="1"/>
                    <a:pt x="18" y="2"/>
                  </a:cubicBezTo>
                  <a:cubicBezTo>
                    <a:pt x="18" y="2"/>
                    <a:pt x="22" y="3"/>
                    <a:pt x="22" y="3"/>
                  </a:cubicBezTo>
                  <a:cubicBezTo>
                    <a:pt x="23" y="4"/>
                    <a:pt x="27" y="5"/>
                    <a:pt x="31" y="4"/>
                  </a:cubicBezTo>
                  <a:cubicBezTo>
                    <a:pt x="30" y="9"/>
                    <a:pt x="37" y="5"/>
                    <a:pt x="35" y="10"/>
                  </a:cubicBezTo>
                  <a:cubicBezTo>
                    <a:pt x="37" y="9"/>
                    <a:pt x="38" y="9"/>
                    <a:pt x="38" y="11"/>
                  </a:cubicBezTo>
                  <a:cubicBezTo>
                    <a:pt x="41" y="12"/>
                    <a:pt x="46" y="10"/>
                    <a:pt x="47" y="1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69" name="Freeform 58"/>
            <p:cNvSpPr/>
            <p:nvPr/>
          </p:nvSpPr>
          <p:spPr bwMode="auto">
            <a:xfrm>
              <a:off x="9427752" y="2744637"/>
              <a:ext cx="74613" cy="41275"/>
            </a:xfrm>
            <a:custGeom>
              <a:avLst/>
              <a:gdLst>
                <a:gd name="T0" fmla="*/ 2 w 20"/>
                <a:gd name="T1" fmla="*/ 0 h 11"/>
                <a:gd name="T2" fmla="*/ 26 w 20"/>
                <a:gd name="T3" fmla="*/ 2 h 11"/>
                <a:gd name="T4" fmla="*/ 35 w 20"/>
                <a:gd name="T5" fmla="*/ 5 h 11"/>
                <a:gd name="T6" fmla="*/ 47 w 20"/>
                <a:gd name="T7" fmla="*/ 12 h 11"/>
                <a:gd name="T8" fmla="*/ 9 w 20"/>
                <a:gd name="T9" fmla="*/ 17 h 11"/>
                <a:gd name="T10" fmla="*/ 14 w 20"/>
                <a:gd name="T11" fmla="*/ 14 h 11"/>
                <a:gd name="T12" fmla="*/ 2 w 20"/>
                <a:gd name="T13" fmla="*/ 0 h 1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0" h="11">
                  <a:moveTo>
                    <a:pt x="1" y="0"/>
                  </a:moveTo>
                  <a:cubicBezTo>
                    <a:pt x="4" y="2"/>
                    <a:pt x="8" y="0"/>
                    <a:pt x="11" y="1"/>
                  </a:cubicBezTo>
                  <a:cubicBezTo>
                    <a:pt x="11" y="1"/>
                    <a:pt x="14" y="6"/>
                    <a:pt x="15" y="2"/>
                  </a:cubicBezTo>
                  <a:cubicBezTo>
                    <a:pt x="17" y="3"/>
                    <a:pt x="16" y="6"/>
                    <a:pt x="20" y="5"/>
                  </a:cubicBezTo>
                  <a:cubicBezTo>
                    <a:pt x="20" y="11"/>
                    <a:pt x="8" y="8"/>
                    <a:pt x="4" y="7"/>
                  </a:cubicBezTo>
                  <a:cubicBezTo>
                    <a:pt x="3" y="6"/>
                    <a:pt x="6" y="6"/>
                    <a:pt x="6" y="6"/>
                  </a:cubicBezTo>
                  <a:cubicBezTo>
                    <a:pt x="6" y="4"/>
                    <a:pt x="0" y="4"/>
                    <a:pt x="1"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70" name="Freeform 59"/>
            <p:cNvSpPr/>
            <p:nvPr/>
          </p:nvSpPr>
          <p:spPr bwMode="auto">
            <a:xfrm>
              <a:off x="6028088" y="2747094"/>
              <a:ext cx="36513" cy="25400"/>
            </a:xfrm>
            <a:custGeom>
              <a:avLst/>
              <a:gdLst>
                <a:gd name="T0" fmla="*/ 21 w 10"/>
                <a:gd name="T1" fmla="*/ 0 h 7"/>
                <a:gd name="T2" fmla="*/ 14 w 10"/>
                <a:gd name="T3" fmla="*/ 16 h 7"/>
                <a:gd name="T4" fmla="*/ 0 w 10"/>
                <a:gd name="T5" fmla="*/ 7 h 7"/>
                <a:gd name="T6" fmla="*/ 7 w 10"/>
                <a:gd name="T7" fmla="*/ 0 h 7"/>
                <a:gd name="T8" fmla="*/ 21 w 10"/>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 h="7">
                  <a:moveTo>
                    <a:pt x="9" y="0"/>
                  </a:moveTo>
                  <a:cubicBezTo>
                    <a:pt x="10" y="5"/>
                    <a:pt x="6" y="4"/>
                    <a:pt x="6" y="7"/>
                  </a:cubicBezTo>
                  <a:cubicBezTo>
                    <a:pt x="3" y="7"/>
                    <a:pt x="0" y="6"/>
                    <a:pt x="0" y="3"/>
                  </a:cubicBezTo>
                  <a:cubicBezTo>
                    <a:pt x="2" y="3"/>
                    <a:pt x="3" y="2"/>
                    <a:pt x="3" y="0"/>
                  </a:cubicBezTo>
                  <a:cubicBezTo>
                    <a:pt x="5" y="0"/>
                    <a:pt x="7" y="0"/>
                    <a:pt x="9"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71" name="Freeform 60"/>
            <p:cNvSpPr/>
            <p:nvPr/>
          </p:nvSpPr>
          <p:spPr bwMode="auto">
            <a:xfrm>
              <a:off x="9400764" y="2760512"/>
              <a:ext cx="30163" cy="19050"/>
            </a:xfrm>
            <a:custGeom>
              <a:avLst/>
              <a:gdLst>
                <a:gd name="T0" fmla="*/ 14 w 8"/>
                <a:gd name="T1" fmla="*/ 12 h 5"/>
                <a:gd name="T2" fmla="*/ 0 w 8"/>
                <a:gd name="T3" fmla="*/ 10 h 5"/>
                <a:gd name="T4" fmla="*/ 14 w 8"/>
                <a:gd name="T5" fmla="*/ 12 h 5"/>
                <a:gd name="T6" fmla="*/ 0 60000 65536"/>
                <a:gd name="T7" fmla="*/ 0 60000 65536"/>
                <a:gd name="T8" fmla="*/ 0 60000 65536"/>
              </a:gdLst>
              <a:ahLst/>
              <a:cxnLst>
                <a:cxn ang="T6">
                  <a:pos x="T0" y="T1"/>
                </a:cxn>
                <a:cxn ang="T7">
                  <a:pos x="T2" y="T3"/>
                </a:cxn>
                <a:cxn ang="T8">
                  <a:pos x="T4" y="T5"/>
                </a:cxn>
              </a:cxnLst>
              <a:rect l="0" t="0" r="r" b="b"/>
              <a:pathLst>
                <a:path w="8" h="5">
                  <a:moveTo>
                    <a:pt x="6" y="5"/>
                  </a:moveTo>
                  <a:cubicBezTo>
                    <a:pt x="5" y="4"/>
                    <a:pt x="3" y="4"/>
                    <a:pt x="0" y="4"/>
                  </a:cubicBezTo>
                  <a:cubicBezTo>
                    <a:pt x="1" y="2"/>
                    <a:pt x="8" y="0"/>
                    <a:pt x="6" y="5"/>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72" name="Freeform 61"/>
            <p:cNvSpPr/>
            <p:nvPr/>
          </p:nvSpPr>
          <p:spPr bwMode="auto">
            <a:xfrm>
              <a:off x="9326152" y="2763687"/>
              <a:ext cx="33338" cy="22225"/>
            </a:xfrm>
            <a:custGeom>
              <a:avLst/>
              <a:gdLst>
                <a:gd name="T0" fmla="*/ 2 w 9"/>
                <a:gd name="T1" fmla="*/ 5 h 6"/>
                <a:gd name="T2" fmla="*/ 19 w 9"/>
                <a:gd name="T3" fmla="*/ 9 h 6"/>
                <a:gd name="T4" fmla="*/ 2 w 9"/>
                <a:gd name="T5" fmla="*/ 5 h 6"/>
                <a:gd name="T6" fmla="*/ 0 60000 65536"/>
                <a:gd name="T7" fmla="*/ 0 60000 65536"/>
                <a:gd name="T8" fmla="*/ 0 60000 65536"/>
              </a:gdLst>
              <a:ahLst/>
              <a:cxnLst>
                <a:cxn ang="T6">
                  <a:pos x="T0" y="T1"/>
                </a:cxn>
                <a:cxn ang="T7">
                  <a:pos x="T2" y="T3"/>
                </a:cxn>
                <a:cxn ang="T8">
                  <a:pos x="T4" y="T5"/>
                </a:cxn>
              </a:cxnLst>
              <a:rect l="0" t="0" r="r" b="b"/>
              <a:pathLst>
                <a:path w="9" h="6">
                  <a:moveTo>
                    <a:pt x="1" y="2"/>
                  </a:moveTo>
                  <a:cubicBezTo>
                    <a:pt x="4" y="3"/>
                    <a:pt x="9" y="0"/>
                    <a:pt x="8" y="4"/>
                  </a:cubicBezTo>
                  <a:cubicBezTo>
                    <a:pt x="6" y="4"/>
                    <a:pt x="0" y="6"/>
                    <a:pt x="1" y="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73" name="Freeform 62"/>
            <p:cNvSpPr/>
            <p:nvPr/>
          </p:nvSpPr>
          <p:spPr bwMode="auto">
            <a:xfrm>
              <a:off x="6226525" y="2772494"/>
              <a:ext cx="47625" cy="87312"/>
            </a:xfrm>
            <a:custGeom>
              <a:avLst/>
              <a:gdLst>
                <a:gd name="T0" fmla="*/ 14 w 13"/>
                <a:gd name="T1" fmla="*/ 0 h 23"/>
                <a:gd name="T2" fmla="*/ 25 w 13"/>
                <a:gd name="T3" fmla="*/ 0 h 23"/>
                <a:gd name="T4" fmla="*/ 30 w 13"/>
                <a:gd name="T5" fmla="*/ 19 h 23"/>
                <a:gd name="T6" fmla="*/ 23 w 13"/>
                <a:gd name="T7" fmla="*/ 29 h 23"/>
                <a:gd name="T8" fmla="*/ 21 w 13"/>
                <a:gd name="T9" fmla="*/ 38 h 23"/>
                <a:gd name="T10" fmla="*/ 16 w 13"/>
                <a:gd name="T11" fmla="*/ 50 h 23"/>
                <a:gd name="T12" fmla="*/ 9 w 13"/>
                <a:gd name="T13" fmla="*/ 43 h 23"/>
                <a:gd name="T14" fmla="*/ 0 w 13"/>
                <a:gd name="T15" fmla="*/ 31 h 23"/>
                <a:gd name="T16" fmla="*/ 7 w 13"/>
                <a:gd name="T17" fmla="*/ 14 h 23"/>
                <a:gd name="T18" fmla="*/ 14 w 13"/>
                <a:gd name="T19" fmla="*/ 0 h 2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 h="23">
                  <a:moveTo>
                    <a:pt x="6" y="0"/>
                  </a:moveTo>
                  <a:cubicBezTo>
                    <a:pt x="8" y="0"/>
                    <a:pt x="9" y="0"/>
                    <a:pt x="11" y="0"/>
                  </a:cubicBezTo>
                  <a:cubicBezTo>
                    <a:pt x="12" y="2"/>
                    <a:pt x="12" y="6"/>
                    <a:pt x="13" y="8"/>
                  </a:cubicBezTo>
                  <a:cubicBezTo>
                    <a:pt x="11" y="9"/>
                    <a:pt x="12" y="12"/>
                    <a:pt x="10" y="12"/>
                  </a:cubicBezTo>
                  <a:cubicBezTo>
                    <a:pt x="10" y="14"/>
                    <a:pt x="10" y="15"/>
                    <a:pt x="9" y="16"/>
                  </a:cubicBezTo>
                  <a:cubicBezTo>
                    <a:pt x="8" y="17"/>
                    <a:pt x="10" y="22"/>
                    <a:pt x="7" y="21"/>
                  </a:cubicBezTo>
                  <a:cubicBezTo>
                    <a:pt x="3" y="23"/>
                    <a:pt x="7" y="18"/>
                    <a:pt x="4" y="18"/>
                  </a:cubicBezTo>
                  <a:cubicBezTo>
                    <a:pt x="2" y="18"/>
                    <a:pt x="2" y="15"/>
                    <a:pt x="0" y="13"/>
                  </a:cubicBezTo>
                  <a:cubicBezTo>
                    <a:pt x="0" y="10"/>
                    <a:pt x="4" y="11"/>
                    <a:pt x="3" y="6"/>
                  </a:cubicBezTo>
                  <a:cubicBezTo>
                    <a:pt x="6" y="9"/>
                    <a:pt x="6" y="3"/>
                    <a:pt x="6"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74" name="Freeform 63"/>
            <p:cNvSpPr/>
            <p:nvPr/>
          </p:nvSpPr>
          <p:spPr bwMode="auto">
            <a:xfrm>
              <a:off x="6274150" y="2848694"/>
              <a:ext cx="68263" cy="66675"/>
            </a:xfrm>
            <a:custGeom>
              <a:avLst/>
              <a:gdLst>
                <a:gd name="T0" fmla="*/ 24 w 18"/>
                <a:gd name="T1" fmla="*/ 2 h 18"/>
                <a:gd name="T2" fmla="*/ 31 w 18"/>
                <a:gd name="T3" fmla="*/ 12 h 18"/>
                <a:gd name="T4" fmla="*/ 29 w 18"/>
                <a:gd name="T5" fmla="*/ 14 h 18"/>
                <a:gd name="T6" fmla="*/ 31 w 18"/>
                <a:gd name="T7" fmla="*/ 21 h 18"/>
                <a:gd name="T8" fmla="*/ 43 w 18"/>
                <a:gd name="T9" fmla="*/ 33 h 18"/>
                <a:gd name="T10" fmla="*/ 38 w 18"/>
                <a:gd name="T11" fmla="*/ 42 h 18"/>
                <a:gd name="T12" fmla="*/ 29 w 18"/>
                <a:gd name="T13" fmla="*/ 42 h 18"/>
                <a:gd name="T14" fmla="*/ 14 w 18"/>
                <a:gd name="T15" fmla="*/ 28 h 18"/>
                <a:gd name="T16" fmla="*/ 19 w 18"/>
                <a:gd name="T17" fmla="*/ 23 h 18"/>
                <a:gd name="T18" fmla="*/ 0 w 18"/>
                <a:gd name="T19" fmla="*/ 7 h 18"/>
                <a:gd name="T20" fmla="*/ 24 w 18"/>
                <a:gd name="T21" fmla="*/ 2 h 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 h="18">
                  <a:moveTo>
                    <a:pt x="10" y="1"/>
                  </a:moveTo>
                  <a:cubicBezTo>
                    <a:pt x="7" y="5"/>
                    <a:pt x="12" y="4"/>
                    <a:pt x="13" y="5"/>
                  </a:cubicBezTo>
                  <a:cubicBezTo>
                    <a:pt x="14" y="6"/>
                    <a:pt x="12" y="6"/>
                    <a:pt x="12" y="6"/>
                  </a:cubicBezTo>
                  <a:cubicBezTo>
                    <a:pt x="12" y="6"/>
                    <a:pt x="13" y="8"/>
                    <a:pt x="13" y="9"/>
                  </a:cubicBezTo>
                  <a:cubicBezTo>
                    <a:pt x="14" y="11"/>
                    <a:pt x="18" y="11"/>
                    <a:pt x="18" y="14"/>
                  </a:cubicBezTo>
                  <a:cubicBezTo>
                    <a:pt x="15" y="14"/>
                    <a:pt x="16" y="16"/>
                    <a:pt x="16" y="18"/>
                  </a:cubicBezTo>
                  <a:cubicBezTo>
                    <a:pt x="15" y="17"/>
                    <a:pt x="12" y="16"/>
                    <a:pt x="12" y="18"/>
                  </a:cubicBezTo>
                  <a:cubicBezTo>
                    <a:pt x="9" y="17"/>
                    <a:pt x="10" y="13"/>
                    <a:pt x="6" y="12"/>
                  </a:cubicBezTo>
                  <a:cubicBezTo>
                    <a:pt x="6" y="11"/>
                    <a:pt x="8" y="11"/>
                    <a:pt x="8" y="10"/>
                  </a:cubicBezTo>
                  <a:cubicBezTo>
                    <a:pt x="6" y="8"/>
                    <a:pt x="4" y="4"/>
                    <a:pt x="0" y="3"/>
                  </a:cubicBezTo>
                  <a:cubicBezTo>
                    <a:pt x="3" y="0"/>
                    <a:pt x="5" y="1"/>
                    <a:pt x="10"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75" name="Freeform 64"/>
            <p:cNvSpPr/>
            <p:nvPr/>
          </p:nvSpPr>
          <p:spPr bwMode="auto">
            <a:xfrm>
              <a:off x="6248750" y="2874094"/>
              <a:ext cx="14288" cy="11112"/>
            </a:xfrm>
            <a:custGeom>
              <a:avLst/>
              <a:gdLst>
                <a:gd name="T0" fmla="*/ 0 w 4"/>
                <a:gd name="T1" fmla="*/ 0 h 3"/>
                <a:gd name="T2" fmla="*/ 9 w 4"/>
                <a:gd name="T3" fmla="*/ 0 h 3"/>
                <a:gd name="T4" fmla="*/ 9 w 4"/>
                <a:gd name="T5" fmla="*/ 7 h 3"/>
                <a:gd name="T6" fmla="*/ 0 w 4"/>
                <a:gd name="T7" fmla="*/ 7 h 3"/>
                <a:gd name="T8" fmla="*/ 0 w 4"/>
                <a:gd name="T9" fmla="*/ 0 h 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 h="3">
                  <a:moveTo>
                    <a:pt x="0" y="0"/>
                  </a:moveTo>
                  <a:cubicBezTo>
                    <a:pt x="1" y="0"/>
                    <a:pt x="3" y="0"/>
                    <a:pt x="4" y="0"/>
                  </a:cubicBezTo>
                  <a:cubicBezTo>
                    <a:pt x="4" y="1"/>
                    <a:pt x="4" y="2"/>
                    <a:pt x="4" y="3"/>
                  </a:cubicBezTo>
                  <a:cubicBezTo>
                    <a:pt x="3" y="3"/>
                    <a:pt x="1" y="3"/>
                    <a:pt x="0" y="3"/>
                  </a:cubicBezTo>
                  <a:cubicBezTo>
                    <a:pt x="0" y="2"/>
                    <a:pt x="0" y="1"/>
                    <a:pt x="0"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76" name="Freeform 65"/>
            <p:cNvSpPr/>
            <p:nvPr/>
          </p:nvSpPr>
          <p:spPr bwMode="auto">
            <a:xfrm>
              <a:off x="6270975" y="2889969"/>
              <a:ext cx="38100" cy="52387"/>
            </a:xfrm>
            <a:custGeom>
              <a:avLst/>
              <a:gdLst>
                <a:gd name="T0" fmla="*/ 22 w 10"/>
                <a:gd name="T1" fmla="*/ 28 h 14"/>
                <a:gd name="T2" fmla="*/ 10 w 10"/>
                <a:gd name="T3" fmla="*/ 31 h 14"/>
                <a:gd name="T4" fmla="*/ 0 w 10"/>
                <a:gd name="T5" fmla="*/ 17 h 14"/>
                <a:gd name="T6" fmla="*/ 22 w 10"/>
                <a:gd name="T7" fmla="*/ 28 h 1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 h="14">
                  <a:moveTo>
                    <a:pt x="9" y="12"/>
                  </a:moveTo>
                  <a:cubicBezTo>
                    <a:pt x="10" y="14"/>
                    <a:pt x="5" y="12"/>
                    <a:pt x="4" y="13"/>
                  </a:cubicBezTo>
                  <a:cubicBezTo>
                    <a:pt x="4" y="10"/>
                    <a:pt x="5" y="5"/>
                    <a:pt x="0" y="7"/>
                  </a:cubicBezTo>
                  <a:cubicBezTo>
                    <a:pt x="4" y="0"/>
                    <a:pt x="4" y="13"/>
                    <a:pt x="9" y="1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77" name="Freeform 66"/>
            <p:cNvSpPr/>
            <p:nvPr/>
          </p:nvSpPr>
          <p:spPr bwMode="auto">
            <a:xfrm>
              <a:off x="5510563" y="2934419"/>
              <a:ext cx="36513" cy="63500"/>
            </a:xfrm>
            <a:custGeom>
              <a:avLst/>
              <a:gdLst>
                <a:gd name="T0" fmla="*/ 5 w 10"/>
                <a:gd name="T1" fmla="*/ 2 h 17"/>
                <a:gd name="T2" fmla="*/ 12 w 10"/>
                <a:gd name="T3" fmla="*/ 9 h 17"/>
                <a:gd name="T4" fmla="*/ 14 w 10"/>
                <a:gd name="T5" fmla="*/ 14 h 17"/>
                <a:gd name="T6" fmla="*/ 21 w 10"/>
                <a:gd name="T7" fmla="*/ 19 h 17"/>
                <a:gd name="T8" fmla="*/ 18 w 10"/>
                <a:gd name="T9" fmla="*/ 21 h 17"/>
                <a:gd name="T10" fmla="*/ 21 w 10"/>
                <a:gd name="T11" fmla="*/ 35 h 17"/>
                <a:gd name="T12" fmla="*/ 14 w 10"/>
                <a:gd name="T13" fmla="*/ 40 h 17"/>
                <a:gd name="T14" fmla="*/ 5 w 10"/>
                <a:gd name="T15" fmla="*/ 2 h 1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0" h="17">
                  <a:moveTo>
                    <a:pt x="2" y="1"/>
                  </a:moveTo>
                  <a:cubicBezTo>
                    <a:pt x="4" y="0"/>
                    <a:pt x="5" y="3"/>
                    <a:pt x="5" y="4"/>
                  </a:cubicBezTo>
                  <a:cubicBezTo>
                    <a:pt x="6" y="5"/>
                    <a:pt x="6" y="4"/>
                    <a:pt x="6" y="6"/>
                  </a:cubicBezTo>
                  <a:cubicBezTo>
                    <a:pt x="7" y="7"/>
                    <a:pt x="9" y="7"/>
                    <a:pt x="9" y="8"/>
                  </a:cubicBezTo>
                  <a:cubicBezTo>
                    <a:pt x="9" y="9"/>
                    <a:pt x="8" y="9"/>
                    <a:pt x="8" y="9"/>
                  </a:cubicBezTo>
                  <a:cubicBezTo>
                    <a:pt x="7" y="10"/>
                    <a:pt x="10" y="12"/>
                    <a:pt x="9" y="15"/>
                  </a:cubicBezTo>
                  <a:cubicBezTo>
                    <a:pt x="7" y="15"/>
                    <a:pt x="7" y="16"/>
                    <a:pt x="6" y="17"/>
                  </a:cubicBezTo>
                  <a:cubicBezTo>
                    <a:pt x="0" y="15"/>
                    <a:pt x="1" y="8"/>
                    <a:pt x="2"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78" name="Freeform 67"/>
            <p:cNvSpPr/>
            <p:nvPr/>
          </p:nvSpPr>
          <p:spPr bwMode="auto">
            <a:xfrm>
              <a:off x="6304313" y="2937594"/>
              <a:ext cx="46038" cy="71437"/>
            </a:xfrm>
            <a:custGeom>
              <a:avLst/>
              <a:gdLst>
                <a:gd name="T0" fmla="*/ 24 w 12"/>
                <a:gd name="T1" fmla="*/ 0 h 19"/>
                <a:gd name="T2" fmla="*/ 29 w 12"/>
                <a:gd name="T3" fmla="*/ 21 h 19"/>
                <a:gd name="T4" fmla="*/ 22 w 12"/>
                <a:gd name="T5" fmla="*/ 24 h 19"/>
                <a:gd name="T6" fmla="*/ 22 w 12"/>
                <a:gd name="T7" fmla="*/ 45 h 19"/>
                <a:gd name="T8" fmla="*/ 7 w 12"/>
                <a:gd name="T9" fmla="*/ 36 h 19"/>
                <a:gd name="T10" fmla="*/ 10 w 12"/>
                <a:gd name="T11" fmla="*/ 24 h 19"/>
                <a:gd name="T12" fmla="*/ 10 w 12"/>
                <a:gd name="T13" fmla="*/ 19 h 19"/>
                <a:gd name="T14" fmla="*/ 7 w 12"/>
                <a:gd name="T15" fmla="*/ 19 h 19"/>
                <a:gd name="T16" fmla="*/ 12 w 12"/>
                <a:gd name="T17" fmla="*/ 12 h 19"/>
                <a:gd name="T18" fmla="*/ 19 w 12"/>
                <a:gd name="T19" fmla="*/ 2 h 19"/>
                <a:gd name="T20" fmla="*/ 24 w 12"/>
                <a:gd name="T21" fmla="*/ 0 h 1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2" h="19">
                  <a:moveTo>
                    <a:pt x="10" y="0"/>
                  </a:moveTo>
                  <a:cubicBezTo>
                    <a:pt x="10" y="4"/>
                    <a:pt x="10" y="8"/>
                    <a:pt x="12" y="9"/>
                  </a:cubicBezTo>
                  <a:cubicBezTo>
                    <a:pt x="12" y="11"/>
                    <a:pt x="10" y="10"/>
                    <a:pt x="9" y="10"/>
                  </a:cubicBezTo>
                  <a:cubicBezTo>
                    <a:pt x="11" y="12"/>
                    <a:pt x="8" y="14"/>
                    <a:pt x="9" y="19"/>
                  </a:cubicBezTo>
                  <a:cubicBezTo>
                    <a:pt x="5" y="19"/>
                    <a:pt x="6" y="15"/>
                    <a:pt x="3" y="15"/>
                  </a:cubicBezTo>
                  <a:cubicBezTo>
                    <a:pt x="2" y="13"/>
                    <a:pt x="4" y="12"/>
                    <a:pt x="4" y="10"/>
                  </a:cubicBezTo>
                  <a:cubicBezTo>
                    <a:pt x="4" y="9"/>
                    <a:pt x="2" y="8"/>
                    <a:pt x="4" y="8"/>
                  </a:cubicBezTo>
                  <a:cubicBezTo>
                    <a:pt x="4" y="7"/>
                    <a:pt x="3" y="7"/>
                    <a:pt x="3" y="8"/>
                  </a:cubicBezTo>
                  <a:cubicBezTo>
                    <a:pt x="0" y="8"/>
                    <a:pt x="3" y="3"/>
                    <a:pt x="5" y="5"/>
                  </a:cubicBezTo>
                  <a:cubicBezTo>
                    <a:pt x="5" y="3"/>
                    <a:pt x="7" y="2"/>
                    <a:pt x="8" y="1"/>
                  </a:cubicBezTo>
                  <a:cubicBezTo>
                    <a:pt x="8" y="1"/>
                    <a:pt x="9" y="0"/>
                    <a:pt x="10"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79" name="Freeform 68"/>
            <p:cNvSpPr/>
            <p:nvPr/>
          </p:nvSpPr>
          <p:spPr bwMode="auto">
            <a:xfrm>
              <a:off x="6267800" y="2948707"/>
              <a:ext cx="36513" cy="34925"/>
            </a:xfrm>
            <a:custGeom>
              <a:avLst/>
              <a:gdLst>
                <a:gd name="T0" fmla="*/ 14 w 10"/>
                <a:gd name="T1" fmla="*/ 0 h 9"/>
                <a:gd name="T2" fmla="*/ 21 w 10"/>
                <a:gd name="T3" fmla="*/ 10 h 9"/>
                <a:gd name="T4" fmla="*/ 18 w 10"/>
                <a:gd name="T5" fmla="*/ 12 h 9"/>
                <a:gd name="T6" fmla="*/ 2 w 10"/>
                <a:gd name="T7" fmla="*/ 22 h 9"/>
                <a:gd name="T8" fmla="*/ 14 w 10"/>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 h="9">
                  <a:moveTo>
                    <a:pt x="6" y="0"/>
                  </a:moveTo>
                  <a:cubicBezTo>
                    <a:pt x="8" y="0"/>
                    <a:pt x="10" y="1"/>
                    <a:pt x="9" y="4"/>
                  </a:cubicBezTo>
                  <a:cubicBezTo>
                    <a:pt x="7" y="4"/>
                    <a:pt x="7" y="5"/>
                    <a:pt x="8" y="5"/>
                  </a:cubicBezTo>
                  <a:cubicBezTo>
                    <a:pt x="7" y="6"/>
                    <a:pt x="4" y="8"/>
                    <a:pt x="1" y="9"/>
                  </a:cubicBezTo>
                  <a:cubicBezTo>
                    <a:pt x="0" y="4"/>
                    <a:pt x="6" y="5"/>
                    <a:pt x="6"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80" name="Freeform 69"/>
            <p:cNvSpPr/>
            <p:nvPr/>
          </p:nvSpPr>
          <p:spPr bwMode="auto">
            <a:xfrm>
              <a:off x="6369400" y="3066182"/>
              <a:ext cx="22225" cy="44450"/>
            </a:xfrm>
            <a:custGeom>
              <a:avLst/>
              <a:gdLst>
                <a:gd name="T0" fmla="*/ 2 w 6"/>
                <a:gd name="T1" fmla="*/ 0 h 12"/>
                <a:gd name="T2" fmla="*/ 14 w 6"/>
                <a:gd name="T3" fmla="*/ 7 h 12"/>
                <a:gd name="T4" fmla="*/ 0 w 6"/>
                <a:gd name="T5" fmla="*/ 26 h 12"/>
                <a:gd name="T6" fmla="*/ 5 w 6"/>
                <a:gd name="T7" fmla="*/ 21 h 12"/>
                <a:gd name="T8" fmla="*/ 2 w 6"/>
                <a:gd name="T9" fmla="*/ 0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2">
                  <a:moveTo>
                    <a:pt x="1" y="0"/>
                  </a:moveTo>
                  <a:cubicBezTo>
                    <a:pt x="4" y="0"/>
                    <a:pt x="2" y="5"/>
                    <a:pt x="6" y="3"/>
                  </a:cubicBezTo>
                  <a:cubicBezTo>
                    <a:pt x="5" y="7"/>
                    <a:pt x="5" y="12"/>
                    <a:pt x="0" y="11"/>
                  </a:cubicBezTo>
                  <a:cubicBezTo>
                    <a:pt x="0" y="9"/>
                    <a:pt x="1" y="10"/>
                    <a:pt x="2" y="9"/>
                  </a:cubicBezTo>
                  <a:cubicBezTo>
                    <a:pt x="1" y="5"/>
                    <a:pt x="0" y="6"/>
                    <a:pt x="1"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81" name="Freeform 70"/>
            <p:cNvSpPr/>
            <p:nvPr/>
          </p:nvSpPr>
          <p:spPr bwMode="auto">
            <a:xfrm>
              <a:off x="6229700" y="3077294"/>
              <a:ext cx="90488" cy="30162"/>
            </a:xfrm>
            <a:custGeom>
              <a:avLst/>
              <a:gdLst>
                <a:gd name="T0" fmla="*/ 57 w 24"/>
                <a:gd name="T1" fmla="*/ 7 h 8"/>
                <a:gd name="T2" fmla="*/ 40 w 24"/>
                <a:gd name="T3" fmla="*/ 14 h 8"/>
                <a:gd name="T4" fmla="*/ 0 w 24"/>
                <a:gd name="T5" fmla="*/ 19 h 8"/>
                <a:gd name="T6" fmla="*/ 48 w 24"/>
                <a:gd name="T7" fmla="*/ 5 h 8"/>
                <a:gd name="T8" fmla="*/ 57 w 24"/>
                <a:gd name="T9" fmla="*/ 7 h 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 h="8">
                  <a:moveTo>
                    <a:pt x="24" y="3"/>
                  </a:moveTo>
                  <a:cubicBezTo>
                    <a:pt x="24" y="6"/>
                    <a:pt x="20" y="6"/>
                    <a:pt x="17" y="6"/>
                  </a:cubicBezTo>
                  <a:cubicBezTo>
                    <a:pt x="12" y="7"/>
                    <a:pt x="5" y="6"/>
                    <a:pt x="0" y="8"/>
                  </a:cubicBezTo>
                  <a:cubicBezTo>
                    <a:pt x="1" y="0"/>
                    <a:pt x="18" y="8"/>
                    <a:pt x="20" y="2"/>
                  </a:cubicBezTo>
                  <a:cubicBezTo>
                    <a:pt x="21" y="2"/>
                    <a:pt x="22" y="3"/>
                    <a:pt x="24" y="3"/>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82" name="Freeform 71"/>
            <p:cNvSpPr/>
            <p:nvPr/>
          </p:nvSpPr>
          <p:spPr bwMode="auto">
            <a:xfrm>
              <a:off x="6424963" y="3110632"/>
              <a:ext cx="60325" cy="38100"/>
            </a:xfrm>
            <a:custGeom>
              <a:avLst/>
              <a:gdLst>
                <a:gd name="T0" fmla="*/ 38 w 16"/>
                <a:gd name="T1" fmla="*/ 17 h 10"/>
                <a:gd name="T2" fmla="*/ 31 w 16"/>
                <a:gd name="T3" fmla="*/ 22 h 10"/>
                <a:gd name="T4" fmla="*/ 14 w 16"/>
                <a:gd name="T5" fmla="*/ 22 h 10"/>
                <a:gd name="T6" fmla="*/ 12 w 16"/>
                <a:gd name="T7" fmla="*/ 19 h 10"/>
                <a:gd name="T8" fmla="*/ 0 w 16"/>
                <a:gd name="T9" fmla="*/ 10 h 10"/>
                <a:gd name="T10" fmla="*/ 14 w 16"/>
                <a:gd name="T11" fmla="*/ 5 h 10"/>
                <a:gd name="T12" fmla="*/ 24 w 16"/>
                <a:gd name="T13" fmla="*/ 2 h 10"/>
                <a:gd name="T14" fmla="*/ 24 w 16"/>
                <a:gd name="T15" fmla="*/ 5 h 10"/>
                <a:gd name="T16" fmla="*/ 26 w 16"/>
                <a:gd name="T17" fmla="*/ 2 h 10"/>
                <a:gd name="T18" fmla="*/ 38 w 16"/>
                <a:gd name="T19" fmla="*/ 17 h 1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6" h="10">
                  <a:moveTo>
                    <a:pt x="16" y="7"/>
                  </a:moveTo>
                  <a:cubicBezTo>
                    <a:pt x="15" y="7"/>
                    <a:pt x="13" y="8"/>
                    <a:pt x="13" y="9"/>
                  </a:cubicBezTo>
                  <a:cubicBezTo>
                    <a:pt x="11" y="7"/>
                    <a:pt x="9" y="10"/>
                    <a:pt x="6" y="9"/>
                  </a:cubicBezTo>
                  <a:cubicBezTo>
                    <a:pt x="6" y="9"/>
                    <a:pt x="6" y="8"/>
                    <a:pt x="5" y="8"/>
                  </a:cubicBezTo>
                  <a:cubicBezTo>
                    <a:pt x="4" y="8"/>
                    <a:pt x="2" y="5"/>
                    <a:pt x="0" y="4"/>
                  </a:cubicBezTo>
                  <a:cubicBezTo>
                    <a:pt x="1" y="3"/>
                    <a:pt x="4" y="3"/>
                    <a:pt x="6" y="2"/>
                  </a:cubicBezTo>
                  <a:cubicBezTo>
                    <a:pt x="6" y="2"/>
                    <a:pt x="9" y="0"/>
                    <a:pt x="10" y="1"/>
                  </a:cubicBezTo>
                  <a:cubicBezTo>
                    <a:pt x="10" y="1"/>
                    <a:pt x="10" y="2"/>
                    <a:pt x="10" y="2"/>
                  </a:cubicBezTo>
                  <a:cubicBezTo>
                    <a:pt x="10" y="2"/>
                    <a:pt x="11" y="1"/>
                    <a:pt x="11" y="1"/>
                  </a:cubicBezTo>
                  <a:cubicBezTo>
                    <a:pt x="13" y="2"/>
                    <a:pt x="15" y="4"/>
                    <a:pt x="16" y="7"/>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83" name="Freeform 72"/>
            <p:cNvSpPr/>
            <p:nvPr/>
          </p:nvSpPr>
          <p:spPr bwMode="auto">
            <a:xfrm>
              <a:off x="6458300" y="3132857"/>
              <a:ext cx="319088" cy="168275"/>
            </a:xfrm>
            <a:custGeom>
              <a:avLst/>
              <a:gdLst>
                <a:gd name="T0" fmla="*/ 66 w 85"/>
                <a:gd name="T1" fmla="*/ 52 h 45"/>
                <a:gd name="T2" fmla="*/ 54 w 85"/>
                <a:gd name="T3" fmla="*/ 47 h 45"/>
                <a:gd name="T4" fmla="*/ 50 w 85"/>
                <a:gd name="T5" fmla="*/ 35 h 45"/>
                <a:gd name="T6" fmla="*/ 19 w 85"/>
                <a:gd name="T7" fmla="*/ 26 h 45"/>
                <a:gd name="T8" fmla="*/ 2 w 85"/>
                <a:gd name="T9" fmla="*/ 26 h 45"/>
                <a:gd name="T10" fmla="*/ 0 w 85"/>
                <a:gd name="T11" fmla="*/ 16 h 45"/>
                <a:gd name="T12" fmla="*/ 7 w 85"/>
                <a:gd name="T13" fmla="*/ 16 h 45"/>
                <a:gd name="T14" fmla="*/ 17 w 85"/>
                <a:gd name="T15" fmla="*/ 14 h 45"/>
                <a:gd name="T16" fmla="*/ 28 w 85"/>
                <a:gd name="T17" fmla="*/ 19 h 45"/>
                <a:gd name="T18" fmla="*/ 40 w 85"/>
                <a:gd name="T19" fmla="*/ 9 h 45"/>
                <a:gd name="T20" fmla="*/ 64 w 85"/>
                <a:gd name="T21" fmla="*/ 2 h 45"/>
                <a:gd name="T22" fmla="*/ 69 w 85"/>
                <a:gd name="T23" fmla="*/ 7 h 45"/>
                <a:gd name="T24" fmla="*/ 90 w 85"/>
                <a:gd name="T25" fmla="*/ 16 h 45"/>
                <a:gd name="T26" fmla="*/ 97 w 85"/>
                <a:gd name="T27" fmla="*/ 14 h 45"/>
                <a:gd name="T28" fmla="*/ 102 w 85"/>
                <a:gd name="T29" fmla="*/ 19 h 45"/>
                <a:gd name="T30" fmla="*/ 116 w 85"/>
                <a:gd name="T31" fmla="*/ 19 h 45"/>
                <a:gd name="T32" fmla="*/ 128 w 85"/>
                <a:gd name="T33" fmla="*/ 24 h 45"/>
                <a:gd name="T34" fmla="*/ 128 w 85"/>
                <a:gd name="T35" fmla="*/ 33 h 45"/>
                <a:gd name="T36" fmla="*/ 132 w 85"/>
                <a:gd name="T37" fmla="*/ 31 h 45"/>
                <a:gd name="T38" fmla="*/ 135 w 85"/>
                <a:gd name="T39" fmla="*/ 38 h 45"/>
                <a:gd name="T40" fmla="*/ 149 w 85"/>
                <a:gd name="T41" fmla="*/ 47 h 45"/>
                <a:gd name="T42" fmla="*/ 173 w 85"/>
                <a:gd name="T43" fmla="*/ 54 h 45"/>
                <a:gd name="T44" fmla="*/ 168 w 85"/>
                <a:gd name="T45" fmla="*/ 64 h 45"/>
                <a:gd name="T46" fmla="*/ 177 w 85"/>
                <a:gd name="T47" fmla="*/ 68 h 45"/>
                <a:gd name="T48" fmla="*/ 177 w 85"/>
                <a:gd name="T49" fmla="*/ 73 h 45"/>
                <a:gd name="T50" fmla="*/ 189 w 85"/>
                <a:gd name="T51" fmla="*/ 85 h 45"/>
                <a:gd name="T52" fmla="*/ 201 w 85"/>
                <a:gd name="T53" fmla="*/ 99 h 45"/>
                <a:gd name="T54" fmla="*/ 182 w 85"/>
                <a:gd name="T55" fmla="*/ 99 h 45"/>
                <a:gd name="T56" fmla="*/ 166 w 85"/>
                <a:gd name="T57" fmla="*/ 87 h 45"/>
                <a:gd name="T58" fmla="*/ 161 w 85"/>
                <a:gd name="T59" fmla="*/ 82 h 45"/>
                <a:gd name="T60" fmla="*/ 158 w 85"/>
                <a:gd name="T61" fmla="*/ 80 h 45"/>
                <a:gd name="T62" fmla="*/ 149 w 85"/>
                <a:gd name="T63" fmla="*/ 71 h 45"/>
                <a:gd name="T64" fmla="*/ 128 w 85"/>
                <a:gd name="T65" fmla="*/ 68 h 45"/>
                <a:gd name="T66" fmla="*/ 116 w 85"/>
                <a:gd name="T67" fmla="*/ 94 h 45"/>
                <a:gd name="T68" fmla="*/ 99 w 85"/>
                <a:gd name="T69" fmla="*/ 87 h 45"/>
                <a:gd name="T70" fmla="*/ 90 w 85"/>
                <a:gd name="T71" fmla="*/ 85 h 45"/>
                <a:gd name="T72" fmla="*/ 80 w 85"/>
                <a:gd name="T73" fmla="*/ 71 h 45"/>
                <a:gd name="T74" fmla="*/ 69 w 85"/>
                <a:gd name="T75" fmla="*/ 82 h 45"/>
                <a:gd name="T76" fmla="*/ 59 w 85"/>
                <a:gd name="T77" fmla="*/ 78 h 45"/>
                <a:gd name="T78" fmla="*/ 69 w 85"/>
                <a:gd name="T79" fmla="*/ 68 h 45"/>
                <a:gd name="T80" fmla="*/ 73 w 85"/>
                <a:gd name="T81" fmla="*/ 57 h 45"/>
                <a:gd name="T82" fmla="*/ 71 w 85"/>
                <a:gd name="T83" fmla="*/ 64 h 45"/>
                <a:gd name="T84" fmla="*/ 66 w 85"/>
                <a:gd name="T85" fmla="*/ 52 h 4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85" h="45">
                  <a:moveTo>
                    <a:pt x="28" y="22"/>
                  </a:moveTo>
                  <a:cubicBezTo>
                    <a:pt x="25" y="22"/>
                    <a:pt x="26" y="19"/>
                    <a:pt x="23" y="20"/>
                  </a:cubicBezTo>
                  <a:cubicBezTo>
                    <a:pt x="22" y="18"/>
                    <a:pt x="21" y="17"/>
                    <a:pt x="21" y="15"/>
                  </a:cubicBezTo>
                  <a:cubicBezTo>
                    <a:pt x="16" y="15"/>
                    <a:pt x="11" y="14"/>
                    <a:pt x="8" y="11"/>
                  </a:cubicBezTo>
                  <a:cubicBezTo>
                    <a:pt x="4" y="13"/>
                    <a:pt x="5" y="12"/>
                    <a:pt x="1" y="11"/>
                  </a:cubicBezTo>
                  <a:cubicBezTo>
                    <a:pt x="1" y="10"/>
                    <a:pt x="1" y="7"/>
                    <a:pt x="0" y="7"/>
                  </a:cubicBezTo>
                  <a:cubicBezTo>
                    <a:pt x="0" y="4"/>
                    <a:pt x="2" y="7"/>
                    <a:pt x="3" y="7"/>
                  </a:cubicBezTo>
                  <a:cubicBezTo>
                    <a:pt x="5" y="7"/>
                    <a:pt x="5" y="5"/>
                    <a:pt x="7" y="6"/>
                  </a:cubicBezTo>
                  <a:cubicBezTo>
                    <a:pt x="9" y="6"/>
                    <a:pt x="10" y="8"/>
                    <a:pt x="12" y="8"/>
                  </a:cubicBezTo>
                  <a:cubicBezTo>
                    <a:pt x="15" y="9"/>
                    <a:pt x="16" y="5"/>
                    <a:pt x="17" y="4"/>
                  </a:cubicBezTo>
                  <a:cubicBezTo>
                    <a:pt x="20" y="3"/>
                    <a:pt x="24" y="3"/>
                    <a:pt x="27" y="1"/>
                  </a:cubicBezTo>
                  <a:cubicBezTo>
                    <a:pt x="29" y="0"/>
                    <a:pt x="28" y="3"/>
                    <a:pt x="29" y="3"/>
                  </a:cubicBezTo>
                  <a:cubicBezTo>
                    <a:pt x="31" y="4"/>
                    <a:pt x="39" y="2"/>
                    <a:pt x="38" y="7"/>
                  </a:cubicBezTo>
                  <a:cubicBezTo>
                    <a:pt x="40" y="8"/>
                    <a:pt x="41" y="5"/>
                    <a:pt x="41" y="6"/>
                  </a:cubicBezTo>
                  <a:cubicBezTo>
                    <a:pt x="42" y="6"/>
                    <a:pt x="42" y="8"/>
                    <a:pt x="43" y="8"/>
                  </a:cubicBezTo>
                  <a:cubicBezTo>
                    <a:pt x="45" y="9"/>
                    <a:pt x="47" y="7"/>
                    <a:pt x="49" y="8"/>
                  </a:cubicBezTo>
                  <a:cubicBezTo>
                    <a:pt x="50" y="8"/>
                    <a:pt x="50" y="12"/>
                    <a:pt x="54" y="10"/>
                  </a:cubicBezTo>
                  <a:cubicBezTo>
                    <a:pt x="55" y="12"/>
                    <a:pt x="54" y="12"/>
                    <a:pt x="54" y="14"/>
                  </a:cubicBezTo>
                  <a:cubicBezTo>
                    <a:pt x="55" y="14"/>
                    <a:pt x="56" y="13"/>
                    <a:pt x="56" y="13"/>
                  </a:cubicBezTo>
                  <a:cubicBezTo>
                    <a:pt x="57" y="13"/>
                    <a:pt x="57" y="15"/>
                    <a:pt x="57" y="16"/>
                  </a:cubicBezTo>
                  <a:cubicBezTo>
                    <a:pt x="58" y="18"/>
                    <a:pt x="61" y="18"/>
                    <a:pt x="63" y="20"/>
                  </a:cubicBezTo>
                  <a:cubicBezTo>
                    <a:pt x="64" y="20"/>
                    <a:pt x="69" y="23"/>
                    <a:pt x="73" y="23"/>
                  </a:cubicBezTo>
                  <a:cubicBezTo>
                    <a:pt x="73" y="25"/>
                    <a:pt x="71" y="25"/>
                    <a:pt x="71" y="27"/>
                  </a:cubicBezTo>
                  <a:cubicBezTo>
                    <a:pt x="72" y="28"/>
                    <a:pt x="74" y="28"/>
                    <a:pt x="75" y="29"/>
                  </a:cubicBezTo>
                  <a:cubicBezTo>
                    <a:pt x="75" y="29"/>
                    <a:pt x="74" y="31"/>
                    <a:pt x="75" y="31"/>
                  </a:cubicBezTo>
                  <a:cubicBezTo>
                    <a:pt x="76" y="33"/>
                    <a:pt x="78" y="34"/>
                    <a:pt x="80" y="36"/>
                  </a:cubicBezTo>
                  <a:cubicBezTo>
                    <a:pt x="81" y="38"/>
                    <a:pt x="82" y="41"/>
                    <a:pt x="85" y="42"/>
                  </a:cubicBezTo>
                  <a:cubicBezTo>
                    <a:pt x="83" y="45"/>
                    <a:pt x="79" y="42"/>
                    <a:pt x="77" y="42"/>
                  </a:cubicBezTo>
                  <a:cubicBezTo>
                    <a:pt x="75" y="41"/>
                    <a:pt x="73" y="40"/>
                    <a:pt x="70" y="37"/>
                  </a:cubicBezTo>
                  <a:cubicBezTo>
                    <a:pt x="69" y="37"/>
                    <a:pt x="69" y="36"/>
                    <a:pt x="68" y="35"/>
                  </a:cubicBezTo>
                  <a:cubicBezTo>
                    <a:pt x="67" y="34"/>
                    <a:pt x="67" y="35"/>
                    <a:pt x="67" y="34"/>
                  </a:cubicBezTo>
                  <a:cubicBezTo>
                    <a:pt x="67" y="34"/>
                    <a:pt x="63" y="30"/>
                    <a:pt x="63" y="30"/>
                  </a:cubicBezTo>
                  <a:cubicBezTo>
                    <a:pt x="60" y="29"/>
                    <a:pt x="57" y="31"/>
                    <a:pt x="54" y="29"/>
                  </a:cubicBezTo>
                  <a:cubicBezTo>
                    <a:pt x="51" y="32"/>
                    <a:pt x="50" y="36"/>
                    <a:pt x="49" y="40"/>
                  </a:cubicBezTo>
                  <a:cubicBezTo>
                    <a:pt x="48" y="38"/>
                    <a:pt x="44" y="39"/>
                    <a:pt x="42" y="37"/>
                  </a:cubicBezTo>
                  <a:cubicBezTo>
                    <a:pt x="40" y="36"/>
                    <a:pt x="43" y="34"/>
                    <a:pt x="38" y="36"/>
                  </a:cubicBezTo>
                  <a:cubicBezTo>
                    <a:pt x="41" y="30"/>
                    <a:pt x="32" y="35"/>
                    <a:pt x="34" y="30"/>
                  </a:cubicBezTo>
                  <a:cubicBezTo>
                    <a:pt x="31" y="31"/>
                    <a:pt x="28" y="31"/>
                    <a:pt x="29" y="35"/>
                  </a:cubicBezTo>
                  <a:cubicBezTo>
                    <a:pt x="28" y="34"/>
                    <a:pt x="28" y="32"/>
                    <a:pt x="25" y="33"/>
                  </a:cubicBezTo>
                  <a:cubicBezTo>
                    <a:pt x="26" y="31"/>
                    <a:pt x="28" y="30"/>
                    <a:pt x="29" y="29"/>
                  </a:cubicBezTo>
                  <a:cubicBezTo>
                    <a:pt x="30" y="28"/>
                    <a:pt x="32" y="28"/>
                    <a:pt x="31" y="24"/>
                  </a:cubicBezTo>
                  <a:cubicBezTo>
                    <a:pt x="30" y="24"/>
                    <a:pt x="30" y="27"/>
                    <a:pt x="30" y="27"/>
                  </a:cubicBezTo>
                  <a:cubicBezTo>
                    <a:pt x="28" y="26"/>
                    <a:pt x="29" y="19"/>
                    <a:pt x="28" y="2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84" name="Freeform 73"/>
            <p:cNvSpPr/>
            <p:nvPr/>
          </p:nvSpPr>
          <p:spPr bwMode="auto">
            <a:xfrm>
              <a:off x="6380513" y="3151907"/>
              <a:ext cx="33338" cy="30162"/>
            </a:xfrm>
            <a:custGeom>
              <a:avLst/>
              <a:gdLst>
                <a:gd name="T0" fmla="*/ 21 w 9"/>
                <a:gd name="T1" fmla="*/ 7 h 8"/>
                <a:gd name="T2" fmla="*/ 0 w 9"/>
                <a:gd name="T3" fmla="*/ 10 h 8"/>
                <a:gd name="T4" fmla="*/ 21 w 9"/>
                <a:gd name="T5" fmla="*/ 7 h 8"/>
                <a:gd name="T6" fmla="*/ 0 60000 65536"/>
                <a:gd name="T7" fmla="*/ 0 60000 65536"/>
                <a:gd name="T8" fmla="*/ 0 60000 65536"/>
              </a:gdLst>
              <a:ahLst/>
              <a:cxnLst>
                <a:cxn ang="T6">
                  <a:pos x="T0" y="T1"/>
                </a:cxn>
                <a:cxn ang="T7">
                  <a:pos x="T2" y="T3"/>
                </a:cxn>
                <a:cxn ang="T8">
                  <a:pos x="T4" y="T5"/>
                </a:cxn>
              </a:cxnLst>
              <a:rect l="0" t="0" r="r" b="b"/>
              <a:pathLst>
                <a:path w="9" h="8">
                  <a:moveTo>
                    <a:pt x="9" y="3"/>
                  </a:moveTo>
                  <a:cubicBezTo>
                    <a:pt x="9" y="8"/>
                    <a:pt x="2" y="4"/>
                    <a:pt x="0" y="4"/>
                  </a:cubicBezTo>
                  <a:cubicBezTo>
                    <a:pt x="2" y="3"/>
                    <a:pt x="7" y="0"/>
                    <a:pt x="9" y="3"/>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85" name="Freeform 74"/>
            <p:cNvSpPr/>
            <p:nvPr/>
          </p:nvSpPr>
          <p:spPr bwMode="auto">
            <a:xfrm>
              <a:off x="6339238" y="3159844"/>
              <a:ext cx="22225" cy="11112"/>
            </a:xfrm>
            <a:custGeom>
              <a:avLst/>
              <a:gdLst>
                <a:gd name="T0" fmla="*/ 2 w 6"/>
                <a:gd name="T1" fmla="*/ 5 h 3"/>
                <a:gd name="T2" fmla="*/ 9 w 6"/>
                <a:gd name="T3" fmla="*/ 7 h 3"/>
                <a:gd name="T4" fmla="*/ 5 w 6"/>
                <a:gd name="T5" fmla="*/ 7 h 3"/>
                <a:gd name="T6" fmla="*/ 2 w 6"/>
                <a:gd name="T7" fmla="*/ 5 h 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3">
                  <a:moveTo>
                    <a:pt x="1" y="2"/>
                  </a:moveTo>
                  <a:cubicBezTo>
                    <a:pt x="0" y="0"/>
                    <a:pt x="6" y="0"/>
                    <a:pt x="4" y="3"/>
                  </a:cubicBezTo>
                  <a:cubicBezTo>
                    <a:pt x="4" y="3"/>
                    <a:pt x="3" y="3"/>
                    <a:pt x="2" y="3"/>
                  </a:cubicBezTo>
                  <a:cubicBezTo>
                    <a:pt x="2" y="2"/>
                    <a:pt x="2" y="2"/>
                    <a:pt x="1" y="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86" name="Freeform 75"/>
            <p:cNvSpPr/>
            <p:nvPr/>
          </p:nvSpPr>
          <p:spPr bwMode="auto">
            <a:xfrm>
              <a:off x="6750400" y="3185244"/>
              <a:ext cx="65088" cy="46037"/>
            </a:xfrm>
            <a:custGeom>
              <a:avLst/>
              <a:gdLst>
                <a:gd name="T0" fmla="*/ 31 w 17"/>
                <a:gd name="T1" fmla="*/ 0 h 12"/>
                <a:gd name="T2" fmla="*/ 41 w 17"/>
                <a:gd name="T3" fmla="*/ 0 h 12"/>
                <a:gd name="T4" fmla="*/ 41 w 17"/>
                <a:gd name="T5" fmla="*/ 7 h 12"/>
                <a:gd name="T6" fmla="*/ 36 w 17"/>
                <a:gd name="T7" fmla="*/ 10 h 12"/>
                <a:gd name="T8" fmla="*/ 36 w 17"/>
                <a:gd name="T9" fmla="*/ 19 h 12"/>
                <a:gd name="T10" fmla="*/ 29 w 17"/>
                <a:gd name="T11" fmla="*/ 22 h 12"/>
                <a:gd name="T12" fmla="*/ 5 w 17"/>
                <a:gd name="T13" fmla="*/ 15 h 12"/>
                <a:gd name="T14" fmla="*/ 31 w 17"/>
                <a:gd name="T15" fmla="*/ 0 h 1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7" h="12">
                  <a:moveTo>
                    <a:pt x="13" y="0"/>
                  </a:moveTo>
                  <a:cubicBezTo>
                    <a:pt x="15" y="0"/>
                    <a:pt x="16" y="0"/>
                    <a:pt x="17" y="0"/>
                  </a:cubicBezTo>
                  <a:cubicBezTo>
                    <a:pt x="17" y="1"/>
                    <a:pt x="17" y="2"/>
                    <a:pt x="17" y="3"/>
                  </a:cubicBezTo>
                  <a:cubicBezTo>
                    <a:pt x="17" y="4"/>
                    <a:pt x="15" y="4"/>
                    <a:pt x="15" y="4"/>
                  </a:cubicBezTo>
                  <a:cubicBezTo>
                    <a:pt x="14" y="5"/>
                    <a:pt x="16" y="7"/>
                    <a:pt x="15" y="8"/>
                  </a:cubicBezTo>
                  <a:cubicBezTo>
                    <a:pt x="13" y="7"/>
                    <a:pt x="12" y="7"/>
                    <a:pt x="12" y="9"/>
                  </a:cubicBezTo>
                  <a:cubicBezTo>
                    <a:pt x="8" y="8"/>
                    <a:pt x="0" y="12"/>
                    <a:pt x="2" y="6"/>
                  </a:cubicBezTo>
                  <a:cubicBezTo>
                    <a:pt x="8" y="8"/>
                    <a:pt x="12" y="5"/>
                    <a:pt x="13"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87" name="Freeform 76"/>
            <p:cNvSpPr/>
            <p:nvPr/>
          </p:nvSpPr>
          <p:spPr bwMode="auto">
            <a:xfrm>
              <a:off x="6177313" y="3253507"/>
              <a:ext cx="38100" cy="17462"/>
            </a:xfrm>
            <a:custGeom>
              <a:avLst/>
              <a:gdLst>
                <a:gd name="T0" fmla="*/ 24 w 10"/>
                <a:gd name="T1" fmla="*/ 2 h 5"/>
                <a:gd name="T2" fmla="*/ 0 w 10"/>
                <a:gd name="T3" fmla="*/ 9 h 5"/>
                <a:gd name="T4" fmla="*/ 24 w 10"/>
                <a:gd name="T5" fmla="*/ 2 h 5"/>
                <a:gd name="T6" fmla="*/ 0 60000 65536"/>
                <a:gd name="T7" fmla="*/ 0 60000 65536"/>
                <a:gd name="T8" fmla="*/ 0 60000 65536"/>
              </a:gdLst>
              <a:ahLst/>
              <a:cxnLst>
                <a:cxn ang="T6">
                  <a:pos x="T0" y="T1"/>
                </a:cxn>
                <a:cxn ang="T7">
                  <a:pos x="T2" y="T3"/>
                </a:cxn>
                <a:cxn ang="T8">
                  <a:pos x="T4" y="T5"/>
                </a:cxn>
              </a:cxnLst>
              <a:rect l="0" t="0" r="r" b="b"/>
              <a:pathLst>
                <a:path w="10" h="5">
                  <a:moveTo>
                    <a:pt x="10" y="1"/>
                  </a:moveTo>
                  <a:cubicBezTo>
                    <a:pt x="8" y="3"/>
                    <a:pt x="5" y="5"/>
                    <a:pt x="0" y="4"/>
                  </a:cubicBezTo>
                  <a:cubicBezTo>
                    <a:pt x="1" y="0"/>
                    <a:pt x="6" y="1"/>
                    <a:pt x="10"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88" name="Freeform 77"/>
            <p:cNvSpPr/>
            <p:nvPr/>
          </p:nvSpPr>
          <p:spPr bwMode="auto">
            <a:xfrm>
              <a:off x="6229700" y="3253507"/>
              <a:ext cx="38100" cy="11112"/>
            </a:xfrm>
            <a:custGeom>
              <a:avLst/>
              <a:gdLst>
                <a:gd name="T0" fmla="*/ 24 w 10"/>
                <a:gd name="T1" fmla="*/ 2 h 3"/>
                <a:gd name="T2" fmla="*/ 0 w 10"/>
                <a:gd name="T3" fmla="*/ 7 h 3"/>
                <a:gd name="T4" fmla="*/ 24 w 10"/>
                <a:gd name="T5" fmla="*/ 2 h 3"/>
                <a:gd name="T6" fmla="*/ 0 60000 65536"/>
                <a:gd name="T7" fmla="*/ 0 60000 65536"/>
                <a:gd name="T8" fmla="*/ 0 60000 65536"/>
              </a:gdLst>
              <a:ahLst/>
              <a:cxnLst>
                <a:cxn ang="T6">
                  <a:pos x="T0" y="T1"/>
                </a:cxn>
                <a:cxn ang="T7">
                  <a:pos x="T2" y="T3"/>
                </a:cxn>
                <a:cxn ang="T8">
                  <a:pos x="T4" y="T5"/>
                </a:cxn>
              </a:cxnLst>
              <a:rect l="0" t="0" r="r" b="b"/>
              <a:pathLst>
                <a:path w="10" h="3">
                  <a:moveTo>
                    <a:pt x="10" y="1"/>
                  </a:moveTo>
                  <a:cubicBezTo>
                    <a:pt x="9" y="3"/>
                    <a:pt x="4" y="3"/>
                    <a:pt x="0" y="3"/>
                  </a:cubicBezTo>
                  <a:cubicBezTo>
                    <a:pt x="2" y="0"/>
                    <a:pt x="6" y="1"/>
                    <a:pt x="10"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89" name="Freeform 78"/>
            <p:cNvSpPr/>
            <p:nvPr/>
          </p:nvSpPr>
          <p:spPr bwMode="auto">
            <a:xfrm>
              <a:off x="6297963" y="3253507"/>
              <a:ext cx="58738" cy="41275"/>
            </a:xfrm>
            <a:custGeom>
              <a:avLst/>
              <a:gdLst>
                <a:gd name="T0" fmla="*/ 35 w 16"/>
                <a:gd name="T1" fmla="*/ 2 h 11"/>
                <a:gd name="T2" fmla="*/ 32 w 16"/>
                <a:gd name="T3" fmla="*/ 12 h 11"/>
                <a:gd name="T4" fmla="*/ 28 w 16"/>
                <a:gd name="T5" fmla="*/ 12 h 11"/>
                <a:gd name="T6" fmla="*/ 2 w 16"/>
                <a:gd name="T7" fmla="*/ 24 h 11"/>
                <a:gd name="T8" fmla="*/ 12 w 16"/>
                <a:gd name="T9" fmla="*/ 14 h 11"/>
                <a:gd name="T10" fmla="*/ 16 w 16"/>
                <a:gd name="T11" fmla="*/ 9 h 11"/>
                <a:gd name="T12" fmla="*/ 23 w 16"/>
                <a:gd name="T13" fmla="*/ 5 h 11"/>
                <a:gd name="T14" fmla="*/ 35 w 16"/>
                <a:gd name="T15" fmla="*/ 2 h 1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6" h="11">
                  <a:moveTo>
                    <a:pt x="15" y="1"/>
                  </a:moveTo>
                  <a:cubicBezTo>
                    <a:pt x="16" y="3"/>
                    <a:pt x="15" y="4"/>
                    <a:pt x="14" y="5"/>
                  </a:cubicBezTo>
                  <a:cubicBezTo>
                    <a:pt x="14" y="6"/>
                    <a:pt x="12" y="5"/>
                    <a:pt x="12" y="5"/>
                  </a:cubicBezTo>
                  <a:cubicBezTo>
                    <a:pt x="10" y="7"/>
                    <a:pt x="7" y="11"/>
                    <a:pt x="1" y="10"/>
                  </a:cubicBezTo>
                  <a:cubicBezTo>
                    <a:pt x="0" y="7"/>
                    <a:pt x="4" y="7"/>
                    <a:pt x="5" y="6"/>
                  </a:cubicBezTo>
                  <a:cubicBezTo>
                    <a:pt x="6" y="6"/>
                    <a:pt x="6" y="5"/>
                    <a:pt x="7" y="4"/>
                  </a:cubicBezTo>
                  <a:cubicBezTo>
                    <a:pt x="8" y="3"/>
                    <a:pt x="9" y="3"/>
                    <a:pt x="10" y="2"/>
                  </a:cubicBezTo>
                  <a:cubicBezTo>
                    <a:pt x="13" y="3"/>
                    <a:pt x="13" y="0"/>
                    <a:pt x="15"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90" name="Freeform 79"/>
            <p:cNvSpPr/>
            <p:nvPr/>
          </p:nvSpPr>
          <p:spPr bwMode="auto">
            <a:xfrm>
              <a:off x="7193313" y="3759919"/>
              <a:ext cx="34925" cy="44450"/>
            </a:xfrm>
            <a:custGeom>
              <a:avLst/>
              <a:gdLst>
                <a:gd name="T0" fmla="*/ 2 w 9"/>
                <a:gd name="T1" fmla="*/ 0 h 12"/>
                <a:gd name="T2" fmla="*/ 5 w 9"/>
                <a:gd name="T3" fmla="*/ 5 h 12"/>
                <a:gd name="T4" fmla="*/ 15 w 9"/>
                <a:gd name="T5" fmla="*/ 14 h 12"/>
                <a:gd name="T6" fmla="*/ 17 w 9"/>
                <a:gd name="T7" fmla="*/ 28 h 12"/>
                <a:gd name="T8" fmla="*/ 10 w 9"/>
                <a:gd name="T9" fmla="*/ 28 h 12"/>
                <a:gd name="T10" fmla="*/ 0 w 9"/>
                <a:gd name="T11" fmla="*/ 5 h 12"/>
                <a:gd name="T12" fmla="*/ 2 w 9"/>
                <a:gd name="T13" fmla="*/ 0 h 1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9" h="12">
                  <a:moveTo>
                    <a:pt x="1" y="0"/>
                  </a:moveTo>
                  <a:cubicBezTo>
                    <a:pt x="2" y="0"/>
                    <a:pt x="2" y="1"/>
                    <a:pt x="2" y="2"/>
                  </a:cubicBezTo>
                  <a:cubicBezTo>
                    <a:pt x="1" y="4"/>
                    <a:pt x="8" y="4"/>
                    <a:pt x="6" y="6"/>
                  </a:cubicBezTo>
                  <a:cubicBezTo>
                    <a:pt x="4" y="8"/>
                    <a:pt x="9" y="6"/>
                    <a:pt x="7" y="12"/>
                  </a:cubicBezTo>
                  <a:cubicBezTo>
                    <a:pt x="5" y="12"/>
                    <a:pt x="4" y="10"/>
                    <a:pt x="4" y="12"/>
                  </a:cubicBezTo>
                  <a:cubicBezTo>
                    <a:pt x="2" y="10"/>
                    <a:pt x="1" y="5"/>
                    <a:pt x="0" y="2"/>
                  </a:cubicBezTo>
                  <a:cubicBezTo>
                    <a:pt x="1" y="2"/>
                    <a:pt x="1" y="1"/>
                    <a:pt x="1"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91" name="Freeform 80"/>
            <p:cNvSpPr/>
            <p:nvPr/>
          </p:nvSpPr>
          <p:spPr bwMode="auto">
            <a:xfrm>
              <a:off x="7201250" y="3796432"/>
              <a:ext cx="71438" cy="98425"/>
            </a:xfrm>
            <a:custGeom>
              <a:avLst/>
              <a:gdLst>
                <a:gd name="T0" fmla="*/ 14 w 19"/>
                <a:gd name="T1" fmla="*/ 0 h 26"/>
                <a:gd name="T2" fmla="*/ 19 w 19"/>
                <a:gd name="T3" fmla="*/ 5 h 26"/>
                <a:gd name="T4" fmla="*/ 24 w 19"/>
                <a:gd name="T5" fmla="*/ 5 h 26"/>
                <a:gd name="T6" fmla="*/ 45 w 19"/>
                <a:gd name="T7" fmla="*/ 14 h 26"/>
                <a:gd name="T8" fmla="*/ 45 w 19"/>
                <a:gd name="T9" fmla="*/ 29 h 26"/>
                <a:gd name="T10" fmla="*/ 38 w 19"/>
                <a:gd name="T11" fmla="*/ 29 h 26"/>
                <a:gd name="T12" fmla="*/ 36 w 19"/>
                <a:gd name="T13" fmla="*/ 36 h 26"/>
                <a:gd name="T14" fmla="*/ 31 w 19"/>
                <a:gd name="T15" fmla="*/ 52 h 26"/>
                <a:gd name="T16" fmla="*/ 28 w 19"/>
                <a:gd name="T17" fmla="*/ 57 h 26"/>
                <a:gd name="T18" fmla="*/ 14 w 19"/>
                <a:gd name="T19" fmla="*/ 60 h 26"/>
                <a:gd name="T20" fmla="*/ 12 w 19"/>
                <a:gd name="T21" fmla="*/ 52 h 26"/>
                <a:gd name="T22" fmla="*/ 19 w 19"/>
                <a:gd name="T23" fmla="*/ 45 h 26"/>
                <a:gd name="T24" fmla="*/ 0 w 19"/>
                <a:gd name="T25" fmla="*/ 38 h 26"/>
                <a:gd name="T26" fmla="*/ 12 w 19"/>
                <a:gd name="T27" fmla="*/ 26 h 26"/>
                <a:gd name="T28" fmla="*/ 14 w 19"/>
                <a:gd name="T29" fmla="*/ 0 h 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9" h="26">
                  <a:moveTo>
                    <a:pt x="6" y="0"/>
                  </a:moveTo>
                  <a:cubicBezTo>
                    <a:pt x="7" y="0"/>
                    <a:pt x="7" y="1"/>
                    <a:pt x="8" y="2"/>
                  </a:cubicBezTo>
                  <a:cubicBezTo>
                    <a:pt x="7" y="4"/>
                    <a:pt x="10" y="2"/>
                    <a:pt x="10" y="2"/>
                  </a:cubicBezTo>
                  <a:cubicBezTo>
                    <a:pt x="14" y="4"/>
                    <a:pt x="12" y="8"/>
                    <a:pt x="19" y="6"/>
                  </a:cubicBezTo>
                  <a:cubicBezTo>
                    <a:pt x="19" y="8"/>
                    <a:pt x="19" y="10"/>
                    <a:pt x="19" y="12"/>
                  </a:cubicBezTo>
                  <a:cubicBezTo>
                    <a:pt x="18" y="12"/>
                    <a:pt x="17" y="12"/>
                    <a:pt x="16" y="12"/>
                  </a:cubicBezTo>
                  <a:cubicBezTo>
                    <a:pt x="16" y="14"/>
                    <a:pt x="16" y="14"/>
                    <a:pt x="15" y="15"/>
                  </a:cubicBezTo>
                  <a:cubicBezTo>
                    <a:pt x="17" y="17"/>
                    <a:pt x="14" y="18"/>
                    <a:pt x="13" y="22"/>
                  </a:cubicBezTo>
                  <a:cubicBezTo>
                    <a:pt x="13" y="23"/>
                    <a:pt x="10" y="23"/>
                    <a:pt x="12" y="24"/>
                  </a:cubicBezTo>
                  <a:cubicBezTo>
                    <a:pt x="12" y="26"/>
                    <a:pt x="8" y="24"/>
                    <a:pt x="6" y="25"/>
                  </a:cubicBezTo>
                  <a:cubicBezTo>
                    <a:pt x="7" y="23"/>
                    <a:pt x="5" y="23"/>
                    <a:pt x="5" y="22"/>
                  </a:cubicBezTo>
                  <a:cubicBezTo>
                    <a:pt x="5" y="20"/>
                    <a:pt x="6" y="19"/>
                    <a:pt x="8" y="19"/>
                  </a:cubicBezTo>
                  <a:cubicBezTo>
                    <a:pt x="6" y="18"/>
                    <a:pt x="5" y="15"/>
                    <a:pt x="0" y="16"/>
                  </a:cubicBezTo>
                  <a:cubicBezTo>
                    <a:pt x="0" y="12"/>
                    <a:pt x="4" y="13"/>
                    <a:pt x="5" y="11"/>
                  </a:cubicBezTo>
                  <a:cubicBezTo>
                    <a:pt x="6" y="5"/>
                    <a:pt x="5" y="5"/>
                    <a:pt x="6"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92" name="Freeform 81"/>
            <p:cNvSpPr/>
            <p:nvPr/>
          </p:nvSpPr>
          <p:spPr bwMode="auto">
            <a:xfrm>
              <a:off x="6686900" y="3878982"/>
              <a:ext cx="60325" cy="63500"/>
            </a:xfrm>
            <a:custGeom>
              <a:avLst/>
              <a:gdLst>
                <a:gd name="T0" fmla="*/ 36 w 16"/>
                <a:gd name="T1" fmla="*/ 2 h 17"/>
                <a:gd name="T2" fmla="*/ 36 w 16"/>
                <a:gd name="T3" fmla="*/ 19 h 17"/>
                <a:gd name="T4" fmla="*/ 33 w 16"/>
                <a:gd name="T5" fmla="*/ 12 h 17"/>
                <a:gd name="T6" fmla="*/ 31 w 16"/>
                <a:gd name="T7" fmla="*/ 16 h 17"/>
                <a:gd name="T8" fmla="*/ 31 w 16"/>
                <a:gd name="T9" fmla="*/ 31 h 17"/>
                <a:gd name="T10" fmla="*/ 24 w 16"/>
                <a:gd name="T11" fmla="*/ 31 h 17"/>
                <a:gd name="T12" fmla="*/ 24 w 16"/>
                <a:gd name="T13" fmla="*/ 35 h 17"/>
                <a:gd name="T14" fmla="*/ 17 w 16"/>
                <a:gd name="T15" fmla="*/ 40 h 17"/>
                <a:gd name="T16" fmla="*/ 10 w 16"/>
                <a:gd name="T17" fmla="*/ 33 h 17"/>
                <a:gd name="T18" fmla="*/ 5 w 16"/>
                <a:gd name="T19" fmla="*/ 26 h 17"/>
                <a:gd name="T20" fmla="*/ 0 w 16"/>
                <a:gd name="T21" fmla="*/ 9 h 17"/>
                <a:gd name="T22" fmla="*/ 21 w 16"/>
                <a:gd name="T23" fmla="*/ 5 h 17"/>
                <a:gd name="T24" fmla="*/ 36 w 16"/>
                <a:gd name="T25" fmla="*/ 2 h 1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 h="17">
                  <a:moveTo>
                    <a:pt x="15" y="1"/>
                  </a:moveTo>
                  <a:cubicBezTo>
                    <a:pt x="14" y="3"/>
                    <a:pt x="16" y="5"/>
                    <a:pt x="15" y="8"/>
                  </a:cubicBezTo>
                  <a:cubicBezTo>
                    <a:pt x="15" y="8"/>
                    <a:pt x="14" y="6"/>
                    <a:pt x="14" y="5"/>
                  </a:cubicBezTo>
                  <a:cubicBezTo>
                    <a:pt x="14" y="6"/>
                    <a:pt x="13" y="6"/>
                    <a:pt x="13" y="7"/>
                  </a:cubicBezTo>
                  <a:cubicBezTo>
                    <a:pt x="12" y="8"/>
                    <a:pt x="13" y="11"/>
                    <a:pt x="13" y="13"/>
                  </a:cubicBezTo>
                  <a:cubicBezTo>
                    <a:pt x="13" y="13"/>
                    <a:pt x="11" y="12"/>
                    <a:pt x="10" y="13"/>
                  </a:cubicBezTo>
                  <a:cubicBezTo>
                    <a:pt x="10" y="13"/>
                    <a:pt x="11" y="15"/>
                    <a:pt x="10" y="15"/>
                  </a:cubicBezTo>
                  <a:cubicBezTo>
                    <a:pt x="9" y="16"/>
                    <a:pt x="7" y="15"/>
                    <a:pt x="7" y="17"/>
                  </a:cubicBezTo>
                  <a:cubicBezTo>
                    <a:pt x="6" y="17"/>
                    <a:pt x="5" y="15"/>
                    <a:pt x="4" y="14"/>
                  </a:cubicBezTo>
                  <a:cubicBezTo>
                    <a:pt x="4" y="13"/>
                    <a:pt x="2" y="12"/>
                    <a:pt x="2" y="11"/>
                  </a:cubicBezTo>
                  <a:cubicBezTo>
                    <a:pt x="1" y="9"/>
                    <a:pt x="2" y="6"/>
                    <a:pt x="0" y="4"/>
                  </a:cubicBezTo>
                  <a:cubicBezTo>
                    <a:pt x="1" y="3"/>
                    <a:pt x="5" y="3"/>
                    <a:pt x="9" y="2"/>
                  </a:cubicBezTo>
                  <a:cubicBezTo>
                    <a:pt x="11" y="2"/>
                    <a:pt x="13" y="0"/>
                    <a:pt x="15"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93" name="Freeform 82"/>
            <p:cNvSpPr/>
            <p:nvPr/>
          </p:nvSpPr>
          <p:spPr bwMode="auto">
            <a:xfrm>
              <a:off x="9430927" y="1061887"/>
              <a:ext cx="1084263" cy="809625"/>
            </a:xfrm>
            <a:custGeom>
              <a:avLst/>
              <a:gdLst>
                <a:gd name="T0" fmla="*/ 484 w 289"/>
                <a:gd name="T1" fmla="*/ 57 h 216"/>
                <a:gd name="T2" fmla="*/ 513 w 289"/>
                <a:gd name="T3" fmla="*/ 59 h 216"/>
                <a:gd name="T4" fmla="*/ 551 w 289"/>
                <a:gd name="T5" fmla="*/ 52 h 216"/>
                <a:gd name="T6" fmla="*/ 574 w 289"/>
                <a:gd name="T7" fmla="*/ 54 h 216"/>
                <a:gd name="T8" fmla="*/ 572 w 289"/>
                <a:gd name="T9" fmla="*/ 61 h 216"/>
                <a:gd name="T10" fmla="*/ 643 w 289"/>
                <a:gd name="T11" fmla="*/ 47 h 216"/>
                <a:gd name="T12" fmla="*/ 683 w 289"/>
                <a:gd name="T13" fmla="*/ 57 h 216"/>
                <a:gd name="T14" fmla="*/ 633 w 289"/>
                <a:gd name="T15" fmla="*/ 83 h 216"/>
                <a:gd name="T16" fmla="*/ 619 w 289"/>
                <a:gd name="T17" fmla="*/ 102 h 216"/>
                <a:gd name="T18" fmla="*/ 593 w 289"/>
                <a:gd name="T19" fmla="*/ 130 h 216"/>
                <a:gd name="T20" fmla="*/ 598 w 289"/>
                <a:gd name="T21" fmla="*/ 153 h 216"/>
                <a:gd name="T22" fmla="*/ 581 w 289"/>
                <a:gd name="T23" fmla="*/ 179 h 216"/>
                <a:gd name="T24" fmla="*/ 603 w 289"/>
                <a:gd name="T25" fmla="*/ 213 h 216"/>
                <a:gd name="T26" fmla="*/ 586 w 289"/>
                <a:gd name="T27" fmla="*/ 238 h 216"/>
                <a:gd name="T28" fmla="*/ 565 w 289"/>
                <a:gd name="T29" fmla="*/ 260 h 216"/>
                <a:gd name="T30" fmla="*/ 593 w 289"/>
                <a:gd name="T31" fmla="*/ 309 h 216"/>
                <a:gd name="T32" fmla="*/ 548 w 289"/>
                <a:gd name="T33" fmla="*/ 305 h 216"/>
                <a:gd name="T34" fmla="*/ 546 w 289"/>
                <a:gd name="T35" fmla="*/ 321 h 216"/>
                <a:gd name="T36" fmla="*/ 527 w 289"/>
                <a:gd name="T37" fmla="*/ 349 h 216"/>
                <a:gd name="T38" fmla="*/ 482 w 289"/>
                <a:gd name="T39" fmla="*/ 359 h 216"/>
                <a:gd name="T40" fmla="*/ 461 w 289"/>
                <a:gd name="T41" fmla="*/ 373 h 216"/>
                <a:gd name="T42" fmla="*/ 447 w 289"/>
                <a:gd name="T43" fmla="*/ 390 h 216"/>
                <a:gd name="T44" fmla="*/ 385 w 289"/>
                <a:gd name="T45" fmla="*/ 406 h 216"/>
                <a:gd name="T46" fmla="*/ 369 w 289"/>
                <a:gd name="T47" fmla="*/ 432 h 216"/>
                <a:gd name="T48" fmla="*/ 352 w 289"/>
                <a:gd name="T49" fmla="*/ 453 h 216"/>
                <a:gd name="T50" fmla="*/ 345 w 289"/>
                <a:gd name="T51" fmla="*/ 477 h 216"/>
                <a:gd name="T52" fmla="*/ 310 w 289"/>
                <a:gd name="T53" fmla="*/ 498 h 216"/>
                <a:gd name="T54" fmla="*/ 269 w 289"/>
                <a:gd name="T55" fmla="*/ 479 h 216"/>
                <a:gd name="T56" fmla="*/ 248 w 289"/>
                <a:gd name="T57" fmla="*/ 451 h 216"/>
                <a:gd name="T58" fmla="*/ 234 w 289"/>
                <a:gd name="T59" fmla="*/ 432 h 216"/>
                <a:gd name="T60" fmla="*/ 222 w 289"/>
                <a:gd name="T61" fmla="*/ 390 h 216"/>
                <a:gd name="T62" fmla="*/ 229 w 289"/>
                <a:gd name="T63" fmla="*/ 375 h 216"/>
                <a:gd name="T64" fmla="*/ 248 w 289"/>
                <a:gd name="T65" fmla="*/ 354 h 216"/>
                <a:gd name="T66" fmla="*/ 236 w 289"/>
                <a:gd name="T67" fmla="*/ 326 h 216"/>
                <a:gd name="T68" fmla="*/ 243 w 289"/>
                <a:gd name="T69" fmla="*/ 305 h 216"/>
                <a:gd name="T70" fmla="*/ 215 w 289"/>
                <a:gd name="T71" fmla="*/ 295 h 216"/>
                <a:gd name="T72" fmla="*/ 196 w 289"/>
                <a:gd name="T73" fmla="*/ 260 h 216"/>
                <a:gd name="T74" fmla="*/ 175 w 289"/>
                <a:gd name="T75" fmla="*/ 220 h 216"/>
                <a:gd name="T76" fmla="*/ 125 w 289"/>
                <a:gd name="T77" fmla="*/ 196 h 216"/>
                <a:gd name="T78" fmla="*/ 57 w 289"/>
                <a:gd name="T79" fmla="*/ 198 h 216"/>
                <a:gd name="T80" fmla="*/ 57 w 289"/>
                <a:gd name="T81" fmla="*/ 182 h 216"/>
                <a:gd name="T82" fmla="*/ 28 w 289"/>
                <a:gd name="T83" fmla="*/ 156 h 216"/>
                <a:gd name="T84" fmla="*/ 43 w 289"/>
                <a:gd name="T85" fmla="*/ 132 h 216"/>
                <a:gd name="T86" fmla="*/ 76 w 289"/>
                <a:gd name="T87" fmla="*/ 118 h 216"/>
                <a:gd name="T88" fmla="*/ 80 w 289"/>
                <a:gd name="T89" fmla="*/ 102 h 216"/>
                <a:gd name="T90" fmla="*/ 73 w 289"/>
                <a:gd name="T91" fmla="*/ 90 h 216"/>
                <a:gd name="T92" fmla="*/ 97 w 289"/>
                <a:gd name="T93" fmla="*/ 83 h 216"/>
                <a:gd name="T94" fmla="*/ 125 w 289"/>
                <a:gd name="T95" fmla="*/ 54 h 216"/>
                <a:gd name="T96" fmla="*/ 210 w 289"/>
                <a:gd name="T97" fmla="*/ 43 h 216"/>
                <a:gd name="T98" fmla="*/ 248 w 289"/>
                <a:gd name="T99" fmla="*/ 54 h 216"/>
                <a:gd name="T100" fmla="*/ 284 w 289"/>
                <a:gd name="T101" fmla="*/ 35 h 216"/>
                <a:gd name="T102" fmla="*/ 317 w 289"/>
                <a:gd name="T103" fmla="*/ 38 h 216"/>
                <a:gd name="T104" fmla="*/ 329 w 289"/>
                <a:gd name="T105" fmla="*/ 19 h 216"/>
                <a:gd name="T106" fmla="*/ 392 w 289"/>
                <a:gd name="T107" fmla="*/ 5 h 216"/>
                <a:gd name="T108" fmla="*/ 482 w 289"/>
                <a:gd name="T109" fmla="*/ 0 h 216"/>
                <a:gd name="T110" fmla="*/ 548 w 289"/>
                <a:gd name="T111" fmla="*/ 24 h 216"/>
                <a:gd name="T112" fmla="*/ 572 w 289"/>
                <a:gd name="T113" fmla="*/ 40 h 216"/>
                <a:gd name="T114" fmla="*/ 477 w 289"/>
                <a:gd name="T115" fmla="*/ 43 h 21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289" h="216">
                  <a:moveTo>
                    <a:pt x="196" y="22"/>
                  </a:moveTo>
                  <a:cubicBezTo>
                    <a:pt x="196" y="23"/>
                    <a:pt x="198" y="22"/>
                    <a:pt x="198" y="24"/>
                  </a:cubicBezTo>
                  <a:cubicBezTo>
                    <a:pt x="200" y="25"/>
                    <a:pt x="201" y="23"/>
                    <a:pt x="202" y="23"/>
                  </a:cubicBezTo>
                  <a:cubicBezTo>
                    <a:pt x="203" y="23"/>
                    <a:pt x="204" y="24"/>
                    <a:pt x="205" y="24"/>
                  </a:cubicBezTo>
                  <a:cubicBezTo>
                    <a:pt x="206" y="24"/>
                    <a:pt x="206" y="23"/>
                    <a:pt x="207" y="23"/>
                  </a:cubicBezTo>
                  <a:cubicBezTo>
                    <a:pt x="209" y="23"/>
                    <a:pt x="210" y="23"/>
                    <a:pt x="211" y="23"/>
                  </a:cubicBezTo>
                  <a:cubicBezTo>
                    <a:pt x="216" y="22"/>
                    <a:pt x="221" y="20"/>
                    <a:pt x="224" y="22"/>
                  </a:cubicBezTo>
                  <a:cubicBezTo>
                    <a:pt x="223" y="24"/>
                    <a:pt x="218" y="23"/>
                    <a:pt x="217" y="25"/>
                  </a:cubicBezTo>
                  <a:cubicBezTo>
                    <a:pt x="217" y="28"/>
                    <a:pt x="219" y="25"/>
                    <a:pt x="219" y="25"/>
                  </a:cubicBezTo>
                  <a:cubicBezTo>
                    <a:pt x="221" y="25"/>
                    <a:pt x="221" y="27"/>
                    <a:pt x="225" y="25"/>
                  </a:cubicBezTo>
                  <a:cubicBezTo>
                    <a:pt x="226" y="25"/>
                    <a:pt x="227" y="24"/>
                    <a:pt x="227" y="24"/>
                  </a:cubicBezTo>
                  <a:cubicBezTo>
                    <a:pt x="228" y="24"/>
                    <a:pt x="233" y="22"/>
                    <a:pt x="233" y="22"/>
                  </a:cubicBezTo>
                  <a:cubicBezTo>
                    <a:pt x="236" y="25"/>
                    <a:pt x="232" y="21"/>
                    <a:pt x="235" y="20"/>
                  </a:cubicBezTo>
                  <a:cubicBezTo>
                    <a:pt x="235" y="20"/>
                    <a:pt x="238" y="21"/>
                    <a:pt x="238" y="20"/>
                  </a:cubicBezTo>
                  <a:cubicBezTo>
                    <a:pt x="239" y="20"/>
                    <a:pt x="241" y="19"/>
                    <a:pt x="244" y="19"/>
                  </a:cubicBezTo>
                  <a:cubicBezTo>
                    <a:pt x="244" y="21"/>
                    <a:pt x="244" y="23"/>
                    <a:pt x="243" y="23"/>
                  </a:cubicBezTo>
                  <a:cubicBezTo>
                    <a:pt x="242" y="24"/>
                    <a:pt x="241" y="24"/>
                    <a:pt x="240" y="25"/>
                  </a:cubicBezTo>
                  <a:cubicBezTo>
                    <a:pt x="239" y="27"/>
                    <a:pt x="239" y="29"/>
                    <a:pt x="236" y="29"/>
                  </a:cubicBezTo>
                  <a:cubicBezTo>
                    <a:pt x="237" y="32"/>
                    <a:pt x="238" y="28"/>
                    <a:pt x="240" y="29"/>
                  </a:cubicBezTo>
                  <a:cubicBezTo>
                    <a:pt x="242" y="29"/>
                    <a:pt x="241" y="27"/>
                    <a:pt x="242" y="26"/>
                  </a:cubicBezTo>
                  <a:cubicBezTo>
                    <a:pt x="243" y="25"/>
                    <a:pt x="247" y="27"/>
                    <a:pt x="248" y="24"/>
                  </a:cubicBezTo>
                  <a:cubicBezTo>
                    <a:pt x="250" y="28"/>
                    <a:pt x="257" y="22"/>
                    <a:pt x="259" y="25"/>
                  </a:cubicBezTo>
                  <a:cubicBezTo>
                    <a:pt x="260" y="24"/>
                    <a:pt x="262" y="23"/>
                    <a:pt x="263" y="22"/>
                  </a:cubicBezTo>
                  <a:cubicBezTo>
                    <a:pt x="267" y="23"/>
                    <a:pt x="269" y="20"/>
                    <a:pt x="272" y="20"/>
                  </a:cubicBezTo>
                  <a:cubicBezTo>
                    <a:pt x="272" y="20"/>
                    <a:pt x="273" y="22"/>
                    <a:pt x="273" y="22"/>
                  </a:cubicBezTo>
                  <a:cubicBezTo>
                    <a:pt x="274" y="22"/>
                    <a:pt x="279" y="21"/>
                    <a:pt x="279" y="22"/>
                  </a:cubicBezTo>
                  <a:cubicBezTo>
                    <a:pt x="281" y="23"/>
                    <a:pt x="280" y="21"/>
                    <a:pt x="282" y="22"/>
                  </a:cubicBezTo>
                  <a:cubicBezTo>
                    <a:pt x="284" y="22"/>
                    <a:pt x="286" y="24"/>
                    <a:pt x="289" y="24"/>
                  </a:cubicBezTo>
                  <a:cubicBezTo>
                    <a:pt x="289" y="26"/>
                    <a:pt x="287" y="26"/>
                    <a:pt x="286" y="26"/>
                  </a:cubicBezTo>
                  <a:cubicBezTo>
                    <a:pt x="286" y="27"/>
                    <a:pt x="285" y="28"/>
                    <a:pt x="284" y="29"/>
                  </a:cubicBezTo>
                  <a:cubicBezTo>
                    <a:pt x="281" y="30"/>
                    <a:pt x="276" y="30"/>
                    <a:pt x="276" y="33"/>
                  </a:cubicBezTo>
                  <a:cubicBezTo>
                    <a:pt x="273" y="33"/>
                    <a:pt x="269" y="33"/>
                    <a:pt x="268" y="35"/>
                  </a:cubicBezTo>
                  <a:cubicBezTo>
                    <a:pt x="269" y="36"/>
                    <a:pt x="271" y="37"/>
                    <a:pt x="266" y="37"/>
                  </a:cubicBezTo>
                  <a:cubicBezTo>
                    <a:pt x="267" y="38"/>
                    <a:pt x="268" y="38"/>
                    <a:pt x="270" y="38"/>
                  </a:cubicBezTo>
                  <a:cubicBezTo>
                    <a:pt x="268" y="41"/>
                    <a:pt x="262" y="41"/>
                    <a:pt x="262" y="45"/>
                  </a:cubicBezTo>
                  <a:cubicBezTo>
                    <a:pt x="260" y="45"/>
                    <a:pt x="262" y="43"/>
                    <a:pt x="262" y="43"/>
                  </a:cubicBezTo>
                  <a:cubicBezTo>
                    <a:pt x="261" y="42"/>
                    <a:pt x="258" y="45"/>
                    <a:pt x="256" y="45"/>
                  </a:cubicBezTo>
                  <a:cubicBezTo>
                    <a:pt x="256" y="46"/>
                    <a:pt x="257" y="46"/>
                    <a:pt x="258" y="46"/>
                  </a:cubicBezTo>
                  <a:cubicBezTo>
                    <a:pt x="255" y="49"/>
                    <a:pt x="257" y="48"/>
                    <a:pt x="256" y="52"/>
                  </a:cubicBezTo>
                  <a:cubicBezTo>
                    <a:pt x="256" y="53"/>
                    <a:pt x="252" y="54"/>
                    <a:pt x="251" y="55"/>
                  </a:cubicBezTo>
                  <a:cubicBezTo>
                    <a:pt x="251" y="55"/>
                    <a:pt x="252" y="58"/>
                    <a:pt x="251" y="58"/>
                  </a:cubicBezTo>
                  <a:cubicBezTo>
                    <a:pt x="250" y="59"/>
                    <a:pt x="248" y="59"/>
                    <a:pt x="246" y="59"/>
                  </a:cubicBezTo>
                  <a:cubicBezTo>
                    <a:pt x="247" y="61"/>
                    <a:pt x="248" y="61"/>
                    <a:pt x="249" y="63"/>
                  </a:cubicBezTo>
                  <a:cubicBezTo>
                    <a:pt x="249" y="65"/>
                    <a:pt x="252" y="64"/>
                    <a:pt x="253" y="65"/>
                  </a:cubicBezTo>
                  <a:cubicBezTo>
                    <a:pt x="254" y="65"/>
                    <a:pt x="253" y="67"/>
                    <a:pt x="253" y="68"/>
                  </a:cubicBezTo>
                  <a:cubicBezTo>
                    <a:pt x="254" y="68"/>
                    <a:pt x="256" y="68"/>
                    <a:pt x="257" y="69"/>
                  </a:cubicBezTo>
                  <a:cubicBezTo>
                    <a:pt x="257" y="71"/>
                    <a:pt x="258" y="71"/>
                    <a:pt x="258" y="73"/>
                  </a:cubicBezTo>
                  <a:cubicBezTo>
                    <a:pt x="254" y="75"/>
                    <a:pt x="251" y="74"/>
                    <a:pt x="246" y="76"/>
                  </a:cubicBezTo>
                  <a:cubicBezTo>
                    <a:pt x="249" y="79"/>
                    <a:pt x="252" y="82"/>
                    <a:pt x="258" y="82"/>
                  </a:cubicBezTo>
                  <a:cubicBezTo>
                    <a:pt x="258" y="84"/>
                    <a:pt x="259" y="84"/>
                    <a:pt x="260" y="84"/>
                  </a:cubicBezTo>
                  <a:cubicBezTo>
                    <a:pt x="261" y="87"/>
                    <a:pt x="258" y="86"/>
                    <a:pt x="258" y="88"/>
                  </a:cubicBezTo>
                  <a:cubicBezTo>
                    <a:pt x="258" y="89"/>
                    <a:pt x="256" y="90"/>
                    <a:pt x="255" y="90"/>
                  </a:cubicBezTo>
                  <a:cubicBezTo>
                    <a:pt x="253" y="94"/>
                    <a:pt x="259" y="92"/>
                    <a:pt x="258" y="96"/>
                  </a:cubicBezTo>
                  <a:cubicBezTo>
                    <a:pt x="256" y="95"/>
                    <a:pt x="256" y="97"/>
                    <a:pt x="257" y="97"/>
                  </a:cubicBezTo>
                  <a:cubicBezTo>
                    <a:pt x="256" y="100"/>
                    <a:pt x="253" y="96"/>
                    <a:pt x="251" y="97"/>
                  </a:cubicBezTo>
                  <a:cubicBezTo>
                    <a:pt x="249" y="97"/>
                    <a:pt x="250" y="101"/>
                    <a:pt x="248" y="101"/>
                  </a:cubicBezTo>
                  <a:cubicBezTo>
                    <a:pt x="247" y="103"/>
                    <a:pt x="248" y="104"/>
                    <a:pt x="250" y="104"/>
                  </a:cubicBezTo>
                  <a:cubicBezTo>
                    <a:pt x="250" y="106"/>
                    <a:pt x="247" y="105"/>
                    <a:pt x="245" y="105"/>
                  </a:cubicBezTo>
                  <a:cubicBezTo>
                    <a:pt x="242" y="106"/>
                    <a:pt x="239" y="108"/>
                    <a:pt x="236" y="109"/>
                  </a:cubicBezTo>
                  <a:cubicBezTo>
                    <a:pt x="236" y="110"/>
                    <a:pt x="238" y="109"/>
                    <a:pt x="239" y="110"/>
                  </a:cubicBezTo>
                  <a:cubicBezTo>
                    <a:pt x="241" y="111"/>
                    <a:pt x="241" y="115"/>
                    <a:pt x="244" y="113"/>
                  </a:cubicBezTo>
                  <a:cubicBezTo>
                    <a:pt x="245" y="116"/>
                    <a:pt x="242" y="116"/>
                    <a:pt x="242" y="117"/>
                  </a:cubicBezTo>
                  <a:cubicBezTo>
                    <a:pt x="241" y="119"/>
                    <a:pt x="243" y="122"/>
                    <a:pt x="240" y="123"/>
                  </a:cubicBezTo>
                  <a:cubicBezTo>
                    <a:pt x="242" y="128"/>
                    <a:pt x="250" y="126"/>
                    <a:pt x="251" y="131"/>
                  </a:cubicBezTo>
                  <a:cubicBezTo>
                    <a:pt x="249" y="131"/>
                    <a:pt x="247" y="132"/>
                    <a:pt x="246" y="130"/>
                  </a:cubicBezTo>
                  <a:cubicBezTo>
                    <a:pt x="245" y="130"/>
                    <a:pt x="246" y="131"/>
                    <a:pt x="246" y="131"/>
                  </a:cubicBezTo>
                  <a:cubicBezTo>
                    <a:pt x="243" y="135"/>
                    <a:pt x="241" y="134"/>
                    <a:pt x="236" y="133"/>
                  </a:cubicBezTo>
                  <a:cubicBezTo>
                    <a:pt x="237" y="129"/>
                    <a:pt x="230" y="133"/>
                    <a:pt x="232" y="129"/>
                  </a:cubicBezTo>
                  <a:cubicBezTo>
                    <a:pt x="229" y="128"/>
                    <a:pt x="229" y="131"/>
                    <a:pt x="225" y="130"/>
                  </a:cubicBezTo>
                  <a:cubicBezTo>
                    <a:pt x="226" y="131"/>
                    <a:pt x="226" y="132"/>
                    <a:pt x="224" y="132"/>
                  </a:cubicBezTo>
                  <a:cubicBezTo>
                    <a:pt x="224" y="134"/>
                    <a:pt x="231" y="134"/>
                    <a:pt x="225" y="135"/>
                  </a:cubicBezTo>
                  <a:cubicBezTo>
                    <a:pt x="226" y="137"/>
                    <a:pt x="229" y="136"/>
                    <a:pt x="231" y="136"/>
                  </a:cubicBezTo>
                  <a:cubicBezTo>
                    <a:pt x="234" y="136"/>
                    <a:pt x="237" y="138"/>
                    <a:pt x="240" y="137"/>
                  </a:cubicBezTo>
                  <a:cubicBezTo>
                    <a:pt x="238" y="141"/>
                    <a:pt x="235" y="144"/>
                    <a:pt x="232" y="146"/>
                  </a:cubicBezTo>
                  <a:cubicBezTo>
                    <a:pt x="229" y="146"/>
                    <a:pt x="227" y="147"/>
                    <a:pt x="225" y="148"/>
                  </a:cubicBezTo>
                  <a:cubicBezTo>
                    <a:pt x="225" y="148"/>
                    <a:pt x="223" y="147"/>
                    <a:pt x="223" y="148"/>
                  </a:cubicBezTo>
                  <a:cubicBezTo>
                    <a:pt x="222" y="149"/>
                    <a:pt x="222" y="148"/>
                    <a:pt x="220" y="148"/>
                  </a:cubicBezTo>
                  <a:cubicBezTo>
                    <a:pt x="217" y="148"/>
                    <a:pt x="214" y="150"/>
                    <a:pt x="210" y="150"/>
                  </a:cubicBezTo>
                  <a:cubicBezTo>
                    <a:pt x="208" y="150"/>
                    <a:pt x="210" y="151"/>
                    <a:pt x="210" y="151"/>
                  </a:cubicBezTo>
                  <a:cubicBezTo>
                    <a:pt x="208" y="154"/>
                    <a:pt x="208" y="152"/>
                    <a:pt x="204" y="152"/>
                  </a:cubicBezTo>
                  <a:cubicBezTo>
                    <a:pt x="204" y="153"/>
                    <a:pt x="205" y="153"/>
                    <a:pt x="206" y="154"/>
                  </a:cubicBezTo>
                  <a:cubicBezTo>
                    <a:pt x="206" y="155"/>
                    <a:pt x="198" y="156"/>
                    <a:pt x="199" y="152"/>
                  </a:cubicBezTo>
                  <a:cubicBezTo>
                    <a:pt x="198" y="153"/>
                    <a:pt x="195" y="153"/>
                    <a:pt x="195" y="154"/>
                  </a:cubicBezTo>
                  <a:cubicBezTo>
                    <a:pt x="194" y="155"/>
                    <a:pt x="195" y="157"/>
                    <a:pt x="195" y="158"/>
                  </a:cubicBezTo>
                  <a:cubicBezTo>
                    <a:pt x="195" y="158"/>
                    <a:pt x="191" y="157"/>
                    <a:pt x="191" y="158"/>
                  </a:cubicBezTo>
                  <a:cubicBezTo>
                    <a:pt x="191" y="159"/>
                    <a:pt x="193" y="160"/>
                    <a:pt x="192" y="162"/>
                  </a:cubicBezTo>
                  <a:cubicBezTo>
                    <a:pt x="191" y="163"/>
                    <a:pt x="190" y="162"/>
                    <a:pt x="189" y="162"/>
                  </a:cubicBezTo>
                  <a:cubicBezTo>
                    <a:pt x="189" y="163"/>
                    <a:pt x="189" y="164"/>
                    <a:pt x="189" y="165"/>
                  </a:cubicBezTo>
                  <a:cubicBezTo>
                    <a:pt x="188" y="165"/>
                    <a:pt x="187" y="165"/>
                    <a:pt x="186" y="165"/>
                  </a:cubicBezTo>
                  <a:cubicBezTo>
                    <a:pt x="185" y="166"/>
                    <a:pt x="186" y="167"/>
                    <a:pt x="185" y="168"/>
                  </a:cubicBezTo>
                  <a:cubicBezTo>
                    <a:pt x="183" y="168"/>
                    <a:pt x="178" y="167"/>
                    <a:pt x="179" y="171"/>
                  </a:cubicBezTo>
                  <a:cubicBezTo>
                    <a:pt x="174" y="172"/>
                    <a:pt x="169" y="173"/>
                    <a:pt x="163" y="172"/>
                  </a:cubicBezTo>
                  <a:cubicBezTo>
                    <a:pt x="160" y="174"/>
                    <a:pt x="159" y="180"/>
                    <a:pt x="156" y="177"/>
                  </a:cubicBezTo>
                  <a:cubicBezTo>
                    <a:pt x="156" y="178"/>
                    <a:pt x="157" y="179"/>
                    <a:pt x="157" y="181"/>
                  </a:cubicBezTo>
                  <a:cubicBezTo>
                    <a:pt x="157" y="181"/>
                    <a:pt x="155" y="180"/>
                    <a:pt x="155" y="181"/>
                  </a:cubicBezTo>
                  <a:cubicBezTo>
                    <a:pt x="154" y="181"/>
                    <a:pt x="156" y="182"/>
                    <a:pt x="156" y="183"/>
                  </a:cubicBezTo>
                  <a:cubicBezTo>
                    <a:pt x="156" y="183"/>
                    <a:pt x="155" y="183"/>
                    <a:pt x="155" y="184"/>
                  </a:cubicBezTo>
                  <a:cubicBezTo>
                    <a:pt x="154" y="185"/>
                    <a:pt x="151" y="188"/>
                    <a:pt x="153" y="189"/>
                  </a:cubicBezTo>
                  <a:cubicBezTo>
                    <a:pt x="154" y="190"/>
                    <a:pt x="152" y="189"/>
                    <a:pt x="151" y="190"/>
                  </a:cubicBezTo>
                  <a:cubicBezTo>
                    <a:pt x="150" y="190"/>
                    <a:pt x="149" y="192"/>
                    <a:pt x="149" y="192"/>
                  </a:cubicBezTo>
                  <a:cubicBezTo>
                    <a:pt x="148" y="193"/>
                    <a:pt x="149" y="194"/>
                    <a:pt x="149" y="195"/>
                  </a:cubicBezTo>
                  <a:cubicBezTo>
                    <a:pt x="147" y="196"/>
                    <a:pt x="148" y="197"/>
                    <a:pt x="147" y="199"/>
                  </a:cubicBezTo>
                  <a:cubicBezTo>
                    <a:pt x="147" y="200"/>
                    <a:pt x="145" y="199"/>
                    <a:pt x="145" y="199"/>
                  </a:cubicBezTo>
                  <a:cubicBezTo>
                    <a:pt x="145" y="200"/>
                    <a:pt x="146" y="201"/>
                    <a:pt x="146" y="202"/>
                  </a:cubicBezTo>
                  <a:cubicBezTo>
                    <a:pt x="147" y="204"/>
                    <a:pt x="145" y="204"/>
                    <a:pt x="145" y="205"/>
                  </a:cubicBezTo>
                  <a:cubicBezTo>
                    <a:pt x="145" y="206"/>
                    <a:pt x="146" y="208"/>
                    <a:pt x="146" y="208"/>
                  </a:cubicBezTo>
                  <a:cubicBezTo>
                    <a:pt x="145" y="212"/>
                    <a:pt x="143" y="213"/>
                    <a:pt x="139" y="216"/>
                  </a:cubicBezTo>
                  <a:cubicBezTo>
                    <a:pt x="135" y="215"/>
                    <a:pt x="133" y="213"/>
                    <a:pt x="131" y="211"/>
                  </a:cubicBezTo>
                  <a:cubicBezTo>
                    <a:pt x="127" y="215"/>
                    <a:pt x="121" y="209"/>
                    <a:pt x="122" y="209"/>
                  </a:cubicBezTo>
                  <a:cubicBezTo>
                    <a:pt x="121" y="208"/>
                    <a:pt x="120" y="211"/>
                    <a:pt x="120" y="211"/>
                  </a:cubicBezTo>
                  <a:cubicBezTo>
                    <a:pt x="119" y="210"/>
                    <a:pt x="119" y="209"/>
                    <a:pt x="118" y="208"/>
                  </a:cubicBezTo>
                  <a:cubicBezTo>
                    <a:pt x="117" y="206"/>
                    <a:pt x="114" y="206"/>
                    <a:pt x="114" y="203"/>
                  </a:cubicBezTo>
                  <a:cubicBezTo>
                    <a:pt x="113" y="201"/>
                    <a:pt x="111" y="201"/>
                    <a:pt x="110" y="199"/>
                  </a:cubicBezTo>
                  <a:cubicBezTo>
                    <a:pt x="110" y="198"/>
                    <a:pt x="111" y="199"/>
                    <a:pt x="112" y="198"/>
                  </a:cubicBezTo>
                  <a:cubicBezTo>
                    <a:pt x="112" y="195"/>
                    <a:pt x="109" y="196"/>
                    <a:pt x="107" y="195"/>
                  </a:cubicBezTo>
                  <a:cubicBezTo>
                    <a:pt x="106" y="194"/>
                    <a:pt x="107" y="192"/>
                    <a:pt x="105" y="191"/>
                  </a:cubicBezTo>
                  <a:cubicBezTo>
                    <a:pt x="103" y="194"/>
                    <a:pt x="105" y="189"/>
                    <a:pt x="105" y="190"/>
                  </a:cubicBezTo>
                  <a:cubicBezTo>
                    <a:pt x="105" y="188"/>
                    <a:pt x="103" y="190"/>
                    <a:pt x="103" y="189"/>
                  </a:cubicBezTo>
                  <a:cubicBezTo>
                    <a:pt x="102" y="188"/>
                    <a:pt x="104" y="185"/>
                    <a:pt x="102" y="185"/>
                  </a:cubicBezTo>
                  <a:cubicBezTo>
                    <a:pt x="99" y="185"/>
                    <a:pt x="101" y="180"/>
                    <a:pt x="99" y="183"/>
                  </a:cubicBezTo>
                  <a:cubicBezTo>
                    <a:pt x="98" y="182"/>
                    <a:pt x="98" y="180"/>
                    <a:pt x="96" y="181"/>
                  </a:cubicBezTo>
                  <a:cubicBezTo>
                    <a:pt x="96" y="179"/>
                    <a:pt x="98" y="179"/>
                    <a:pt x="98" y="177"/>
                  </a:cubicBezTo>
                  <a:cubicBezTo>
                    <a:pt x="98" y="175"/>
                    <a:pt x="95" y="176"/>
                    <a:pt x="93" y="176"/>
                  </a:cubicBezTo>
                  <a:cubicBezTo>
                    <a:pt x="92" y="171"/>
                    <a:pt x="93" y="169"/>
                    <a:pt x="94" y="165"/>
                  </a:cubicBezTo>
                  <a:cubicBezTo>
                    <a:pt x="92" y="164"/>
                    <a:pt x="97" y="162"/>
                    <a:pt x="92" y="162"/>
                  </a:cubicBezTo>
                  <a:cubicBezTo>
                    <a:pt x="92" y="160"/>
                    <a:pt x="94" y="161"/>
                    <a:pt x="94" y="161"/>
                  </a:cubicBezTo>
                  <a:cubicBezTo>
                    <a:pt x="95" y="160"/>
                    <a:pt x="94" y="158"/>
                    <a:pt x="94" y="158"/>
                  </a:cubicBezTo>
                  <a:cubicBezTo>
                    <a:pt x="95" y="158"/>
                    <a:pt x="96" y="160"/>
                    <a:pt x="97" y="159"/>
                  </a:cubicBezTo>
                  <a:cubicBezTo>
                    <a:pt x="97" y="157"/>
                    <a:pt x="97" y="155"/>
                    <a:pt x="97" y="152"/>
                  </a:cubicBezTo>
                  <a:cubicBezTo>
                    <a:pt x="99" y="152"/>
                    <a:pt x="100" y="151"/>
                    <a:pt x="100" y="150"/>
                  </a:cubicBezTo>
                  <a:cubicBezTo>
                    <a:pt x="101" y="150"/>
                    <a:pt x="101" y="151"/>
                    <a:pt x="102" y="152"/>
                  </a:cubicBezTo>
                  <a:cubicBezTo>
                    <a:pt x="103" y="152"/>
                    <a:pt x="103" y="150"/>
                    <a:pt x="105" y="150"/>
                  </a:cubicBezTo>
                  <a:cubicBezTo>
                    <a:pt x="106" y="149"/>
                    <a:pt x="104" y="148"/>
                    <a:pt x="104" y="148"/>
                  </a:cubicBezTo>
                  <a:cubicBezTo>
                    <a:pt x="104" y="146"/>
                    <a:pt x="107" y="146"/>
                    <a:pt x="107" y="145"/>
                  </a:cubicBezTo>
                  <a:cubicBezTo>
                    <a:pt x="108" y="143"/>
                    <a:pt x="104" y="142"/>
                    <a:pt x="106" y="139"/>
                  </a:cubicBezTo>
                  <a:cubicBezTo>
                    <a:pt x="101" y="142"/>
                    <a:pt x="108" y="137"/>
                    <a:pt x="100" y="138"/>
                  </a:cubicBezTo>
                  <a:cubicBezTo>
                    <a:pt x="100" y="134"/>
                    <a:pt x="104" y="135"/>
                    <a:pt x="107" y="135"/>
                  </a:cubicBezTo>
                  <a:cubicBezTo>
                    <a:pt x="107" y="133"/>
                    <a:pt x="105" y="134"/>
                    <a:pt x="105" y="132"/>
                  </a:cubicBezTo>
                  <a:cubicBezTo>
                    <a:pt x="105" y="131"/>
                    <a:pt x="103" y="132"/>
                    <a:pt x="103" y="131"/>
                  </a:cubicBezTo>
                  <a:cubicBezTo>
                    <a:pt x="102" y="131"/>
                    <a:pt x="103" y="129"/>
                    <a:pt x="103" y="129"/>
                  </a:cubicBezTo>
                  <a:cubicBezTo>
                    <a:pt x="102" y="128"/>
                    <a:pt x="100" y="126"/>
                    <a:pt x="99" y="126"/>
                  </a:cubicBezTo>
                  <a:cubicBezTo>
                    <a:pt x="98" y="126"/>
                    <a:pt x="97" y="123"/>
                    <a:pt x="96" y="122"/>
                  </a:cubicBezTo>
                  <a:cubicBezTo>
                    <a:pt x="94" y="123"/>
                    <a:pt x="93" y="125"/>
                    <a:pt x="92" y="122"/>
                  </a:cubicBezTo>
                  <a:cubicBezTo>
                    <a:pt x="91" y="122"/>
                    <a:pt x="91" y="124"/>
                    <a:pt x="91" y="125"/>
                  </a:cubicBezTo>
                  <a:cubicBezTo>
                    <a:pt x="89" y="125"/>
                    <a:pt x="87" y="125"/>
                    <a:pt x="85" y="125"/>
                  </a:cubicBezTo>
                  <a:cubicBezTo>
                    <a:pt x="81" y="120"/>
                    <a:pt x="84" y="117"/>
                    <a:pt x="85" y="111"/>
                  </a:cubicBezTo>
                  <a:cubicBezTo>
                    <a:pt x="84" y="110"/>
                    <a:pt x="84" y="109"/>
                    <a:pt x="84" y="108"/>
                  </a:cubicBezTo>
                  <a:cubicBezTo>
                    <a:pt x="83" y="108"/>
                    <a:pt x="83" y="109"/>
                    <a:pt x="83" y="110"/>
                  </a:cubicBezTo>
                  <a:cubicBezTo>
                    <a:pt x="80" y="110"/>
                    <a:pt x="84" y="103"/>
                    <a:pt x="79" y="105"/>
                  </a:cubicBezTo>
                  <a:cubicBezTo>
                    <a:pt x="81" y="103"/>
                    <a:pt x="81" y="102"/>
                    <a:pt x="79" y="101"/>
                  </a:cubicBezTo>
                  <a:cubicBezTo>
                    <a:pt x="79" y="99"/>
                    <a:pt x="77" y="100"/>
                    <a:pt x="76" y="99"/>
                  </a:cubicBezTo>
                  <a:cubicBezTo>
                    <a:pt x="75" y="97"/>
                    <a:pt x="75" y="95"/>
                    <a:pt x="74" y="93"/>
                  </a:cubicBezTo>
                  <a:cubicBezTo>
                    <a:pt x="74" y="92"/>
                    <a:pt x="71" y="92"/>
                    <a:pt x="72" y="89"/>
                  </a:cubicBezTo>
                  <a:cubicBezTo>
                    <a:pt x="70" y="90"/>
                    <a:pt x="69" y="88"/>
                    <a:pt x="69" y="88"/>
                  </a:cubicBezTo>
                  <a:cubicBezTo>
                    <a:pt x="68" y="87"/>
                    <a:pt x="66" y="88"/>
                    <a:pt x="66" y="88"/>
                  </a:cubicBezTo>
                  <a:cubicBezTo>
                    <a:pt x="65" y="86"/>
                    <a:pt x="56" y="87"/>
                    <a:pt x="53" y="83"/>
                  </a:cubicBezTo>
                  <a:cubicBezTo>
                    <a:pt x="49" y="85"/>
                    <a:pt x="39" y="80"/>
                    <a:pt x="37" y="83"/>
                  </a:cubicBezTo>
                  <a:cubicBezTo>
                    <a:pt x="35" y="85"/>
                    <a:pt x="35" y="83"/>
                    <a:pt x="33" y="83"/>
                  </a:cubicBezTo>
                  <a:cubicBezTo>
                    <a:pt x="30" y="83"/>
                    <a:pt x="28" y="85"/>
                    <a:pt x="25" y="85"/>
                  </a:cubicBezTo>
                  <a:cubicBezTo>
                    <a:pt x="25" y="85"/>
                    <a:pt x="24" y="84"/>
                    <a:pt x="24" y="84"/>
                  </a:cubicBezTo>
                  <a:cubicBezTo>
                    <a:pt x="23" y="84"/>
                    <a:pt x="21" y="84"/>
                    <a:pt x="20" y="84"/>
                  </a:cubicBezTo>
                  <a:cubicBezTo>
                    <a:pt x="20" y="82"/>
                    <a:pt x="19" y="81"/>
                    <a:pt x="18" y="81"/>
                  </a:cubicBezTo>
                  <a:cubicBezTo>
                    <a:pt x="18" y="79"/>
                    <a:pt x="21" y="80"/>
                    <a:pt x="21" y="79"/>
                  </a:cubicBezTo>
                  <a:cubicBezTo>
                    <a:pt x="22" y="79"/>
                    <a:pt x="18" y="76"/>
                    <a:pt x="24" y="77"/>
                  </a:cubicBezTo>
                  <a:cubicBezTo>
                    <a:pt x="22" y="74"/>
                    <a:pt x="13" y="78"/>
                    <a:pt x="11" y="75"/>
                  </a:cubicBezTo>
                  <a:cubicBezTo>
                    <a:pt x="13" y="69"/>
                    <a:pt x="21" y="75"/>
                    <a:pt x="25" y="70"/>
                  </a:cubicBezTo>
                  <a:cubicBezTo>
                    <a:pt x="23" y="67"/>
                    <a:pt x="15" y="69"/>
                    <a:pt x="12" y="70"/>
                  </a:cubicBezTo>
                  <a:cubicBezTo>
                    <a:pt x="11" y="68"/>
                    <a:pt x="12" y="68"/>
                    <a:pt x="12" y="66"/>
                  </a:cubicBezTo>
                  <a:cubicBezTo>
                    <a:pt x="11" y="66"/>
                    <a:pt x="11" y="67"/>
                    <a:pt x="11" y="68"/>
                  </a:cubicBezTo>
                  <a:cubicBezTo>
                    <a:pt x="10" y="68"/>
                    <a:pt x="10" y="66"/>
                    <a:pt x="10" y="65"/>
                  </a:cubicBezTo>
                  <a:cubicBezTo>
                    <a:pt x="5" y="66"/>
                    <a:pt x="3" y="64"/>
                    <a:pt x="0" y="63"/>
                  </a:cubicBezTo>
                  <a:cubicBezTo>
                    <a:pt x="3" y="55"/>
                    <a:pt x="12" y="57"/>
                    <a:pt x="18" y="56"/>
                  </a:cubicBezTo>
                  <a:cubicBezTo>
                    <a:pt x="20" y="55"/>
                    <a:pt x="19" y="56"/>
                    <a:pt x="20" y="55"/>
                  </a:cubicBezTo>
                  <a:cubicBezTo>
                    <a:pt x="20" y="55"/>
                    <a:pt x="22" y="53"/>
                    <a:pt x="21" y="53"/>
                  </a:cubicBezTo>
                  <a:cubicBezTo>
                    <a:pt x="25" y="52"/>
                    <a:pt x="29" y="53"/>
                    <a:pt x="31" y="52"/>
                  </a:cubicBezTo>
                  <a:cubicBezTo>
                    <a:pt x="32" y="52"/>
                    <a:pt x="31" y="51"/>
                    <a:pt x="32" y="50"/>
                  </a:cubicBezTo>
                  <a:cubicBezTo>
                    <a:pt x="33" y="49"/>
                    <a:pt x="35" y="49"/>
                    <a:pt x="36" y="49"/>
                  </a:cubicBezTo>
                  <a:cubicBezTo>
                    <a:pt x="37" y="48"/>
                    <a:pt x="37" y="47"/>
                    <a:pt x="39" y="45"/>
                  </a:cubicBezTo>
                  <a:cubicBezTo>
                    <a:pt x="41" y="41"/>
                    <a:pt x="35" y="44"/>
                    <a:pt x="37" y="40"/>
                  </a:cubicBezTo>
                  <a:cubicBezTo>
                    <a:pt x="34" y="39"/>
                    <a:pt x="35" y="43"/>
                    <a:pt x="34" y="43"/>
                  </a:cubicBezTo>
                  <a:cubicBezTo>
                    <a:pt x="34" y="43"/>
                    <a:pt x="28" y="40"/>
                    <a:pt x="25" y="42"/>
                  </a:cubicBezTo>
                  <a:cubicBezTo>
                    <a:pt x="24" y="39"/>
                    <a:pt x="28" y="40"/>
                    <a:pt x="29" y="39"/>
                  </a:cubicBezTo>
                  <a:cubicBezTo>
                    <a:pt x="29" y="39"/>
                    <a:pt x="28" y="38"/>
                    <a:pt x="29" y="38"/>
                  </a:cubicBezTo>
                  <a:cubicBezTo>
                    <a:pt x="29" y="38"/>
                    <a:pt x="31" y="39"/>
                    <a:pt x="31" y="38"/>
                  </a:cubicBezTo>
                  <a:cubicBezTo>
                    <a:pt x="31" y="38"/>
                    <a:pt x="32" y="36"/>
                    <a:pt x="32" y="36"/>
                  </a:cubicBezTo>
                  <a:cubicBezTo>
                    <a:pt x="33" y="35"/>
                    <a:pt x="33" y="37"/>
                    <a:pt x="33" y="37"/>
                  </a:cubicBezTo>
                  <a:cubicBezTo>
                    <a:pt x="34" y="37"/>
                    <a:pt x="37" y="36"/>
                    <a:pt x="37" y="33"/>
                  </a:cubicBezTo>
                  <a:cubicBezTo>
                    <a:pt x="39" y="33"/>
                    <a:pt x="39" y="35"/>
                    <a:pt x="41" y="35"/>
                  </a:cubicBezTo>
                  <a:cubicBezTo>
                    <a:pt x="43" y="35"/>
                    <a:pt x="42" y="33"/>
                    <a:pt x="41" y="33"/>
                  </a:cubicBezTo>
                  <a:cubicBezTo>
                    <a:pt x="42" y="32"/>
                    <a:pt x="44" y="32"/>
                    <a:pt x="44" y="30"/>
                  </a:cubicBezTo>
                  <a:cubicBezTo>
                    <a:pt x="47" y="30"/>
                    <a:pt x="49" y="30"/>
                    <a:pt x="52" y="30"/>
                  </a:cubicBezTo>
                  <a:cubicBezTo>
                    <a:pt x="55" y="30"/>
                    <a:pt x="53" y="25"/>
                    <a:pt x="53" y="23"/>
                  </a:cubicBezTo>
                  <a:cubicBezTo>
                    <a:pt x="57" y="24"/>
                    <a:pt x="61" y="25"/>
                    <a:pt x="65" y="23"/>
                  </a:cubicBezTo>
                  <a:cubicBezTo>
                    <a:pt x="65" y="22"/>
                    <a:pt x="64" y="22"/>
                    <a:pt x="63" y="22"/>
                  </a:cubicBezTo>
                  <a:cubicBezTo>
                    <a:pt x="64" y="20"/>
                    <a:pt x="68" y="21"/>
                    <a:pt x="70" y="19"/>
                  </a:cubicBezTo>
                  <a:cubicBezTo>
                    <a:pt x="73" y="17"/>
                    <a:pt x="82" y="19"/>
                    <a:pt x="89" y="18"/>
                  </a:cubicBezTo>
                  <a:cubicBezTo>
                    <a:pt x="90" y="18"/>
                    <a:pt x="91" y="17"/>
                    <a:pt x="92" y="17"/>
                  </a:cubicBezTo>
                  <a:cubicBezTo>
                    <a:pt x="96" y="17"/>
                    <a:pt x="98" y="18"/>
                    <a:pt x="100" y="17"/>
                  </a:cubicBezTo>
                  <a:cubicBezTo>
                    <a:pt x="100" y="18"/>
                    <a:pt x="101" y="21"/>
                    <a:pt x="102" y="20"/>
                  </a:cubicBezTo>
                  <a:cubicBezTo>
                    <a:pt x="103" y="18"/>
                    <a:pt x="102" y="20"/>
                    <a:pt x="105" y="23"/>
                  </a:cubicBezTo>
                  <a:cubicBezTo>
                    <a:pt x="107" y="22"/>
                    <a:pt x="103" y="19"/>
                    <a:pt x="109" y="20"/>
                  </a:cubicBezTo>
                  <a:cubicBezTo>
                    <a:pt x="107" y="18"/>
                    <a:pt x="110" y="16"/>
                    <a:pt x="105" y="16"/>
                  </a:cubicBezTo>
                  <a:cubicBezTo>
                    <a:pt x="106" y="13"/>
                    <a:pt x="114" y="10"/>
                    <a:pt x="114" y="15"/>
                  </a:cubicBezTo>
                  <a:cubicBezTo>
                    <a:pt x="118" y="15"/>
                    <a:pt x="118" y="13"/>
                    <a:pt x="120" y="15"/>
                  </a:cubicBezTo>
                  <a:cubicBezTo>
                    <a:pt x="122" y="15"/>
                    <a:pt x="123" y="16"/>
                    <a:pt x="124" y="17"/>
                  </a:cubicBezTo>
                  <a:cubicBezTo>
                    <a:pt x="125" y="18"/>
                    <a:pt x="129" y="18"/>
                    <a:pt x="133" y="19"/>
                  </a:cubicBezTo>
                  <a:cubicBezTo>
                    <a:pt x="133" y="18"/>
                    <a:pt x="132" y="18"/>
                    <a:pt x="131" y="18"/>
                  </a:cubicBezTo>
                  <a:cubicBezTo>
                    <a:pt x="131" y="17"/>
                    <a:pt x="132" y="16"/>
                    <a:pt x="134" y="16"/>
                  </a:cubicBezTo>
                  <a:cubicBezTo>
                    <a:pt x="132" y="13"/>
                    <a:pt x="128" y="13"/>
                    <a:pt x="124" y="12"/>
                  </a:cubicBezTo>
                  <a:cubicBezTo>
                    <a:pt x="124" y="9"/>
                    <a:pt x="129" y="10"/>
                    <a:pt x="132" y="10"/>
                  </a:cubicBezTo>
                  <a:cubicBezTo>
                    <a:pt x="133" y="7"/>
                    <a:pt x="130" y="8"/>
                    <a:pt x="129" y="8"/>
                  </a:cubicBezTo>
                  <a:cubicBezTo>
                    <a:pt x="131" y="3"/>
                    <a:pt x="136" y="7"/>
                    <a:pt x="139" y="8"/>
                  </a:cubicBezTo>
                  <a:cubicBezTo>
                    <a:pt x="141" y="8"/>
                    <a:pt x="142" y="6"/>
                    <a:pt x="144" y="6"/>
                  </a:cubicBezTo>
                  <a:cubicBezTo>
                    <a:pt x="150" y="7"/>
                    <a:pt x="154" y="9"/>
                    <a:pt x="158" y="6"/>
                  </a:cubicBezTo>
                  <a:cubicBezTo>
                    <a:pt x="160" y="5"/>
                    <a:pt x="162" y="6"/>
                    <a:pt x="165" y="5"/>
                  </a:cubicBezTo>
                  <a:cubicBezTo>
                    <a:pt x="166" y="5"/>
                    <a:pt x="166" y="3"/>
                    <a:pt x="166" y="2"/>
                  </a:cubicBezTo>
                  <a:cubicBezTo>
                    <a:pt x="168" y="1"/>
                    <a:pt x="170" y="2"/>
                    <a:pt x="172" y="2"/>
                  </a:cubicBezTo>
                  <a:cubicBezTo>
                    <a:pt x="174" y="1"/>
                    <a:pt x="174" y="0"/>
                    <a:pt x="176" y="0"/>
                  </a:cubicBezTo>
                  <a:cubicBezTo>
                    <a:pt x="178" y="0"/>
                    <a:pt x="181" y="2"/>
                    <a:pt x="186" y="2"/>
                  </a:cubicBezTo>
                  <a:cubicBezTo>
                    <a:pt x="190" y="1"/>
                    <a:pt x="197" y="0"/>
                    <a:pt x="204" y="0"/>
                  </a:cubicBezTo>
                  <a:cubicBezTo>
                    <a:pt x="206" y="1"/>
                    <a:pt x="206" y="1"/>
                    <a:pt x="207" y="2"/>
                  </a:cubicBezTo>
                  <a:cubicBezTo>
                    <a:pt x="214" y="3"/>
                    <a:pt x="220" y="1"/>
                    <a:pt x="220" y="6"/>
                  </a:cubicBezTo>
                  <a:cubicBezTo>
                    <a:pt x="224" y="7"/>
                    <a:pt x="223" y="5"/>
                    <a:pt x="226" y="5"/>
                  </a:cubicBezTo>
                  <a:cubicBezTo>
                    <a:pt x="226" y="9"/>
                    <a:pt x="231" y="8"/>
                    <a:pt x="232" y="10"/>
                  </a:cubicBezTo>
                  <a:cubicBezTo>
                    <a:pt x="236" y="11"/>
                    <a:pt x="235" y="8"/>
                    <a:pt x="238" y="9"/>
                  </a:cubicBezTo>
                  <a:cubicBezTo>
                    <a:pt x="237" y="13"/>
                    <a:pt x="243" y="10"/>
                    <a:pt x="245" y="11"/>
                  </a:cubicBezTo>
                  <a:cubicBezTo>
                    <a:pt x="243" y="13"/>
                    <a:pt x="243" y="12"/>
                    <a:pt x="244" y="16"/>
                  </a:cubicBezTo>
                  <a:cubicBezTo>
                    <a:pt x="243" y="14"/>
                    <a:pt x="242" y="15"/>
                    <a:pt x="242" y="17"/>
                  </a:cubicBezTo>
                  <a:cubicBezTo>
                    <a:pt x="229" y="18"/>
                    <a:pt x="214" y="18"/>
                    <a:pt x="205" y="19"/>
                  </a:cubicBezTo>
                  <a:cubicBezTo>
                    <a:pt x="204" y="19"/>
                    <a:pt x="204" y="20"/>
                    <a:pt x="204" y="20"/>
                  </a:cubicBezTo>
                  <a:cubicBezTo>
                    <a:pt x="203" y="20"/>
                    <a:pt x="203" y="19"/>
                    <a:pt x="204" y="19"/>
                  </a:cubicBezTo>
                  <a:cubicBezTo>
                    <a:pt x="204" y="19"/>
                    <a:pt x="202" y="18"/>
                    <a:pt x="202" y="18"/>
                  </a:cubicBezTo>
                  <a:cubicBezTo>
                    <a:pt x="201" y="18"/>
                    <a:pt x="202" y="20"/>
                    <a:pt x="202" y="20"/>
                  </a:cubicBezTo>
                  <a:cubicBezTo>
                    <a:pt x="199" y="21"/>
                    <a:pt x="197" y="20"/>
                    <a:pt x="196" y="2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94" name="Freeform 83"/>
            <p:cNvSpPr/>
            <p:nvPr/>
          </p:nvSpPr>
          <p:spPr bwMode="auto">
            <a:xfrm>
              <a:off x="9100727" y="1084112"/>
              <a:ext cx="536575" cy="288925"/>
            </a:xfrm>
            <a:custGeom>
              <a:avLst/>
              <a:gdLst>
                <a:gd name="T0" fmla="*/ 314 w 143"/>
                <a:gd name="T1" fmla="*/ 17 h 77"/>
                <a:gd name="T2" fmla="*/ 333 w 143"/>
                <a:gd name="T3" fmla="*/ 28 h 77"/>
                <a:gd name="T4" fmla="*/ 326 w 143"/>
                <a:gd name="T5" fmla="*/ 33 h 77"/>
                <a:gd name="T6" fmla="*/ 312 w 143"/>
                <a:gd name="T7" fmla="*/ 40 h 77"/>
                <a:gd name="T8" fmla="*/ 272 w 143"/>
                <a:gd name="T9" fmla="*/ 47 h 77"/>
                <a:gd name="T10" fmla="*/ 288 w 143"/>
                <a:gd name="T11" fmla="*/ 54 h 77"/>
                <a:gd name="T12" fmla="*/ 255 w 143"/>
                <a:gd name="T13" fmla="*/ 69 h 77"/>
                <a:gd name="T14" fmla="*/ 246 w 143"/>
                <a:gd name="T15" fmla="*/ 73 h 77"/>
                <a:gd name="T16" fmla="*/ 229 w 143"/>
                <a:gd name="T17" fmla="*/ 80 h 77"/>
                <a:gd name="T18" fmla="*/ 201 w 143"/>
                <a:gd name="T19" fmla="*/ 92 h 77"/>
                <a:gd name="T20" fmla="*/ 191 w 143"/>
                <a:gd name="T21" fmla="*/ 102 h 77"/>
                <a:gd name="T22" fmla="*/ 173 w 143"/>
                <a:gd name="T23" fmla="*/ 104 h 77"/>
                <a:gd name="T24" fmla="*/ 184 w 143"/>
                <a:gd name="T25" fmla="*/ 121 h 77"/>
                <a:gd name="T26" fmla="*/ 163 w 143"/>
                <a:gd name="T27" fmla="*/ 135 h 77"/>
                <a:gd name="T28" fmla="*/ 151 w 143"/>
                <a:gd name="T29" fmla="*/ 142 h 77"/>
                <a:gd name="T30" fmla="*/ 125 w 143"/>
                <a:gd name="T31" fmla="*/ 158 h 77"/>
                <a:gd name="T32" fmla="*/ 132 w 143"/>
                <a:gd name="T33" fmla="*/ 173 h 77"/>
                <a:gd name="T34" fmla="*/ 111 w 143"/>
                <a:gd name="T35" fmla="*/ 180 h 77"/>
                <a:gd name="T36" fmla="*/ 69 w 143"/>
                <a:gd name="T37" fmla="*/ 170 h 77"/>
                <a:gd name="T38" fmla="*/ 57 w 143"/>
                <a:gd name="T39" fmla="*/ 173 h 77"/>
                <a:gd name="T40" fmla="*/ 35 w 143"/>
                <a:gd name="T41" fmla="*/ 158 h 77"/>
                <a:gd name="T42" fmla="*/ 57 w 143"/>
                <a:gd name="T43" fmla="*/ 142 h 77"/>
                <a:gd name="T44" fmla="*/ 78 w 143"/>
                <a:gd name="T45" fmla="*/ 142 h 77"/>
                <a:gd name="T46" fmla="*/ 38 w 143"/>
                <a:gd name="T47" fmla="*/ 135 h 77"/>
                <a:gd name="T48" fmla="*/ 61 w 143"/>
                <a:gd name="T49" fmla="*/ 118 h 77"/>
                <a:gd name="T50" fmla="*/ 80 w 143"/>
                <a:gd name="T51" fmla="*/ 118 h 77"/>
                <a:gd name="T52" fmla="*/ 80 w 143"/>
                <a:gd name="T53" fmla="*/ 106 h 77"/>
                <a:gd name="T54" fmla="*/ 76 w 143"/>
                <a:gd name="T55" fmla="*/ 92 h 77"/>
                <a:gd name="T56" fmla="*/ 61 w 143"/>
                <a:gd name="T57" fmla="*/ 87 h 77"/>
                <a:gd name="T58" fmla="*/ 92 w 143"/>
                <a:gd name="T59" fmla="*/ 85 h 77"/>
                <a:gd name="T60" fmla="*/ 104 w 143"/>
                <a:gd name="T61" fmla="*/ 78 h 77"/>
                <a:gd name="T62" fmla="*/ 125 w 143"/>
                <a:gd name="T63" fmla="*/ 61 h 77"/>
                <a:gd name="T64" fmla="*/ 78 w 143"/>
                <a:gd name="T65" fmla="*/ 71 h 77"/>
                <a:gd name="T66" fmla="*/ 45 w 143"/>
                <a:gd name="T67" fmla="*/ 61 h 77"/>
                <a:gd name="T68" fmla="*/ 12 w 143"/>
                <a:gd name="T69" fmla="*/ 54 h 77"/>
                <a:gd name="T70" fmla="*/ 5 w 143"/>
                <a:gd name="T71" fmla="*/ 38 h 77"/>
                <a:gd name="T72" fmla="*/ 61 w 143"/>
                <a:gd name="T73" fmla="*/ 24 h 77"/>
                <a:gd name="T74" fmla="*/ 99 w 143"/>
                <a:gd name="T75" fmla="*/ 14 h 77"/>
                <a:gd name="T76" fmla="*/ 147 w 143"/>
                <a:gd name="T77" fmla="*/ 7 h 77"/>
                <a:gd name="T78" fmla="*/ 194 w 143"/>
                <a:gd name="T79" fmla="*/ 5 h 77"/>
                <a:gd name="T80" fmla="*/ 220 w 143"/>
                <a:gd name="T81" fmla="*/ 5 h 77"/>
                <a:gd name="T82" fmla="*/ 267 w 143"/>
                <a:gd name="T83" fmla="*/ 5 h 77"/>
                <a:gd name="T84" fmla="*/ 314 w 143"/>
                <a:gd name="T85" fmla="*/ 7 h 77"/>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43" h="77">
                  <a:moveTo>
                    <a:pt x="133" y="3"/>
                  </a:moveTo>
                  <a:cubicBezTo>
                    <a:pt x="131" y="5"/>
                    <a:pt x="133" y="4"/>
                    <a:pt x="133" y="7"/>
                  </a:cubicBezTo>
                  <a:cubicBezTo>
                    <a:pt x="136" y="7"/>
                    <a:pt x="139" y="7"/>
                    <a:pt x="142" y="7"/>
                  </a:cubicBezTo>
                  <a:cubicBezTo>
                    <a:pt x="143" y="10"/>
                    <a:pt x="141" y="10"/>
                    <a:pt x="141" y="12"/>
                  </a:cubicBezTo>
                  <a:cubicBezTo>
                    <a:pt x="141" y="13"/>
                    <a:pt x="138" y="12"/>
                    <a:pt x="138" y="12"/>
                  </a:cubicBezTo>
                  <a:cubicBezTo>
                    <a:pt x="137" y="12"/>
                    <a:pt x="138" y="14"/>
                    <a:pt x="138" y="14"/>
                  </a:cubicBezTo>
                  <a:cubicBezTo>
                    <a:pt x="136" y="15"/>
                    <a:pt x="133" y="16"/>
                    <a:pt x="133" y="14"/>
                  </a:cubicBezTo>
                  <a:cubicBezTo>
                    <a:pt x="132" y="14"/>
                    <a:pt x="132" y="16"/>
                    <a:pt x="132" y="17"/>
                  </a:cubicBezTo>
                  <a:cubicBezTo>
                    <a:pt x="131" y="18"/>
                    <a:pt x="127" y="16"/>
                    <a:pt x="127" y="18"/>
                  </a:cubicBezTo>
                  <a:cubicBezTo>
                    <a:pt x="123" y="18"/>
                    <a:pt x="118" y="16"/>
                    <a:pt x="115" y="20"/>
                  </a:cubicBezTo>
                  <a:cubicBezTo>
                    <a:pt x="116" y="23"/>
                    <a:pt x="121" y="20"/>
                    <a:pt x="122" y="19"/>
                  </a:cubicBezTo>
                  <a:cubicBezTo>
                    <a:pt x="124" y="20"/>
                    <a:pt x="122" y="21"/>
                    <a:pt x="122" y="23"/>
                  </a:cubicBezTo>
                  <a:cubicBezTo>
                    <a:pt x="118" y="23"/>
                    <a:pt x="116" y="25"/>
                    <a:pt x="112" y="25"/>
                  </a:cubicBezTo>
                  <a:cubicBezTo>
                    <a:pt x="110" y="26"/>
                    <a:pt x="109" y="27"/>
                    <a:pt x="108" y="29"/>
                  </a:cubicBezTo>
                  <a:cubicBezTo>
                    <a:pt x="107" y="29"/>
                    <a:pt x="106" y="28"/>
                    <a:pt x="105" y="29"/>
                  </a:cubicBezTo>
                  <a:cubicBezTo>
                    <a:pt x="103" y="29"/>
                    <a:pt x="104" y="30"/>
                    <a:pt x="104" y="31"/>
                  </a:cubicBezTo>
                  <a:cubicBezTo>
                    <a:pt x="102" y="32"/>
                    <a:pt x="100" y="30"/>
                    <a:pt x="100" y="32"/>
                  </a:cubicBezTo>
                  <a:cubicBezTo>
                    <a:pt x="100" y="34"/>
                    <a:pt x="97" y="33"/>
                    <a:pt x="97" y="34"/>
                  </a:cubicBezTo>
                  <a:cubicBezTo>
                    <a:pt x="96" y="37"/>
                    <a:pt x="93" y="35"/>
                    <a:pt x="92" y="37"/>
                  </a:cubicBezTo>
                  <a:cubicBezTo>
                    <a:pt x="90" y="39"/>
                    <a:pt x="88" y="38"/>
                    <a:pt x="85" y="39"/>
                  </a:cubicBezTo>
                  <a:cubicBezTo>
                    <a:pt x="84" y="39"/>
                    <a:pt x="85" y="40"/>
                    <a:pt x="84" y="40"/>
                  </a:cubicBezTo>
                  <a:cubicBezTo>
                    <a:pt x="81" y="41"/>
                    <a:pt x="83" y="41"/>
                    <a:pt x="81" y="43"/>
                  </a:cubicBezTo>
                  <a:cubicBezTo>
                    <a:pt x="81" y="43"/>
                    <a:pt x="80" y="43"/>
                    <a:pt x="80" y="43"/>
                  </a:cubicBezTo>
                  <a:cubicBezTo>
                    <a:pt x="79" y="43"/>
                    <a:pt x="77" y="45"/>
                    <a:pt x="73" y="44"/>
                  </a:cubicBezTo>
                  <a:cubicBezTo>
                    <a:pt x="73" y="45"/>
                    <a:pt x="78" y="46"/>
                    <a:pt x="73" y="46"/>
                  </a:cubicBezTo>
                  <a:cubicBezTo>
                    <a:pt x="74" y="49"/>
                    <a:pt x="79" y="47"/>
                    <a:pt x="78" y="51"/>
                  </a:cubicBezTo>
                  <a:cubicBezTo>
                    <a:pt x="75" y="48"/>
                    <a:pt x="75" y="51"/>
                    <a:pt x="75" y="55"/>
                  </a:cubicBezTo>
                  <a:cubicBezTo>
                    <a:pt x="73" y="51"/>
                    <a:pt x="72" y="56"/>
                    <a:pt x="69" y="57"/>
                  </a:cubicBezTo>
                  <a:cubicBezTo>
                    <a:pt x="67" y="58"/>
                    <a:pt x="64" y="57"/>
                    <a:pt x="62" y="59"/>
                  </a:cubicBezTo>
                  <a:cubicBezTo>
                    <a:pt x="62" y="60"/>
                    <a:pt x="64" y="60"/>
                    <a:pt x="64" y="60"/>
                  </a:cubicBezTo>
                  <a:cubicBezTo>
                    <a:pt x="64" y="61"/>
                    <a:pt x="60" y="62"/>
                    <a:pt x="62" y="63"/>
                  </a:cubicBezTo>
                  <a:cubicBezTo>
                    <a:pt x="61" y="66"/>
                    <a:pt x="54" y="64"/>
                    <a:pt x="53" y="67"/>
                  </a:cubicBezTo>
                  <a:cubicBezTo>
                    <a:pt x="55" y="69"/>
                    <a:pt x="58" y="70"/>
                    <a:pt x="62" y="70"/>
                  </a:cubicBezTo>
                  <a:cubicBezTo>
                    <a:pt x="63" y="74"/>
                    <a:pt x="57" y="70"/>
                    <a:pt x="56" y="73"/>
                  </a:cubicBezTo>
                  <a:cubicBezTo>
                    <a:pt x="56" y="75"/>
                    <a:pt x="55" y="73"/>
                    <a:pt x="54" y="73"/>
                  </a:cubicBezTo>
                  <a:cubicBezTo>
                    <a:pt x="51" y="73"/>
                    <a:pt x="50" y="77"/>
                    <a:pt x="47" y="76"/>
                  </a:cubicBezTo>
                  <a:cubicBezTo>
                    <a:pt x="46" y="74"/>
                    <a:pt x="44" y="74"/>
                    <a:pt x="45" y="72"/>
                  </a:cubicBezTo>
                  <a:cubicBezTo>
                    <a:pt x="39" y="71"/>
                    <a:pt x="35" y="73"/>
                    <a:pt x="29" y="72"/>
                  </a:cubicBezTo>
                  <a:cubicBezTo>
                    <a:pt x="29" y="72"/>
                    <a:pt x="28" y="71"/>
                    <a:pt x="28" y="71"/>
                  </a:cubicBezTo>
                  <a:cubicBezTo>
                    <a:pt x="26" y="71"/>
                    <a:pt x="25" y="73"/>
                    <a:pt x="24" y="73"/>
                  </a:cubicBezTo>
                  <a:cubicBezTo>
                    <a:pt x="18" y="74"/>
                    <a:pt x="13" y="72"/>
                    <a:pt x="7" y="71"/>
                  </a:cubicBezTo>
                  <a:cubicBezTo>
                    <a:pt x="9" y="69"/>
                    <a:pt x="11" y="67"/>
                    <a:pt x="15" y="67"/>
                  </a:cubicBezTo>
                  <a:cubicBezTo>
                    <a:pt x="18" y="67"/>
                    <a:pt x="16" y="62"/>
                    <a:pt x="18" y="62"/>
                  </a:cubicBezTo>
                  <a:cubicBezTo>
                    <a:pt x="21" y="63"/>
                    <a:pt x="21" y="60"/>
                    <a:pt x="24" y="60"/>
                  </a:cubicBezTo>
                  <a:cubicBezTo>
                    <a:pt x="23" y="64"/>
                    <a:pt x="28" y="64"/>
                    <a:pt x="32" y="64"/>
                  </a:cubicBezTo>
                  <a:cubicBezTo>
                    <a:pt x="34" y="63"/>
                    <a:pt x="30" y="62"/>
                    <a:pt x="33" y="60"/>
                  </a:cubicBezTo>
                  <a:cubicBezTo>
                    <a:pt x="32" y="58"/>
                    <a:pt x="26" y="61"/>
                    <a:pt x="28" y="56"/>
                  </a:cubicBezTo>
                  <a:cubicBezTo>
                    <a:pt x="23" y="57"/>
                    <a:pt x="22" y="58"/>
                    <a:pt x="16" y="57"/>
                  </a:cubicBezTo>
                  <a:cubicBezTo>
                    <a:pt x="17" y="55"/>
                    <a:pt x="20" y="54"/>
                    <a:pt x="22" y="53"/>
                  </a:cubicBezTo>
                  <a:cubicBezTo>
                    <a:pt x="24" y="52"/>
                    <a:pt x="25" y="51"/>
                    <a:pt x="26" y="50"/>
                  </a:cubicBezTo>
                  <a:cubicBezTo>
                    <a:pt x="27" y="50"/>
                    <a:pt x="28" y="50"/>
                    <a:pt x="28" y="49"/>
                  </a:cubicBezTo>
                  <a:cubicBezTo>
                    <a:pt x="31" y="48"/>
                    <a:pt x="33" y="49"/>
                    <a:pt x="34" y="50"/>
                  </a:cubicBezTo>
                  <a:cubicBezTo>
                    <a:pt x="36" y="49"/>
                    <a:pt x="37" y="48"/>
                    <a:pt x="38" y="46"/>
                  </a:cubicBezTo>
                  <a:cubicBezTo>
                    <a:pt x="38" y="44"/>
                    <a:pt x="35" y="46"/>
                    <a:pt x="34" y="45"/>
                  </a:cubicBezTo>
                  <a:cubicBezTo>
                    <a:pt x="34" y="45"/>
                    <a:pt x="33" y="42"/>
                    <a:pt x="33" y="42"/>
                  </a:cubicBezTo>
                  <a:cubicBezTo>
                    <a:pt x="33" y="41"/>
                    <a:pt x="31" y="40"/>
                    <a:pt x="32" y="39"/>
                  </a:cubicBezTo>
                  <a:cubicBezTo>
                    <a:pt x="31" y="40"/>
                    <a:pt x="30" y="40"/>
                    <a:pt x="28" y="40"/>
                  </a:cubicBezTo>
                  <a:cubicBezTo>
                    <a:pt x="29" y="38"/>
                    <a:pt x="28" y="37"/>
                    <a:pt x="26" y="37"/>
                  </a:cubicBezTo>
                  <a:cubicBezTo>
                    <a:pt x="27" y="35"/>
                    <a:pt x="28" y="33"/>
                    <a:pt x="32" y="33"/>
                  </a:cubicBezTo>
                  <a:cubicBezTo>
                    <a:pt x="35" y="33"/>
                    <a:pt x="34" y="37"/>
                    <a:pt x="39" y="36"/>
                  </a:cubicBezTo>
                  <a:cubicBezTo>
                    <a:pt x="39" y="37"/>
                    <a:pt x="39" y="38"/>
                    <a:pt x="40" y="38"/>
                  </a:cubicBezTo>
                  <a:cubicBezTo>
                    <a:pt x="44" y="39"/>
                    <a:pt x="42" y="34"/>
                    <a:pt x="44" y="33"/>
                  </a:cubicBezTo>
                  <a:cubicBezTo>
                    <a:pt x="49" y="32"/>
                    <a:pt x="55" y="30"/>
                    <a:pt x="58" y="26"/>
                  </a:cubicBezTo>
                  <a:cubicBezTo>
                    <a:pt x="57" y="23"/>
                    <a:pt x="56" y="28"/>
                    <a:pt x="53" y="26"/>
                  </a:cubicBezTo>
                  <a:cubicBezTo>
                    <a:pt x="51" y="28"/>
                    <a:pt x="48" y="28"/>
                    <a:pt x="47" y="30"/>
                  </a:cubicBezTo>
                  <a:cubicBezTo>
                    <a:pt x="44" y="29"/>
                    <a:pt x="38" y="30"/>
                    <a:pt x="33" y="30"/>
                  </a:cubicBezTo>
                  <a:cubicBezTo>
                    <a:pt x="30" y="30"/>
                    <a:pt x="28" y="28"/>
                    <a:pt x="25" y="30"/>
                  </a:cubicBezTo>
                  <a:cubicBezTo>
                    <a:pt x="24" y="26"/>
                    <a:pt x="21" y="30"/>
                    <a:pt x="19" y="26"/>
                  </a:cubicBezTo>
                  <a:cubicBezTo>
                    <a:pt x="17" y="28"/>
                    <a:pt x="14" y="25"/>
                    <a:pt x="9" y="26"/>
                  </a:cubicBezTo>
                  <a:cubicBezTo>
                    <a:pt x="10" y="22"/>
                    <a:pt x="6" y="25"/>
                    <a:pt x="5" y="23"/>
                  </a:cubicBezTo>
                  <a:cubicBezTo>
                    <a:pt x="4" y="20"/>
                    <a:pt x="7" y="20"/>
                    <a:pt x="8" y="19"/>
                  </a:cubicBezTo>
                  <a:cubicBezTo>
                    <a:pt x="8" y="16"/>
                    <a:pt x="0" y="21"/>
                    <a:pt x="2" y="16"/>
                  </a:cubicBezTo>
                  <a:cubicBezTo>
                    <a:pt x="8" y="14"/>
                    <a:pt x="16" y="13"/>
                    <a:pt x="25" y="12"/>
                  </a:cubicBezTo>
                  <a:cubicBezTo>
                    <a:pt x="26" y="12"/>
                    <a:pt x="26" y="11"/>
                    <a:pt x="26" y="10"/>
                  </a:cubicBezTo>
                  <a:cubicBezTo>
                    <a:pt x="32" y="11"/>
                    <a:pt x="37" y="8"/>
                    <a:pt x="40" y="10"/>
                  </a:cubicBezTo>
                  <a:cubicBezTo>
                    <a:pt x="41" y="9"/>
                    <a:pt x="42" y="8"/>
                    <a:pt x="42" y="6"/>
                  </a:cubicBezTo>
                  <a:cubicBezTo>
                    <a:pt x="49" y="6"/>
                    <a:pt x="56" y="4"/>
                    <a:pt x="61" y="5"/>
                  </a:cubicBezTo>
                  <a:cubicBezTo>
                    <a:pt x="62" y="5"/>
                    <a:pt x="62" y="4"/>
                    <a:pt x="62" y="3"/>
                  </a:cubicBezTo>
                  <a:cubicBezTo>
                    <a:pt x="67" y="3"/>
                    <a:pt x="74" y="2"/>
                    <a:pt x="76" y="4"/>
                  </a:cubicBezTo>
                  <a:cubicBezTo>
                    <a:pt x="77" y="2"/>
                    <a:pt x="82" y="4"/>
                    <a:pt x="82" y="2"/>
                  </a:cubicBezTo>
                  <a:cubicBezTo>
                    <a:pt x="85" y="3"/>
                    <a:pt x="90" y="3"/>
                    <a:pt x="94" y="3"/>
                  </a:cubicBezTo>
                  <a:cubicBezTo>
                    <a:pt x="94" y="2"/>
                    <a:pt x="94" y="2"/>
                    <a:pt x="93" y="2"/>
                  </a:cubicBezTo>
                  <a:cubicBezTo>
                    <a:pt x="93" y="0"/>
                    <a:pt x="94" y="1"/>
                    <a:pt x="94" y="2"/>
                  </a:cubicBezTo>
                  <a:cubicBezTo>
                    <a:pt x="99" y="2"/>
                    <a:pt x="108" y="0"/>
                    <a:pt x="113" y="2"/>
                  </a:cubicBezTo>
                  <a:cubicBezTo>
                    <a:pt x="113" y="2"/>
                    <a:pt x="113" y="4"/>
                    <a:pt x="113" y="4"/>
                  </a:cubicBezTo>
                  <a:cubicBezTo>
                    <a:pt x="122" y="4"/>
                    <a:pt x="123" y="2"/>
                    <a:pt x="133" y="3"/>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95" name="Freeform 84"/>
            <p:cNvSpPr/>
            <p:nvPr/>
          </p:nvSpPr>
          <p:spPr bwMode="auto">
            <a:xfrm>
              <a:off x="4407250" y="1191344"/>
              <a:ext cx="153988" cy="55562"/>
            </a:xfrm>
            <a:custGeom>
              <a:avLst/>
              <a:gdLst>
                <a:gd name="T0" fmla="*/ 26 w 41"/>
                <a:gd name="T1" fmla="*/ 5 h 15"/>
                <a:gd name="T2" fmla="*/ 26 w 41"/>
                <a:gd name="T3" fmla="*/ 7 h 15"/>
                <a:gd name="T4" fmla="*/ 33 w 41"/>
                <a:gd name="T5" fmla="*/ 16 h 15"/>
                <a:gd name="T6" fmla="*/ 43 w 41"/>
                <a:gd name="T7" fmla="*/ 9 h 15"/>
                <a:gd name="T8" fmla="*/ 57 w 41"/>
                <a:gd name="T9" fmla="*/ 16 h 15"/>
                <a:gd name="T10" fmla="*/ 80 w 41"/>
                <a:gd name="T11" fmla="*/ 9 h 15"/>
                <a:gd name="T12" fmla="*/ 92 w 41"/>
                <a:gd name="T13" fmla="*/ 16 h 15"/>
                <a:gd name="T14" fmla="*/ 88 w 41"/>
                <a:gd name="T15" fmla="*/ 26 h 15"/>
                <a:gd name="T16" fmla="*/ 62 w 41"/>
                <a:gd name="T17" fmla="*/ 30 h 15"/>
                <a:gd name="T18" fmla="*/ 45 w 41"/>
                <a:gd name="T19" fmla="*/ 35 h 15"/>
                <a:gd name="T20" fmla="*/ 17 w 41"/>
                <a:gd name="T21" fmla="*/ 16 h 15"/>
                <a:gd name="T22" fmla="*/ 2 w 41"/>
                <a:gd name="T23" fmla="*/ 12 h 15"/>
                <a:gd name="T24" fmla="*/ 26 w 41"/>
                <a:gd name="T25" fmla="*/ 5 h 1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15">
                  <a:moveTo>
                    <a:pt x="11" y="2"/>
                  </a:moveTo>
                  <a:cubicBezTo>
                    <a:pt x="12" y="2"/>
                    <a:pt x="11" y="3"/>
                    <a:pt x="11" y="3"/>
                  </a:cubicBezTo>
                  <a:cubicBezTo>
                    <a:pt x="10" y="6"/>
                    <a:pt x="16" y="2"/>
                    <a:pt x="14" y="7"/>
                  </a:cubicBezTo>
                  <a:cubicBezTo>
                    <a:pt x="17" y="7"/>
                    <a:pt x="16" y="4"/>
                    <a:pt x="18" y="4"/>
                  </a:cubicBezTo>
                  <a:cubicBezTo>
                    <a:pt x="21" y="7"/>
                    <a:pt x="23" y="2"/>
                    <a:pt x="24" y="7"/>
                  </a:cubicBezTo>
                  <a:cubicBezTo>
                    <a:pt x="27" y="6"/>
                    <a:pt x="31" y="5"/>
                    <a:pt x="34" y="4"/>
                  </a:cubicBezTo>
                  <a:cubicBezTo>
                    <a:pt x="34" y="8"/>
                    <a:pt x="40" y="3"/>
                    <a:pt x="39" y="7"/>
                  </a:cubicBezTo>
                  <a:cubicBezTo>
                    <a:pt x="41" y="10"/>
                    <a:pt x="32" y="9"/>
                    <a:pt x="37" y="11"/>
                  </a:cubicBezTo>
                  <a:cubicBezTo>
                    <a:pt x="35" y="14"/>
                    <a:pt x="29" y="12"/>
                    <a:pt x="26" y="13"/>
                  </a:cubicBezTo>
                  <a:cubicBezTo>
                    <a:pt x="23" y="13"/>
                    <a:pt x="21" y="14"/>
                    <a:pt x="19" y="15"/>
                  </a:cubicBezTo>
                  <a:cubicBezTo>
                    <a:pt x="14" y="13"/>
                    <a:pt x="10" y="11"/>
                    <a:pt x="7" y="7"/>
                  </a:cubicBezTo>
                  <a:cubicBezTo>
                    <a:pt x="6" y="6"/>
                    <a:pt x="1" y="8"/>
                    <a:pt x="1" y="5"/>
                  </a:cubicBezTo>
                  <a:cubicBezTo>
                    <a:pt x="0" y="0"/>
                    <a:pt x="10" y="6"/>
                    <a:pt x="11" y="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96" name="Freeform 85"/>
            <p:cNvSpPr/>
            <p:nvPr/>
          </p:nvSpPr>
          <p:spPr bwMode="auto">
            <a:xfrm>
              <a:off x="8695914" y="1271437"/>
              <a:ext cx="68263" cy="19050"/>
            </a:xfrm>
            <a:custGeom>
              <a:avLst/>
              <a:gdLst>
                <a:gd name="T0" fmla="*/ 41 w 18"/>
                <a:gd name="T1" fmla="*/ 0 h 5"/>
                <a:gd name="T2" fmla="*/ 24 w 18"/>
                <a:gd name="T3" fmla="*/ 7 h 5"/>
                <a:gd name="T4" fmla="*/ 19 w 18"/>
                <a:gd name="T5" fmla="*/ 12 h 5"/>
                <a:gd name="T6" fmla="*/ 7 w 18"/>
                <a:gd name="T7" fmla="*/ 12 h 5"/>
                <a:gd name="T8" fmla="*/ 14 w 18"/>
                <a:gd name="T9" fmla="*/ 2 h 5"/>
                <a:gd name="T10" fmla="*/ 41 w 18"/>
                <a:gd name="T11" fmla="*/ 0 h 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8" h="5">
                  <a:moveTo>
                    <a:pt x="17" y="0"/>
                  </a:moveTo>
                  <a:cubicBezTo>
                    <a:pt x="18" y="3"/>
                    <a:pt x="13" y="3"/>
                    <a:pt x="10" y="3"/>
                  </a:cubicBezTo>
                  <a:cubicBezTo>
                    <a:pt x="9" y="3"/>
                    <a:pt x="9" y="4"/>
                    <a:pt x="8" y="5"/>
                  </a:cubicBezTo>
                  <a:cubicBezTo>
                    <a:pt x="6" y="5"/>
                    <a:pt x="3" y="3"/>
                    <a:pt x="3" y="5"/>
                  </a:cubicBezTo>
                  <a:cubicBezTo>
                    <a:pt x="0" y="5"/>
                    <a:pt x="5" y="1"/>
                    <a:pt x="6" y="1"/>
                  </a:cubicBezTo>
                  <a:cubicBezTo>
                    <a:pt x="8" y="3"/>
                    <a:pt x="13" y="0"/>
                    <a:pt x="17"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97" name="Freeform 86"/>
            <p:cNvSpPr/>
            <p:nvPr/>
          </p:nvSpPr>
          <p:spPr bwMode="auto">
            <a:xfrm>
              <a:off x="8973727" y="1271437"/>
              <a:ext cx="63500" cy="38100"/>
            </a:xfrm>
            <a:custGeom>
              <a:avLst/>
              <a:gdLst>
                <a:gd name="T0" fmla="*/ 19 w 17"/>
                <a:gd name="T1" fmla="*/ 0 h 10"/>
                <a:gd name="T2" fmla="*/ 14 w 17"/>
                <a:gd name="T3" fmla="*/ 2 h 10"/>
                <a:gd name="T4" fmla="*/ 28 w 17"/>
                <a:gd name="T5" fmla="*/ 12 h 10"/>
                <a:gd name="T6" fmla="*/ 33 w 17"/>
                <a:gd name="T7" fmla="*/ 7 h 10"/>
                <a:gd name="T8" fmla="*/ 16 w 17"/>
                <a:gd name="T9" fmla="*/ 24 h 10"/>
                <a:gd name="T10" fmla="*/ 0 w 17"/>
                <a:gd name="T11" fmla="*/ 5 h 10"/>
                <a:gd name="T12" fmla="*/ 19 w 17"/>
                <a:gd name="T13" fmla="*/ 0 h 1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7" h="10">
                  <a:moveTo>
                    <a:pt x="8" y="0"/>
                  </a:moveTo>
                  <a:cubicBezTo>
                    <a:pt x="8" y="1"/>
                    <a:pt x="7" y="1"/>
                    <a:pt x="6" y="1"/>
                  </a:cubicBezTo>
                  <a:cubicBezTo>
                    <a:pt x="6" y="4"/>
                    <a:pt x="13" y="0"/>
                    <a:pt x="12" y="5"/>
                  </a:cubicBezTo>
                  <a:cubicBezTo>
                    <a:pt x="13" y="5"/>
                    <a:pt x="14" y="4"/>
                    <a:pt x="14" y="3"/>
                  </a:cubicBezTo>
                  <a:cubicBezTo>
                    <a:pt x="17" y="7"/>
                    <a:pt x="8" y="7"/>
                    <a:pt x="7" y="10"/>
                  </a:cubicBezTo>
                  <a:cubicBezTo>
                    <a:pt x="4" y="8"/>
                    <a:pt x="4" y="3"/>
                    <a:pt x="0" y="2"/>
                  </a:cubicBezTo>
                  <a:cubicBezTo>
                    <a:pt x="1" y="0"/>
                    <a:pt x="6" y="1"/>
                    <a:pt x="8"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98" name="Freeform 87"/>
            <p:cNvSpPr>
              <a:spLocks noEditPoints="1"/>
            </p:cNvSpPr>
            <p:nvPr/>
          </p:nvSpPr>
          <p:spPr bwMode="auto">
            <a:xfrm>
              <a:off x="3754788" y="1315169"/>
              <a:ext cx="3732213" cy="2444750"/>
            </a:xfrm>
            <a:custGeom>
              <a:avLst/>
              <a:gdLst>
                <a:gd name="T0" fmla="*/ 1396 w 995"/>
                <a:gd name="T1" fmla="*/ 106 h 652"/>
                <a:gd name="T2" fmla="*/ 1649 w 995"/>
                <a:gd name="T3" fmla="*/ 106 h 652"/>
                <a:gd name="T4" fmla="*/ 1862 w 995"/>
                <a:gd name="T5" fmla="*/ 128 h 652"/>
                <a:gd name="T6" fmla="*/ 2136 w 995"/>
                <a:gd name="T7" fmla="*/ 172 h 652"/>
                <a:gd name="T8" fmla="*/ 2351 w 995"/>
                <a:gd name="T9" fmla="*/ 241 h 652"/>
                <a:gd name="T10" fmla="*/ 2214 w 995"/>
                <a:gd name="T11" fmla="*/ 274 h 652"/>
                <a:gd name="T12" fmla="*/ 2039 w 995"/>
                <a:gd name="T13" fmla="*/ 409 h 652"/>
                <a:gd name="T14" fmla="*/ 1971 w 995"/>
                <a:gd name="T15" fmla="*/ 449 h 652"/>
                <a:gd name="T16" fmla="*/ 2060 w 995"/>
                <a:gd name="T17" fmla="*/ 309 h 652"/>
                <a:gd name="T18" fmla="*/ 1862 w 995"/>
                <a:gd name="T19" fmla="*/ 368 h 652"/>
                <a:gd name="T20" fmla="*/ 1798 w 995"/>
                <a:gd name="T21" fmla="*/ 465 h 652"/>
                <a:gd name="T22" fmla="*/ 1685 w 995"/>
                <a:gd name="T23" fmla="*/ 619 h 652"/>
                <a:gd name="T24" fmla="*/ 1614 w 995"/>
                <a:gd name="T25" fmla="*/ 654 h 652"/>
                <a:gd name="T26" fmla="*/ 1583 w 995"/>
                <a:gd name="T27" fmla="*/ 692 h 652"/>
                <a:gd name="T28" fmla="*/ 1484 w 995"/>
                <a:gd name="T29" fmla="*/ 874 h 652"/>
                <a:gd name="T30" fmla="*/ 1427 w 995"/>
                <a:gd name="T31" fmla="*/ 1006 h 652"/>
                <a:gd name="T32" fmla="*/ 1335 w 995"/>
                <a:gd name="T33" fmla="*/ 1023 h 652"/>
                <a:gd name="T34" fmla="*/ 1316 w 995"/>
                <a:gd name="T35" fmla="*/ 1027 h 652"/>
                <a:gd name="T36" fmla="*/ 1266 w 995"/>
                <a:gd name="T37" fmla="*/ 898 h 652"/>
                <a:gd name="T38" fmla="*/ 1108 w 995"/>
                <a:gd name="T39" fmla="*/ 980 h 652"/>
                <a:gd name="T40" fmla="*/ 992 w 995"/>
                <a:gd name="T41" fmla="*/ 864 h 652"/>
                <a:gd name="T42" fmla="*/ 782 w 995"/>
                <a:gd name="T43" fmla="*/ 831 h 652"/>
                <a:gd name="T44" fmla="*/ 832 w 995"/>
                <a:gd name="T45" fmla="*/ 919 h 652"/>
                <a:gd name="T46" fmla="*/ 676 w 995"/>
                <a:gd name="T47" fmla="*/ 928 h 652"/>
                <a:gd name="T48" fmla="*/ 584 w 995"/>
                <a:gd name="T49" fmla="*/ 815 h 652"/>
                <a:gd name="T50" fmla="*/ 657 w 995"/>
                <a:gd name="T51" fmla="*/ 964 h 652"/>
                <a:gd name="T52" fmla="*/ 702 w 995"/>
                <a:gd name="T53" fmla="*/ 1117 h 652"/>
                <a:gd name="T54" fmla="*/ 614 w 995"/>
                <a:gd name="T55" fmla="*/ 1339 h 652"/>
                <a:gd name="T56" fmla="*/ 525 w 995"/>
                <a:gd name="T57" fmla="*/ 1512 h 652"/>
                <a:gd name="T58" fmla="*/ 354 w 995"/>
                <a:gd name="T59" fmla="*/ 1379 h 652"/>
                <a:gd name="T60" fmla="*/ 333 w 995"/>
                <a:gd name="T61" fmla="*/ 1176 h 652"/>
                <a:gd name="T62" fmla="*/ 69 w 995"/>
                <a:gd name="T63" fmla="*/ 1046 h 652"/>
                <a:gd name="T64" fmla="*/ 9 w 995"/>
                <a:gd name="T65" fmla="*/ 879 h 652"/>
                <a:gd name="T66" fmla="*/ 241 w 995"/>
                <a:gd name="T67" fmla="*/ 694 h 652"/>
                <a:gd name="T68" fmla="*/ 392 w 995"/>
                <a:gd name="T69" fmla="*/ 763 h 652"/>
                <a:gd name="T70" fmla="*/ 565 w 995"/>
                <a:gd name="T71" fmla="*/ 763 h 652"/>
                <a:gd name="T72" fmla="*/ 461 w 995"/>
                <a:gd name="T73" fmla="*/ 650 h 652"/>
                <a:gd name="T74" fmla="*/ 380 w 995"/>
                <a:gd name="T75" fmla="*/ 600 h 652"/>
                <a:gd name="T76" fmla="*/ 388 w 995"/>
                <a:gd name="T77" fmla="*/ 645 h 652"/>
                <a:gd name="T78" fmla="*/ 236 w 995"/>
                <a:gd name="T79" fmla="*/ 607 h 652"/>
                <a:gd name="T80" fmla="*/ 172 w 995"/>
                <a:gd name="T81" fmla="*/ 605 h 652"/>
                <a:gd name="T82" fmla="*/ 236 w 995"/>
                <a:gd name="T83" fmla="*/ 491 h 652"/>
                <a:gd name="T84" fmla="*/ 319 w 995"/>
                <a:gd name="T85" fmla="*/ 435 h 652"/>
                <a:gd name="T86" fmla="*/ 473 w 995"/>
                <a:gd name="T87" fmla="*/ 368 h 652"/>
                <a:gd name="T88" fmla="*/ 468 w 995"/>
                <a:gd name="T89" fmla="*/ 293 h 652"/>
                <a:gd name="T90" fmla="*/ 413 w 995"/>
                <a:gd name="T91" fmla="*/ 354 h 652"/>
                <a:gd name="T92" fmla="*/ 272 w 995"/>
                <a:gd name="T93" fmla="*/ 373 h 652"/>
                <a:gd name="T94" fmla="*/ 340 w 995"/>
                <a:gd name="T95" fmla="*/ 250 h 652"/>
                <a:gd name="T96" fmla="*/ 529 w 995"/>
                <a:gd name="T97" fmla="*/ 158 h 652"/>
                <a:gd name="T98" fmla="*/ 593 w 995"/>
                <a:gd name="T99" fmla="*/ 229 h 652"/>
                <a:gd name="T100" fmla="*/ 702 w 995"/>
                <a:gd name="T101" fmla="*/ 198 h 652"/>
                <a:gd name="T102" fmla="*/ 891 w 995"/>
                <a:gd name="T103" fmla="*/ 189 h 652"/>
                <a:gd name="T104" fmla="*/ 985 w 995"/>
                <a:gd name="T105" fmla="*/ 125 h 652"/>
                <a:gd name="T106" fmla="*/ 1051 w 995"/>
                <a:gd name="T107" fmla="*/ 194 h 652"/>
                <a:gd name="T108" fmla="*/ 1096 w 995"/>
                <a:gd name="T109" fmla="*/ 120 h 652"/>
                <a:gd name="T110" fmla="*/ 1328 w 995"/>
                <a:gd name="T111" fmla="*/ 26 h 652"/>
                <a:gd name="T112" fmla="*/ 555 w 995"/>
                <a:gd name="T113" fmla="*/ 557 h 652"/>
                <a:gd name="T114" fmla="*/ 671 w 995"/>
                <a:gd name="T115" fmla="*/ 633 h 652"/>
                <a:gd name="T116" fmla="*/ 794 w 995"/>
                <a:gd name="T117" fmla="*/ 614 h 652"/>
                <a:gd name="T118" fmla="*/ 754 w 995"/>
                <a:gd name="T119" fmla="*/ 671 h 652"/>
                <a:gd name="T120" fmla="*/ 560 w 995"/>
                <a:gd name="T121" fmla="*/ 1136 h 65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995" h="652">
                  <a:moveTo>
                    <a:pt x="599" y="7"/>
                  </a:moveTo>
                  <a:cubicBezTo>
                    <a:pt x="599" y="8"/>
                    <a:pt x="601" y="8"/>
                    <a:pt x="603" y="8"/>
                  </a:cubicBezTo>
                  <a:cubicBezTo>
                    <a:pt x="603" y="9"/>
                    <a:pt x="601" y="9"/>
                    <a:pt x="599" y="9"/>
                  </a:cubicBezTo>
                  <a:cubicBezTo>
                    <a:pt x="604" y="14"/>
                    <a:pt x="609" y="7"/>
                    <a:pt x="618" y="9"/>
                  </a:cubicBezTo>
                  <a:cubicBezTo>
                    <a:pt x="620" y="12"/>
                    <a:pt x="623" y="14"/>
                    <a:pt x="628" y="15"/>
                  </a:cubicBezTo>
                  <a:cubicBezTo>
                    <a:pt x="628" y="16"/>
                    <a:pt x="627" y="18"/>
                    <a:pt x="628" y="20"/>
                  </a:cubicBezTo>
                  <a:cubicBezTo>
                    <a:pt x="628" y="21"/>
                    <a:pt x="630" y="21"/>
                    <a:pt x="630" y="23"/>
                  </a:cubicBezTo>
                  <a:cubicBezTo>
                    <a:pt x="627" y="23"/>
                    <a:pt x="628" y="25"/>
                    <a:pt x="628" y="27"/>
                  </a:cubicBezTo>
                  <a:cubicBezTo>
                    <a:pt x="626" y="26"/>
                    <a:pt x="625" y="25"/>
                    <a:pt x="623" y="25"/>
                  </a:cubicBezTo>
                  <a:cubicBezTo>
                    <a:pt x="621" y="26"/>
                    <a:pt x="623" y="27"/>
                    <a:pt x="622" y="28"/>
                  </a:cubicBezTo>
                  <a:cubicBezTo>
                    <a:pt x="621" y="28"/>
                    <a:pt x="620" y="27"/>
                    <a:pt x="619" y="27"/>
                  </a:cubicBezTo>
                  <a:cubicBezTo>
                    <a:pt x="618" y="27"/>
                    <a:pt x="616" y="29"/>
                    <a:pt x="612" y="28"/>
                  </a:cubicBezTo>
                  <a:cubicBezTo>
                    <a:pt x="611" y="27"/>
                    <a:pt x="612" y="30"/>
                    <a:pt x="611" y="30"/>
                  </a:cubicBezTo>
                  <a:cubicBezTo>
                    <a:pt x="611" y="30"/>
                    <a:pt x="609" y="30"/>
                    <a:pt x="609" y="30"/>
                  </a:cubicBezTo>
                  <a:cubicBezTo>
                    <a:pt x="608" y="31"/>
                    <a:pt x="611" y="32"/>
                    <a:pt x="609" y="35"/>
                  </a:cubicBezTo>
                  <a:cubicBezTo>
                    <a:pt x="608" y="33"/>
                    <a:pt x="602" y="35"/>
                    <a:pt x="605" y="36"/>
                  </a:cubicBezTo>
                  <a:cubicBezTo>
                    <a:pt x="603" y="38"/>
                    <a:pt x="599" y="37"/>
                    <a:pt x="596" y="38"/>
                  </a:cubicBezTo>
                  <a:cubicBezTo>
                    <a:pt x="594" y="39"/>
                    <a:pt x="592" y="42"/>
                    <a:pt x="590" y="42"/>
                  </a:cubicBezTo>
                  <a:cubicBezTo>
                    <a:pt x="590" y="44"/>
                    <a:pt x="590" y="45"/>
                    <a:pt x="589" y="45"/>
                  </a:cubicBezTo>
                  <a:cubicBezTo>
                    <a:pt x="589" y="47"/>
                    <a:pt x="590" y="45"/>
                    <a:pt x="591" y="45"/>
                  </a:cubicBezTo>
                  <a:cubicBezTo>
                    <a:pt x="595" y="46"/>
                    <a:pt x="596" y="43"/>
                    <a:pt x="598" y="42"/>
                  </a:cubicBezTo>
                  <a:cubicBezTo>
                    <a:pt x="600" y="41"/>
                    <a:pt x="600" y="43"/>
                    <a:pt x="602" y="43"/>
                  </a:cubicBezTo>
                  <a:cubicBezTo>
                    <a:pt x="603" y="43"/>
                    <a:pt x="603" y="41"/>
                    <a:pt x="604" y="41"/>
                  </a:cubicBezTo>
                  <a:cubicBezTo>
                    <a:pt x="606" y="40"/>
                    <a:pt x="609" y="41"/>
                    <a:pt x="612" y="40"/>
                  </a:cubicBezTo>
                  <a:cubicBezTo>
                    <a:pt x="614" y="39"/>
                    <a:pt x="611" y="38"/>
                    <a:pt x="613" y="37"/>
                  </a:cubicBezTo>
                  <a:cubicBezTo>
                    <a:pt x="614" y="37"/>
                    <a:pt x="615" y="38"/>
                    <a:pt x="616" y="37"/>
                  </a:cubicBezTo>
                  <a:cubicBezTo>
                    <a:pt x="616" y="37"/>
                    <a:pt x="617" y="35"/>
                    <a:pt x="617" y="35"/>
                  </a:cubicBezTo>
                  <a:cubicBezTo>
                    <a:pt x="617" y="35"/>
                    <a:pt x="620" y="36"/>
                    <a:pt x="622" y="36"/>
                  </a:cubicBezTo>
                  <a:cubicBezTo>
                    <a:pt x="624" y="36"/>
                    <a:pt x="625" y="35"/>
                    <a:pt x="628" y="35"/>
                  </a:cubicBezTo>
                  <a:cubicBezTo>
                    <a:pt x="628" y="36"/>
                    <a:pt x="628" y="37"/>
                    <a:pt x="628" y="38"/>
                  </a:cubicBezTo>
                  <a:cubicBezTo>
                    <a:pt x="629" y="37"/>
                    <a:pt x="630" y="37"/>
                    <a:pt x="630" y="40"/>
                  </a:cubicBezTo>
                  <a:cubicBezTo>
                    <a:pt x="636" y="39"/>
                    <a:pt x="646" y="40"/>
                    <a:pt x="656" y="40"/>
                  </a:cubicBezTo>
                  <a:cubicBezTo>
                    <a:pt x="655" y="45"/>
                    <a:pt x="664" y="41"/>
                    <a:pt x="663" y="47"/>
                  </a:cubicBezTo>
                  <a:cubicBezTo>
                    <a:pt x="664" y="45"/>
                    <a:pt x="666" y="47"/>
                    <a:pt x="668" y="47"/>
                  </a:cubicBezTo>
                  <a:cubicBezTo>
                    <a:pt x="671" y="47"/>
                    <a:pt x="675" y="46"/>
                    <a:pt x="677" y="47"/>
                  </a:cubicBezTo>
                  <a:cubicBezTo>
                    <a:pt x="679" y="46"/>
                    <a:pt x="677" y="41"/>
                    <a:pt x="679" y="41"/>
                  </a:cubicBezTo>
                  <a:cubicBezTo>
                    <a:pt x="683" y="42"/>
                    <a:pt x="687" y="41"/>
                    <a:pt x="691" y="42"/>
                  </a:cubicBezTo>
                  <a:cubicBezTo>
                    <a:pt x="691" y="42"/>
                    <a:pt x="691" y="43"/>
                    <a:pt x="691" y="43"/>
                  </a:cubicBezTo>
                  <a:cubicBezTo>
                    <a:pt x="693" y="43"/>
                    <a:pt x="695" y="43"/>
                    <a:pt x="697" y="43"/>
                  </a:cubicBezTo>
                  <a:cubicBezTo>
                    <a:pt x="698" y="43"/>
                    <a:pt x="698" y="45"/>
                    <a:pt x="698" y="45"/>
                  </a:cubicBezTo>
                  <a:cubicBezTo>
                    <a:pt x="700" y="46"/>
                    <a:pt x="703" y="45"/>
                    <a:pt x="704" y="47"/>
                  </a:cubicBezTo>
                  <a:cubicBezTo>
                    <a:pt x="704" y="49"/>
                    <a:pt x="704" y="52"/>
                    <a:pt x="700" y="51"/>
                  </a:cubicBezTo>
                  <a:cubicBezTo>
                    <a:pt x="701" y="53"/>
                    <a:pt x="703" y="54"/>
                    <a:pt x="705" y="54"/>
                  </a:cubicBezTo>
                  <a:cubicBezTo>
                    <a:pt x="704" y="61"/>
                    <a:pt x="710" y="61"/>
                    <a:pt x="712" y="64"/>
                  </a:cubicBezTo>
                  <a:cubicBezTo>
                    <a:pt x="714" y="63"/>
                    <a:pt x="717" y="62"/>
                    <a:pt x="718" y="61"/>
                  </a:cubicBezTo>
                  <a:cubicBezTo>
                    <a:pt x="719" y="60"/>
                    <a:pt x="718" y="58"/>
                    <a:pt x="719" y="57"/>
                  </a:cubicBezTo>
                  <a:cubicBezTo>
                    <a:pt x="720" y="57"/>
                    <a:pt x="722" y="58"/>
                    <a:pt x="722" y="56"/>
                  </a:cubicBezTo>
                  <a:cubicBezTo>
                    <a:pt x="725" y="55"/>
                    <a:pt x="724" y="59"/>
                    <a:pt x="725" y="60"/>
                  </a:cubicBezTo>
                  <a:cubicBezTo>
                    <a:pt x="728" y="60"/>
                    <a:pt x="731" y="60"/>
                    <a:pt x="733" y="60"/>
                  </a:cubicBezTo>
                  <a:cubicBezTo>
                    <a:pt x="735" y="58"/>
                    <a:pt x="738" y="59"/>
                    <a:pt x="737" y="56"/>
                  </a:cubicBezTo>
                  <a:cubicBezTo>
                    <a:pt x="741" y="57"/>
                    <a:pt x="750" y="53"/>
                    <a:pt x="750" y="58"/>
                  </a:cubicBezTo>
                  <a:cubicBezTo>
                    <a:pt x="753" y="59"/>
                    <a:pt x="752" y="54"/>
                    <a:pt x="757" y="56"/>
                  </a:cubicBezTo>
                  <a:cubicBezTo>
                    <a:pt x="757" y="55"/>
                    <a:pt x="756" y="55"/>
                    <a:pt x="755" y="55"/>
                  </a:cubicBezTo>
                  <a:cubicBezTo>
                    <a:pt x="756" y="54"/>
                    <a:pt x="755" y="52"/>
                    <a:pt x="757" y="51"/>
                  </a:cubicBezTo>
                  <a:cubicBezTo>
                    <a:pt x="760" y="52"/>
                    <a:pt x="759" y="47"/>
                    <a:pt x="764" y="49"/>
                  </a:cubicBezTo>
                  <a:cubicBezTo>
                    <a:pt x="766" y="49"/>
                    <a:pt x="764" y="48"/>
                    <a:pt x="764" y="48"/>
                  </a:cubicBezTo>
                  <a:cubicBezTo>
                    <a:pt x="766" y="45"/>
                    <a:pt x="769" y="47"/>
                    <a:pt x="773" y="47"/>
                  </a:cubicBezTo>
                  <a:cubicBezTo>
                    <a:pt x="773" y="53"/>
                    <a:pt x="780" y="45"/>
                    <a:pt x="778" y="50"/>
                  </a:cubicBezTo>
                  <a:cubicBezTo>
                    <a:pt x="783" y="51"/>
                    <a:pt x="787" y="50"/>
                    <a:pt x="791" y="49"/>
                  </a:cubicBezTo>
                  <a:cubicBezTo>
                    <a:pt x="792" y="52"/>
                    <a:pt x="787" y="50"/>
                    <a:pt x="788" y="54"/>
                  </a:cubicBezTo>
                  <a:cubicBezTo>
                    <a:pt x="788" y="56"/>
                    <a:pt x="792" y="55"/>
                    <a:pt x="795" y="55"/>
                  </a:cubicBezTo>
                  <a:cubicBezTo>
                    <a:pt x="799" y="55"/>
                    <a:pt x="803" y="55"/>
                    <a:pt x="806" y="54"/>
                  </a:cubicBezTo>
                  <a:cubicBezTo>
                    <a:pt x="807" y="58"/>
                    <a:pt x="813" y="58"/>
                    <a:pt x="815" y="62"/>
                  </a:cubicBezTo>
                  <a:cubicBezTo>
                    <a:pt x="817" y="61"/>
                    <a:pt x="818" y="63"/>
                    <a:pt x="821" y="63"/>
                  </a:cubicBezTo>
                  <a:cubicBezTo>
                    <a:pt x="828" y="64"/>
                    <a:pt x="836" y="62"/>
                    <a:pt x="843" y="63"/>
                  </a:cubicBezTo>
                  <a:cubicBezTo>
                    <a:pt x="846" y="64"/>
                    <a:pt x="848" y="67"/>
                    <a:pt x="851" y="65"/>
                  </a:cubicBezTo>
                  <a:cubicBezTo>
                    <a:pt x="851" y="67"/>
                    <a:pt x="852" y="68"/>
                    <a:pt x="854" y="68"/>
                  </a:cubicBezTo>
                  <a:cubicBezTo>
                    <a:pt x="854" y="69"/>
                    <a:pt x="854" y="71"/>
                    <a:pt x="854" y="73"/>
                  </a:cubicBezTo>
                  <a:cubicBezTo>
                    <a:pt x="853" y="75"/>
                    <a:pt x="857" y="73"/>
                    <a:pt x="858" y="74"/>
                  </a:cubicBezTo>
                  <a:cubicBezTo>
                    <a:pt x="860" y="75"/>
                    <a:pt x="859" y="73"/>
                    <a:pt x="861" y="74"/>
                  </a:cubicBezTo>
                  <a:cubicBezTo>
                    <a:pt x="861" y="74"/>
                    <a:pt x="861" y="75"/>
                    <a:pt x="862" y="75"/>
                  </a:cubicBezTo>
                  <a:cubicBezTo>
                    <a:pt x="864" y="75"/>
                    <a:pt x="876" y="76"/>
                    <a:pt x="877" y="75"/>
                  </a:cubicBezTo>
                  <a:cubicBezTo>
                    <a:pt x="877" y="75"/>
                    <a:pt x="877" y="74"/>
                    <a:pt x="877" y="74"/>
                  </a:cubicBezTo>
                  <a:cubicBezTo>
                    <a:pt x="878" y="74"/>
                    <a:pt x="880" y="75"/>
                    <a:pt x="881" y="75"/>
                  </a:cubicBezTo>
                  <a:cubicBezTo>
                    <a:pt x="882" y="74"/>
                    <a:pt x="884" y="73"/>
                    <a:pt x="884" y="75"/>
                  </a:cubicBezTo>
                  <a:cubicBezTo>
                    <a:pt x="886" y="73"/>
                    <a:pt x="890" y="72"/>
                    <a:pt x="894" y="71"/>
                  </a:cubicBezTo>
                  <a:cubicBezTo>
                    <a:pt x="893" y="75"/>
                    <a:pt x="894" y="77"/>
                    <a:pt x="895" y="80"/>
                  </a:cubicBezTo>
                  <a:cubicBezTo>
                    <a:pt x="900" y="79"/>
                    <a:pt x="901" y="82"/>
                    <a:pt x="905" y="80"/>
                  </a:cubicBezTo>
                  <a:cubicBezTo>
                    <a:pt x="906" y="78"/>
                    <a:pt x="904" y="77"/>
                    <a:pt x="903" y="77"/>
                  </a:cubicBezTo>
                  <a:cubicBezTo>
                    <a:pt x="904" y="76"/>
                    <a:pt x="904" y="75"/>
                    <a:pt x="904" y="73"/>
                  </a:cubicBezTo>
                  <a:cubicBezTo>
                    <a:pt x="907" y="70"/>
                    <a:pt x="914" y="71"/>
                    <a:pt x="916" y="74"/>
                  </a:cubicBezTo>
                  <a:cubicBezTo>
                    <a:pt x="921" y="74"/>
                    <a:pt x="926" y="73"/>
                    <a:pt x="931" y="74"/>
                  </a:cubicBezTo>
                  <a:cubicBezTo>
                    <a:pt x="933" y="74"/>
                    <a:pt x="936" y="77"/>
                    <a:pt x="937" y="74"/>
                  </a:cubicBezTo>
                  <a:cubicBezTo>
                    <a:pt x="940" y="75"/>
                    <a:pt x="939" y="76"/>
                    <a:pt x="943" y="77"/>
                  </a:cubicBezTo>
                  <a:cubicBezTo>
                    <a:pt x="944" y="78"/>
                    <a:pt x="945" y="80"/>
                    <a:pt x="945" y="80"/>
                  </a:cubicBezTo>
                  <a:cubicBezTo>
                    <a:pt x="946" y="80"/>
                    <a:pt x="947" y="79"/>
                    <a:pt x="947" y="78"/>
                  </a:cubicBezTo>
                  <a:cubicBezTo>
                    <a:pt x="948" y="79"/>
                    <a:pt x="947" y="80"/>
                    <a:pt x="948" y="81"/>
                  </a:cubicBezTo>
                  <a:cubicBezTo>
                    <a:pt x="948" y="81"/>
                    <a:pt x="950" y="80"/>
                    <a:pt x="950" y="81"/>
                  </a:cubicBezTo>
                  <a:cubicBezTo>
                    <a:pt x="951" y="82"/>
                    <a:pt x="953" y="82"/>
                    <a:pt x="956" y="83"/>
                  </a:cubicBezTo>
                  <a:cubicBezTo>
                    <a:pt x="958" y="84"/>
                    <a:pt x="961" y="84"/>
                    <a:pt x="963" y="86"/>
                  </a:cubicBezTo>
                  <a:cubicBezTo>
                    <a:pt x="964" y="86"/>
                    <a:pt x="964" y="88"/>
                    <a:pt x="964" y="88"/>
                  </a:cubicBezTo>
                  <a:cubicBezTo>
                    <a:pt x="965" y="88"/>
                    <a:pt x="966" y="87"/>
                    <a:pt x="967" y="88"/>
                  </a:cubicBezTo>
                  <a:cubicBezTo>
                    <a:pt x="967" y="88"/>
                    <a:pt x="966" y="90"/>
                    <a:pt x="967" y="90"/>
                  </a:cubicBezTo>
                  <a:cubicBezTo>
                    <a:pt x="967" y="91"/>
                    <a:pt x="969" y="90"/>
                    <a:pt x="969" y="90"/>
                  </a:cubicBezTo>
                  <a:cubicBezTo>
                    <a:pt x="970" y="91"/>
                    <a:pt x="968" y="95"/>
                    <a:pt x="972" y="94"/>
                  </a:cubicBezTo>
                  <a:cubicBezTo>
                    <a:pt x="972" y="97"/>
                    <a:pt x="972" y="99"/>
                    <a:pt x="972" y="102"/>
                  </a:cubicBezTo>
                  <a:cubicBezTo>
                    <a:pt x="977" y="102"/>
                    <a:pt x="980" y="101"/>
                    <a:pt x="981" y="97"/>
                  </a:cubicBezTo>
                  <a:cubicBezTo>
                    <a:pt x="984" y="99"/>
                    <a:pt x="988" y="98"/>
                    <a:pt x="991" y="100"/>
                  </a:cubicBezTo>
                  <a:cubicBezTo>
                    <a:pt x="992" y="100"/>
                    <a:pt x="991" y="102"/>
                    <a:pt x="991" y="102"/>
                  </a:cubicBezTo>
                  <a:cubicBezTo>
                    <a:pt x="992" y="103"/>
                    <a:pt x="994" y="102"/>
                    <a:pt x="995" y="102"/>
                  </a:cubicBezTo>
                  <a:cubicBezTo>
                    <a:pt x="994" y="103"/>
                    <a:pt x="992" y="103"/>
                    <a:pt x="992" y="106"/>
                  </a:cubicBezTo>
                  <a:cubicBezTo>
                    <a:pt x="991" y="106"/>
                    <a:pt x="990" y="104"/>
                    <a:pt x="989" y="104"/>
                  </a:cubicBezTo>
                  <a:cubicBezTo>
                    <a:pt x="988" y="105"/>
                    <a:pt x="988" y="107"/>
                    <a:pt x="985" y="107"/>
                  </a:cubicBezTo>
                  <a:cubicBezTo>
                    <a:pt x="986" y="109"/>
                    <a:pt x="989" y="108"/>
                    <a:pt x="988" y="111"/>
                  </a:cubicBezTo>
                  <a:cubicBezTo>
                    <a:pt x="983" y="108"/>
                    <a:pt x="987" y="113"/>
                    <a:pt x="984" y="114"/>
                  </a:cubicBezTo>
                  <a:cubicBezTo>
                    <a:pt x="983" y="114"/>
                    <a:pt x="982" y="115"/>
                    <a:pt x="982" y="116"/>
                  </a:cubicBezTo>
                  <a:cubicBezTo>
                    <a:pt x="980" y="116"/>
                    <a:pt x="979" y="116"/>
                    <a:pt x="978" y="115"/>
                  </a:cubicBezTo>
                  <a:cubicBezTo>
                    <a:pt x="978" y="115"/>
                    <a:pt x="977" y="113"/>
                    <a:pt x="976" y="113"/>
                  </a:cubicBezTo>
                  <a:cubicBezTo>
                    <a:pt x="974" y="112"/>
                    <a:pt x="973" y="112"/>
                    <a:pt x="971" y="111"/>
                  </a:cubicBezTo>
                  <a:cubicBezTo>
                    <a:pt x="970" y="111"/>
                    <a:pt x="969" y="109"/>
                    <a:pt x="969" y="109"/>
                  </a:cubicBezTo>
                  <a:cubicBezTo>
                    <a:pt x="968" y="108"/>
                    <a:pt x="966" y="109"/>
                    <a:pt x="964" y="109"/>
                  </a:cubicBezTo>
                  <a:cubicBezTo>
                    <a:pt x="964" y="109"/>
                    <a:pt x="964" y="108"/>
                    <a:pt x="963" y="108"/>
                  </a:cubicBezTo>
                  <a:cubicBezTo>
                    <a:pt x="962" y="108"/>
                    <a:pt x="960" y="104"/>
                    <a:pt x="958" y="107"/>
                  </a:cubicBezTo>
                  <a:cubicBezTo>
                    <a:pt x="957" y="107"/>
                    <a:pt x="957" y="105"/>
                    <a:pt x="957" y="103"/>
                  </a:cubicBezTo>
                  <a:cubicBezTo>
                    <a:pt x="955" y="103"/>
                    <a:pt x="952" y="103"/>
                    <a:pt x="950" y="103"/>
                  </a:cubicBezTo>
                  <a:cubicBezTo>
                    <a:pt x="948" y="103"/>
                    <a:pt x="950" y="106"/>
                    <a:pt x="950" y="106"/>
                  </a:cubicBezTo>
                  <a:cubicBezTo>
                    <a:pt x="950" y="107"/>
                    <a:pt x="947" y="108"/>
                    <a:pt x="948" y="110"/>
                  </a:cubicBezTo>
                  <a:cubicBezTo>
                    <a:pt x="943" y="110"/>
                    <a:pt x="942" y="114"/>
                    <a:pt x="936" y="113"/>
                  </a:cubicBezTo>
                  <a:cubicBezTo>
                    <a:pt x="935" y="113"/>
                    <a:pt x="935" y="115"/>
                    <a:pt x="932" y="115"/>
                  </a:cubicBezTo>
                  <a:cubicBezTo>
                    <a:pt x="933" y="117"/>
                    <a:pt x="935" y="116"/>
                    <a:pt x="937" y="116"/>
                  </a:cubicBezTo>
                  <a:cubicBezTo>
                    <a:pt x="939" y="117"/>
                    <a:pt x="939" y="118"/>
                    <a:pt x="941" y="118"/>
                  </a:cubicBezTo>
                  <a:cubicBezTo>
                    <a:pt x="940" y="122"/>
                    <a:pt x="940" y="121"/>
                    <a:pt x="942" y="123"/>
                  </a:cubicBezTo>
                  <a:cubicBezTo>
                    <a:pt x="943" y="126"/>
                    <a:pt x="946" y="126"/>
                    <a:pt x="948" y="128"/>
                  </a:cubicBezTo>
                  <a:cubicBezTo>
                    <a:pt x="948" y="128"/>
                    <a:pt x="944" y="131"/>
                    <a:pt x="944" y="131"/>
                  </a:cubicBezTo>
                  <a:cubicBezTo>
                    <a:pt x="941" y="132"/>
                    <a:pt x="941" y="129"/>
                    <a:pt x="940" y="129"/>
                  </a:cubicBezTo>
                  <a:cubicBezTo>
                    <a:pt x="940" y="129"/>
                    <a:pt x="941" y="131"/>
                    <a:pt x="940" y="131"/>
                  </a:cubicBezTo>
                  <a:cubicBezTo>
                    <a:pt x="936" y="132"/>
                    <a:pt x="930" y="131"/>
                    <a:pt x="927" y="133"/>
                  </a:cubicBezTo>
                  <a:cubicBezTo>
                    <a:pt x="925" y="133"/>
                    <a:pt x="920" y="135"/>
                    <a:pt x="921" y="137"/>
                  </a:cubicBezTo>
                  <a:cubicBezTo>
                    <a:pt x="915" y="136"/>
                    <a:pt x="915" y="140"/>
                    <a:pt x="911" y="141"/>
                  </a:cubicBezTo>
                  <a:cubicBezTo>
                    <a:pt x="910" y="142"/>
                    <a:pt x="910" y="142"/>
                    <a:pt x="909" y="143"/>
                  </a:cubicBezTo>
                  <a:cubicBezTo>
                    <a:pt x="908" y="144"/>
                    <a:pt x="907" y="145"/>
                    <a:pt x="905" y="146"/>
                  </a:cubicBezTo>
                  <a:cubicBezTo>
                    <a:pt x="904" y="146"/>
                    <a:pt x="903" y="147"/>
                    <a:pt x="903" y="148"/>
                  </a:cubicBezTo>
                  <a:cubicBezTo>
                    <a:pt x="899" y="147"/>
                    <a:pt x="893" y="149"/>
                    <a:pt x="891" y="147"/>
                  </a:cubicBezTo>
                  <a:cubicBezTo>
                    <a:pt x="890" y="148"/>
                    <a:pt x="887" y="147"/>
                    <a:pt x="888" y="150"/>
                  </a:cubicBezTo>
                  <a:cubicBezTo>
                    <a:pt x="881" y="151"/>
                    <a:pt x="880" y="151"/>
                    <a:pt x="874" y="150"/>
                  </a:cubicBezTo>
                  <a:cubicBezTo>
                    <a:pt x="873" y="150"/>
                    <a:pt x="872" y="151"/>
                    <a:pt x="871" y="151"/>
                  </a:cubicBezTo>
                  <a:cubicBezTo>
                    <a:pt x="870" y="152"/>
                    <a:pt x="868" y="153"/>
                    <a:pt x="868" y="155"/>
                  </a:cubicBezTo>
                  <a:cubicBezTo>
                    <a:pt x="868" y="158"/>
                    <a:pt x="862" y="157"/>
                    <a:pt x="863" y="162"/>
                  </a:cubicBezTo>
                  <a:cubicBezTo>
                    <a:pt x="862" y="166"/>
                    <a:pt x="866" y="165"/>
                    <a:pt x="868" y="167"/>
                  </a:cubicBezTo>
                  <a:cubicBezTo>
                    <a:pt x="867" y="170"/>
                    <a:pt x="867" y="173"/>
                    <a:pt x="863" y="173"/>
                  </a:cubicBezTo>
                  <a:cubicBezTo>
                    <a:pt x="863" y="175"/>
                    <a:pt x="863" y="176"/>
                    <a:pt x="861" y="176"/>
                  </a:cubicBezTo>
                  <a:cubicBezTo>
                    <a:pt x="861" y="178"/>
                    <a:pt x="861" y="179"/>
                    <a:pt x="861" y="181"/>
                  </a:cubicBezTo>
                  <a:cubicBezTo>
                    <a:pt x="861" y="183"/>
                    <a:pt x="863" y="180"/>
                    <a:pt x="863" y="182"/>
                  </a:cubicBezTo>
                  <a:cubicBezTo>
                    <a:pt x="864" y="185"/>
                    <a:pt x="861" y="184"/>
                    <a:pt x="861" y="184"/>
                  </a:cubicBezTo>
                  <a:cubicBezTo>
                    <a:pt x="860" y="185"/>
                    <a:pt x="860" y="188"/>
                    <a:pt x="859" y="188"/>
                  </a:cubicBezTo>
                  <a:cubicBezTo>
                    <a:pt x="858" y="189"/>
                    <a:pt x="855" y="188"/>
                    <a:pt x="854" y="189"/>
                  </a:cubicBezTo>
                  <a:cubicBezTo>
                    <a:pt x="853" y="190"/>
                    <a:pt x="854" y="193"/>
                    <a:pt x="854" y="194"/>
                  </a:cubicBezTo>
                  <a:cubicBezTo>
                    <a:pt x="853" y="195"/>
                    <a:pt x="853" y="192"/>
                    <a:pt x="852" y="191"/>
                  </a:cubicBezTo>
                  <a:cubicBezTo>
                    <a:pt x="852" y="191"/>
                    <a:pt x="849" y="192"/>
                    <a:pt x="851" y="197"/>
                  </a:cubicBezTo>
                  <a:cubicBezTo>
                    <a:pt x="849" y="196"/>
                    <a:pt x="850" y="199"/>
                    <a:pt x="849" y="200"/>
                  </a:cubicBezTo>
                  <a:cubicBezTo>
                    <a:pt x="848" y="200"/>
                    <a:pt x="847" y="199"/>
                    <a:pt x="846" y="200"/>
                  </a:cubicBezTo>
                  <a:cubicBezTo>
                    <a:pt x="846" y="200"/>
                    <a:pt x="846" y="203"/>
                    <a:pt x="844" y="202"/>
                  </a:cubicBezTo>
                  <a:cubicBezTo>
                    <a:pt x="844" y="204"/>
                    <a:pt x="843" y="205"/>
                    <a:pt x="843" y="207"/>
                  </a:cubicBezTo>
                  <a:cubicBezTo>
                    <a:pt x="841" y="207"/>
                    <a:pt x="838" y="206"/>
                    <a:pt x="838" y="208"/>
                  </a:cubicBezTo>
                  <a:cubicBezTo>
                    <a:pt x="837" y="207"/>
                    <a:pt x="839" y="206"/>
                    <a:pt x="838" y="204"/>
                  </a:cubicBezTo>
                  <a:cubicBezTo>
                    <a:pt x="838" y="205"/>
                    <a:pt x="837" y="204"/>
                    <a:pt x="837" y="203"/>
                  </a:cubicBezTo>
                  <a:cubicBezTo>
                    <a:pt x="837" y="203"/>
                    <a:pt x="837" y="202"/>
                    <a:pt x="837" y="201"/>
                  </a:cubicBezTo>
                  <a:cubicBezTo>
                    <a:pt x="836" y="200"/>
                    <a:pt x="835" y="199"/>
                    <a:pt x="835" y="199"/>
                  </a:cubicBezTo>
                  <a:cubicBezTo>
                    <a:pt x="834" y="198"/>
                    <a:pt x="834" y="197"/>
                    <a:pt x="832" y="197"/>
                  </a:cubicBezTo>
                  <a:cubicBezTo>
                    <a:pt x="834" y="196"/>
                    <a:pt x="834" y="193"/>
                    <a:pt x="834" y="190"/>
                  </a:cubicBezTo>
                  <a:cubicBezTo>
                    <a:pt x="834" y="188"/>
                    <a:pt x="833" y="188"/>
                    <a:pt x="832" y="187"/>
                  </a:cubicBezTo>
                  <a:cubicBezTo>
                    <a:pt x="832" y="182"/>
                    <a:pt x="833" y="177"/>
                    <a:pt x="832" y="174"/>
                  </a:cubicBezTo>
                  <a:cubicBezTo>
                    <a:pt x="837" y="177"/>
                    <a:pt x="833" y="172"/>
                    <a:pt x="835" y="169"/>
                  </a:cubicBezTo>
                  <a:cubicBezTo>
                    <a:pt x="835" y="169"/>
                    <a:pt x="836" y="173"/>
                    <a:pt x="837" y="170"/>
                  </a:cubicBezTo>
                  <a:cubicBezTo>
                    <a:pt x="837" y="170"/>
                    <a:pt x="837" y="168"/>
                    <a:pt x="837" y="168"/>
                  </a:cubicBezTo>
                  <a:cubicBezTo>
                    <a:pt x="838" y="166"/>
                    <a:pt x="843" y="163"/>
                    <a:pt x="844" y="162"/>
                  </a:cubicBezTo>
                  <a:cubicBezTo>
                    <a:pt x="844" y="162"/>
                    <a:pt x="846" y="162"/>
                    <a:pt x="845" y="161"/>
                  </a:cubicBezTo>
                  <a:cubicBezTo>
                    <a:pt x="844" y="159"/>
                    <a:pt x="846" y="160"/>
                    <a:pt x="848" y="160"/>
                  </a:cubicBezTo>
                  <a:cubicBezTo>
                    <a:pt x="849" y="159"/>
                    <a:pt x="850" y="157"/>
                    <a:pt x="850" y="154"/>
                  </a:cubicBezTo>
                  <a:cubicBezTo>
                    <a:pt x="850" y="154"/>
                    <a:pt x="854" y="152"/>
                    <a:pt x="854" y="151"/>
                  </a:cubicBezTo>
                  <a:cubicBezTo>
                    <a:pt x="854" y="151"/>
                    <a:pt x="852" y="151"/>
                    <a:pt x="852" y="151"/>
                  </a:cubicBezTo>
                  <a:cubicBezTo>
                    <a:pt x="853" y="151"/>
                    <a:pt x="853" y="149"/>
                    <a:pt x="854" y="149"/>
                  </a:cubicBezTo>
                  <a:cubicBezTo>
                    <a:pt x="855" y="149"/>
                    <a:pt x="857" y="152"/>
                    <a:pt x="856" y="147"/>
                  </a:cubicBezTo>
                  <a:cubicBezTo>
                    <a:pt x="858" y="147"/>
                    <a:pt x="860" y="146"/>
                    <a:pt x="862" y="146"/>
                  </a:cubicBezTo>
                  <a:cubicBezTo>
                    <a:pt x="862" y="145"/>
                    <a:pt x="863" y="143"/>
                    <a:pt x="863" y="143"/>
                  </a:cubicBezTo>
                  <a:cubicBezTo>
                    <a:pt x="864" y="143"/>
                    <a:pt x="865" y="144"/>
                    <a:pt x="865" y="143"/>
                  </a:cubicBezTo>
                  <a:cubicBezTo>
                    <a:pt x="866" y="143"/>
                    <a:pt x="867" y="142"/>
                    <a:pt x="868" y="141"/>
                  </a:cubicBezTo>
                  <a:cubicBezTo>
                    <a:pt x="868" y="140"/>
                    <a:pt x="869" y="141"/>
                    <a:pt x="869" y="140"/>
                  </a:cubicBezTo>
                  <a:cubicBezTo>
                    <a:pt x="869" y="138"/>
                    <a:pt x="870" y="135"/>
                    <a:pt x="872" y="137"/>
                  </a:cubicBezTo>
                  <a:cubicBezTo>
                    <a:pt x="872" y="135"/>
                    <a:pt x="872" y="133"/>
                    <a:pt x="872" y="131"/>
                  </a:cubicBezTo>
                  <a:cubicBezTo>
                    <a:pt x="870" y="131"/>
                    <a:pt x="868" y="132"/>
                    <a:pt x="867" y="133"/>
                  </a:cubicBezTo>
                  <a:cubicBezTo>
                    <a:pt x="866" y="133"/>
                    <a:pt x="865" y="134"/>
                    <a:pt x="864" y="135"/>
                  </a:cubicBezTo>
                  <a:cubicBezTo>
                    <a:pt x="864" y="136"/>
                    <a:pt x="863" y="135"/>
                    <a:pt x="863" y="136"/>
                  </a:cubicBezTo>
                  <a:cubicBezTo>
                    <a:pt x="863" y="138"/>
                    <a:pt x="858" y="138"/>
                    <a:pt x="858" y="141"/>
                  </a:cubicBezTo>
                  <a:cubicBezTo>
                    <a:pt x="856" y="140"/>
                    <a:pt x="855" y="141"/>
                    <a:pt x="855" y="143"/>
                  </a:cubicBezTo>
                  <a:cubicBezTo>
                    <a:pt x="853" y="144"/>
                    <a:pt x="854" y="141"/>
                    <a:pt x="854" y="141"/>
                  </a:cubicBezTo>
                  <a:cubicBezTo>
                    <a:pt x="853" y="141"/>
                    <a:pt x="851" y="141"/>
                    <a:pt x="851" y="141"/>
                  </a:cubicBezTo>
                  <a:cubicBezTo>
                    <a:pt x="851" y="140"/>
                    <a:pt x="852" y="138"/>
                    <a:pt x="851" y="137"/>
                  </a:cubicBezTo>
                  <a:cubicBezTo>
                    <a:pt x="846" y="138"/>
                    <a:pt x="843" y="136"/>
                    <a:pt x="839" y="137"/>
                  </a:cubicBezTo>
                  <a:cubicBezTo>
                    <a:pt x="838" y="138"/>
                    <a:pt x="839" y="139"/>
                    <a:pt x="838" y="140"/>
                  </a:cubicBezTo>
                  <a:cubicBezTo>
                    <a:pt x="837" y="141"/>
                    <a:pt x="835" y="140"/>
                    <a:pt x="834" y="141"/>
                  </a:cubicBezTo>
                  <a:cubicBezTo>
                    <a:pt x="832" y="142"/>
                    <a:pt x="831" y="143"/>
                    <a:pt x="830" y="144"/>
                  </a:cubicBezTo>
                  <a:cubicBezTo>
                    <a:pt x="829" y="145"/>
                    <a:pt x="829" y="147"/>
                    <a:pt x="826" y="147"/>
                  </a:cubicBezTo>
                  <a:cubicBezTo>
                    <a:pt x="826" y="150"/>
                    <a:pt x="828" y="150"/>
                    <a:pt x="828" y="153"/>
                  </a:cubicBezTo>
                  <a:cubicBezTo>
                    <a:pt x="826" y="153"/>
                    <a:pt x="825" y="154"/>
                    <a:pt x="825" y="156"/>
                  </a:cubicBezTo>
                  <a:cubicBezTo>
                    <a:pt x="820" y="155"/>
                    <a:pt x="819" y="158"/>
                    <a:pt x="815" y="157"/>
                  </a:cubicBezTo>
                  <a:cubicBezTo>
                    <a:pt x="813" y="156"/>
                    <a:pt x="814" y="155"/>
                    <a:pt x="815" y="154"/>
                  </a:cubicBezTo>
                  <a:cubicBezTo>
                    <a:pt x="813" y="154"/>
                    <a:pt x="812" y="153"/>
                    <a:pt x="812" y="151"/>
                  </a:cubicBezTo>
                  <a:cubicBezTo>
                    <a:pt x="810" y="151"/>
                    <a:pt x="808" y="152"/>
                    <a:pt x="808" y="150"/>
                  </a:cubicBezTo>
                  <a:cubicBezTo>
                    <a:pt x="802" y="153"/>
                    <a:pt x="795" y="155"/>
                    <a:pt x="788" y="156"/>
                  </a:cubicBezTo>
                  <a:cubicBezTo>
                    <a:pt x="787" y="154"/>
                    <a:pt x="784" y="155"/>
                    <a:pt x="785" y="151"/>
                  </a:cubicBezTo>
                  <a:cubicBezTo>
                    <a:pt x="784" y="151"/>
                    <a:pt x="782" y="151"/>
                    <a:pt x="781" y="151"/>
                  </a:cubicBezTo>
                  <a:cubicBezTo>
                    <a:pt x="776" y="153"/>
                    <a:pt x="772" y="154"/>
                    <a:pt x="768" y="156"/>
                  </a:cubicBezTo>
                  <a:cubicBezTo>
                    <a:pt x="764" y="158"/>
                    <a:pt x="762" y="161"/>
                    <a:pt x="758" y="162"/>
                  </a:cubicBezTo>
                  <a:cubicBezTo>
                    <a:pt x="759" y="164"/>
                    <a:pt x="758" y="166"/>
                    <a:pt x="756" y="166"/>
                  </a:cubicBezTo>
                  <a:cubicBezTo>
                    <a:pt x="757" y="169"/>
                    <a:pt x="754" y="169"/>
                    <a:pt x="755" y="171"/>
                  </a:cubicBezTo>
                  <a:cubicBezTo>
                    <a:pt x="752" y="169"/>
                    <a:pt x="750" y="176"/>
                    <a:pt x="749" y="175"/>
                  </a:cubicBezTo>
                  <a:cubicBezTo>
                    <a:pt x="746" y="173"/>
                    <a:pt x="748" y="176"/>
                    <a:pt x="745" y="176"/>
                  </a:cubicBezTo>
                  <a:cubicBezTo>
                    <a:pt x="743" y="176"/>
                    <a:pt x="743" y="177"/>
                    <a:pt x="743" y="179"/>
                  </a:cubicBezTo>
                  <a:cubicBezTo>
                    <a:pt x="737" y="177"/>
                    <a:pt x="739" y="183"/>
                    <a:pt x="735" y="182"/>
                  </a:cubicBezTo>
                  <a:cubicBezTo>
                    <a:pt x="735" y="183"/>
                    <a:pt x="739" y="188"/>
                    <a:pt x="739" y="186"/>
                  </a:cubicBezTo>
                  <a:cubicBezTo>
                    <a:pt x="741" y="186"/>
                    <a:pt x="740" y="189"/>
                    <a:pt x="741" y="190"/>
                  </a:cubicBezTo>
                  <a:cubicBezTo>
                    <a:pt x="742" y="189"/>
                    <a:pt x="744" y="191"/>
                    <a:pt x="744" y="191"/>
                  </a:cubicBezTo>
                  <a:cubicBezTo>
                    <a:pt x="745" y="192"/>
                    <a:pt x="747" y="190"/>
                    <a:pt x="749" y="190"/>
                  </a:cubicBezTo>
                  <a:cubicBezTo>
                    <a:pt x="749" y="190"/>
                    <a:pt x="751" y="191"/>
                    <a:pt x="750" y="191"/>
                  </a:cubicBezTo>
                  <a:cubicBezTo>
                    <a:pt x="752" y="191"/>
                    <a:pt x="753" y="188"/>
                    <a:pt x="753" y="190"/>
                  </a:cubicBezTo>
                  <a:cubicBezTo>
                    <a:pt x="755" y="190"/>
                    <a:pt x="754" y="189"/>
                    <a:pt x="755" y="188"/>
                  </a:cubicBezTo>
                  <a:cubicBezTo>
                    <a:pt x="757" y="188"/>
                    <a:pt x="757" y="197"/>
                    <a:pt x="759" y="193"/>
                  </a:cubicBezTo>
                  <a:cubicBezTo>
                    <a:pt x="762" y="192"/>
                    <a:pt x="759" y="198"/>
                    <a:pt x="763" y="196"/>
                  </a:cubicBezTo>
                  <a:cubicBezTo>
                    <a:pt x="763" y="198"/>
                    <a:pt x="761" y="197"/>
                    <a:pt x="761" y="197"/>
                  </a:cubicBezTo>
                  <a:cubicBezTo>
                    <a:pt x="760" y="198"/>
                    <a:pt x="762" y="200"/>
                    <a:pt x="762" y="202"/>
                  </a:cubicBezTo>
                  <a:cubicBezTo>
                    <a:pt x="762" y="202"/>
                    <a:pt x="761" y="202"/>
                    <a:pt x="761" y="203"/>
                  </a:cubicBezTo>
                  <a:cubicBezTo>
                    <a:pt x="760" y="204"/>
                    <a:pt x="760" y="205"/>
                    <a:pt x="759" y="206"/>
                  </a:cubicBezTo>
                  <a:cubicBezTo>
                    <a:pt x="759" y="209"/>
                    <a:pt x="761" y="216"/>
                    <a:pt x="757" y="213"/>
                  </a:cubicBezTo>
                  <a:cubicBezTo>
                    <a:pt x="758" y="223"/>
                    <a:pt x="753" y="228"/>
                    <a:pt x="751" y="235"/>
                  </a:cubicBezTo>
                  <a:cubicBezTo>
                    <a:pt x="750" y="236"/>
                    <a:pt x="749" y="235"/>
                    <a:pt x="748" y="235"/>
                  </a:cubicBezTo>
                  <a:cubicBezTo>
                    <a:pt x="747" y="236"/>
                    <a:pt x="748" y="238"/>
                    <a:pt x="748" y="239"/>
                  </a:cubicBezTo>
                  <a:cubicBezTo>
                    <a:pt x="747" y="240"/>
                    <a:pt x="745" y="239"/>
                    <a:pt x="744" y="240"/>
                  </a:cubicBezTo>
                  <a:cubicBezTo>
                    <a:pt x="744" y="240"/>
                    <a:pt x="744" y="242"/>
                    <a:pt x="744" y="242"/>
                  </a:cubicBezTo>
                  <a:cubicBezTo>
                    <a:pt x="744" y="242"/>
                    <a:pt x="742" y="242"/>
                    <a:pt x="742" y="242"/>
                  </a:cubicBezTo>
                  <a:cubicBezTo>
                    <a:pt x="741" y="243"/>
                    <a:pt x="743" y="244"/>
                    <a:pt x="743" y="243"/>
                  </a:cubicBezTo>
                  <a:cubicBezTo>
                    <a:pt x="742" y="245"/>
                    <a:pt x="740" y="245"/>
                    <a:pt x="739" y="246"/>
                  </a:cubicBezTo>
                  <a:cubicBezTo>
                    <a:pt x="739" y="246"/>
                    <a:pt x="739" y="248"/>
                    <a:pt x="738" y="249"/>
                  </a:cubicBezTo>
                  <a:cubicBezTo>
                    <a:pt x="737" y="250"/>
                    <a:pt x="736" y="249"/>
                    <a:pt x="735" y="250"/>
                  </a:cubicBezTo>
                  <a:cubicBezTo>
                    <a:pt x="734" y="251"/>
                    <a:pt x="734" y="253"/>
                    <a:pt x="733" y="254"/>
                  </a:cubicBezTo>
                  <a:cubicBezTo>
                    <a:pt x="733" y="254"/>
                    <a:pt x="731" y="254"/>
                    <a:pt x="731" y="254"/>
                  </a:cubicBezTo>
                  <a:cubicBezTo>
                    <a:pt x="731" y="254"/>
                    <a:pt x="731" y="257"/>
                    <a:pt x="730" y="256"/>
                  </a:cubicBezTo>
                  <a:cubicBezTo>
                    <a:pt x="729" y="255"/>
                    <a:pt x="728" y="255"/>
                    <a:pt x="728" y="259"/>
                  </a:cubicBezTo>
                  <a:cubicBezTo>
                    <a:pt x="722" y="259"/>
                    <a:pt x="722" y="259"/>
                    <a:pt x="716" y="259"/>
                  </a:cubicBezTo>
                  <a:cubicBezTo>
                    <a:pt x="716" y="259"/>
                    <a:pt x="711" y="262"/>
                    <a:pt x="713" y="262"/>
                  </a:cubicBezTo>
                  <a:cubicBezTo>
                    <a:pt x="715" y="265"/>
                    <a:pt x="705" y="262"/>
                    <a:pt x="710" y="264"/>
                  </a:cubicBezTo>
                  <a:cubicBezTo>
                    <a:pt x="710" y="266"/>
                    <a:pt x="708" y="266"/>
                    <a:pt x="708" y="264"/>
                  </a:cubicBezTo>
                  <a:cubicBezTo>
                    <a:pt x="705" y="267"/>
                    <a:pt x="706" y="270"/>
                    <a:pt x="706" y="274"/>
                  </a:cubicBezTo>
                  <a:cubicBezTo>
                    <a:pt x="703" y="275"/>
                    <a:pt x="704" y="275"/>
                    <a:pt x="700" y="274"/>
                  </a:cubicBezTo>
                  <a:cubicBezTo>
                    <a:pt x="702" y="275"/>
                    <a:pt x="702" y="276"/>
                    <a:pt x="699" y="276"/>
                  </a:cubicBezTo>
                  <a:cubicBezTo>
                    <a:pt x="699" y="279"/>
                    <a:pt x="700" y="289"/>
                    <a:pt x="702" y="286"/>
                  </a:cubicBezTo>
                  <a:cubicBezTo>
                    <a:pt x="704" y="286"/>
                    <a:pt x="702" y="295"/>
                    <a:pt x="705" y="295"/>
                  </a:cubicBezTo>
                  <a:cubicBezTo>
                    <a:pt x="708" y="295"/>
                    <a:pt x="705" y="299"/>
                    <a:pt x="708" y="300"/>
                  </a:cubicBezTo>
                  <a:cubicBezTo>
                    <a:pt x="707" y="300"/>
                    <a:pt x="707" y="302"/>
                    <a:pt x="706" y="302"/>
                  </a:cubicBezTo>
                  <a:cubicBezTo>
                    <a:pt x="705" y="303"/>
                    <a:pt x="704" y="301"/>
                    <a:pt x="704" y="301"/>
                  </a:cubicBezTo>
                  <a:cubicBezTo>
                    <a:pt x="703" y="302"/>
                    <a:pt x="704" y="303"/>
                    <a:pt x="703" y="303"/>
                  </a:cubicBezTo>
                  <a:cubicBezTo>
                    <a:pt x="702" y="304"/>
                    <a:pt x="700" y="303"/>
                    <a:pt x="699" y="303"/>
                  </a:cubicBezTo>
                  <a:cubicBezTo>
                    <a:pt x="697" y="304"/>
                    <a:pt x="693" y="307"/>
                    <a:pt x="691" y="304"/>
                  </a:cubicBezTo>
                  <a:cubicBezTo>
                    <a:pt x="691" y="302"/>
                    <a:pt x="692" y="301"/>
                    <a:pt x="692" y="300"/>
                  </a:cubicBezTo>
                  <a:cubicBezTo>
                    <a:pt x="693" y="297"/>
                    <a:pt x="691" y="294"/>
                    <a:pt x="693" y="293"/>
                  </a:cubicBezTo>
                  <a:cubicBezTo>
                    <a:pt x="693" y="291"/>
                    <a:pt x="690" y="292"/>
                    <a:pt x="691" y="288"/>
                  </a:cubicBezTo>
                  <a:cubicBezTo>
                    <a:pt x="689" y="287"/>
                    <a:pt x="686" y="289"/>
                    <a:pt x="684" y="286"/>
                  </a:cubicBezTo>
                  <a:cubicBezTo>
                    <a:pt x="683" y="282"/>
                    <a:pt x="688" y="284"/>
                    <a:pt x="686" y="280"/>
                  </a:cubicBezTo>
                  <a:cubicBezTo>
                    <a:pt x="686" y="278"/>
                    <a:pt x="685" y="279"/>
                    <a:pt x="685" y="280"/>
                  </a:cubicBezTo>
                  <a:cubicBezTo>
                    <a:pt x="684" y="280"/>
                    <a:pt x="684" y="278"/>
                    <a:pt x="683" y="277"/>
                  </a:cubicBezTo>
                  <a:cubicBezTo>
                    <a:pt x="682" y="277"/>
                    <a:pt x="681" y="276"/>
                    <a:pt x="680" y="275"/>
                  </a:cubicBezTo>
                  <a:cubicBezTo>
                    <a:pt x="680" y="276"/>
                    <a:pt x="679" y="276"/>
                    <a:pt x="677" y="276"/>
                  </a:cubicBezTo>
                  <a:cubicBezTo>
                    <a:pt x="676" y="276"/>
                    <a:pt x="676" y="277"/>
                    <a:pt x="677" y="277"/>
                  </a:cubicBezTo>
                  <a:cubicBezTo>
                    <a:pt x="677" y="281"/>
                    <a:pt x="674" y="275"/>
                    <a:pt x="675" y="280"/>
                  </a:cubicBezTo>
                  <a:cubicBezTo>
                    <a:pt x="671" y="277"/>
                    <a:pt x="672" y="282"/>
                    <a:pt x="668" y="280"/>
                  </a:cubicBezTo>
                  <a:cubicBezTo>
                    <a:pt x="671" y="277"/>
                    <a:pt x="668" y="275"/>
                    <a:pt x="671" y="273"/>
                  </a:cubicBezTo>
                  <a:cubicBezTo>
                    <a:pt x="673" y="271"/>
                    <a:pt x="665" y="272"/>
                    <a:pt x="665" y="274"/>
                  </a:cubicBezTo>
                  <a:cubicBezTo>
                    <a:pt x="665" y="277"/>
                    <a:pt x="664" y="273"/>
                    <a:pt x="664" y="273"/>
                  </a:cubicBezTo>
                  <a:cubicBezTo>
                    <a:pt x="662" y="273"/>
                    <a:pt x="663" y="276"/>
                    <a:pt x="660" y="276"/>
                  </a:cubicBezTo>
                  <a:cubicBezTo>
                    <a:pt x="660" y="276"/>
                    <a:pt x="657" y="278"/>
                    <a:pt x="657" y="279"/>
                  </a:cubicBezTo>
                  <a:cubicBezTo>
                    <a:pt x="656" y="279"/>
                    <a:pt x="656" y="280"/>
                    <a:pt x="656" y="281"/>
                  </a:cubicBezTo>
                  <a:cubicBezTo>
                    <a:pt x="651" y="280"/>
                    <a:pt x="652" y="280"/>
                    <a:pt x="648" y="281"/>
                  </a:cubicBezTo>
                  <a:cubicBezTo>
                    <a:pt x="649" y="281"/>
                    <a:pt x="648" y="284"/>
                    <a:pt x="649" y="284"/>
                  </a:cubicBezTo>
                  <a:cubicBezTo>
                    <a:pt x="650" y="285"/>
                    <a:pt x="651" y="284"/>
                    <a:pt x="652" y="284"/>
                  </a:cubicBezTo>
                  <a:cubicBezTo>
                    <a:pt x="653" y="285"/>
                    <a:pt x="652" y="286"/>
                    <a:pt x="652" y="287"/>
                  </a:cubicBezTo>
                  <a:cubicBezTo>
                    <a:pt x="653" y="287"/>
                    <a:pt x="655" y="286"/>
                    <a:pt x="656" y="287"/>
                  </a:cubicBezTo>
                  <a:cubicBezTo>
                    <a:pt x="656" y="287"/>
                    <a:pt x="655" y="289"/>
                    <a:pt x="656" y="289"/>
                  </a:cubicBezTo>
                  <a:cubicBezTo>
                    <a:pt x="657" y="290"/>
                    <a:pt x="658" y="289"/>
                    <a:pt x="659" y="290"/>
                  </a:cubicBezTo>
                  <a:cubicBezTo>
                    <a:pt x="661" y="290"/>
                    <a:pt x="660" y="288"/>
                    <a:pt x="662" y="288"/>
                  </a:cubicBezTo>
                  <a:cubicBezTo>
                    <a:pt x="666" y="288"/>
                    <a:pt x="670" y="288"/>
                    <a:pt x="670" y="293"/>
                  </a:cubicBezTo>
                  <a:cubicBezTo>
                    <a:pt x="668" y="294"/>
                    <a:pt x="666" y="294"/>
                    <a:pt x="664" y="293"/>
                  </a:cubicBezTo>
                  <a:cubicBezTo>
                    <a:pt x="663" y="294"/>
                    <a:pt x="662" y="296"/>
                    <a:pt x="663" y="299"/>
                  </a:cubicBezTo>
                  <a:cubicBezTo>
                    <a:pt x="661" y="298"/>
                    <a:pt x="660" y="300"/>
                    <a:pt x="662" y="300"/>
                  </a:cubicBezTo>
                  <a:cubicBezTo>
                    <a:pt x="661" y="301"/>
                    <a:pt x="659" y="301"/>
                    <a:pt x="657" y="301"/>
                  </a:cubicBezTo>
                  <a:cubicBezTo>
                    <a:pt x="659" y="305"/>
                    <a:pt x="663" y="307"/>
                    <a:pt x="663" y="313"/>
                  </a:cubicBezTo>
                  <a:cubicBezTo>
                    <a:pt x="666" y="309"/>
                    <a:pt x="664" y="312"/>
                    <a:pt x="666" y="314"/>
                  </a:cubicBezTo>
                  <a:cubicBezTo>
                    <a:pt x="666" y="318"/>
                    <a:pt x="667" y="324"/>
                    <a:pt x="665" y="327"/>
                  </a:cubicBezTo>
                  <a:cubicBezTo>
                    <a:pt x="667" y="330"/>
                    <a:pt x="668" y="333"/>
                    <a:pt x="668" y="339"/>
                  </a:cubicBezTo>
                  <a:cubicBezTo>
                    <a:pt x="664" y="336"/>
                    <a:pt x="666" y="344"/>
                    <a:pt x="664" y="342"/>
                  </a:cubicBezTo>
                  <a:cubicBezTo>
                    <a:pt x="662" y="341"/>
                    <a:pt x="664" y="342"/>
                    <a:pt x="663" y="343"/>
                  </a:cubicBezTo>
                  <a:cubicBezTo>
                    <a:pt x="662" y="344"/>
                    <a:pt x="659" y="344"/>
                    <a:pt x="660" y="348"/>
                  </a:cubicBezTo>
                  <a:cubicBezTo>
                    <a:pt x="657" y="347"/>
                    <a:pt x="660" y="352"/>
                    <a:pt x="656" y="350"/>
                  </a:cubicBezTo>
                  <a:cubicBezTo>
                    <a:pt x="659" y="353"/>
                    <a:pt x="651" y="355"/>
                    <a:pt x="652" y="356"/>
                  </a:cubicBezTo>
                  <a:cubicBezTo>
                    <a:pt x="654" y="358"/>
                    <a:pt x="652" y="357"/>
                    <a:pt x="650" y="359"/>
                  </a:cubicBezTo>
                  <a:cubicBezTo>
                    <a:pt x="649" y="360"/>
                    <a:pt x="650" y="361"/>
                    <a:pt x="649" y="362"/>
                  </a:cubicBezTo>
                  <a:cubicBezTo>
                    <a:pt x="648" y="363"/>
                    <a:pt x="647" y="362"/>
                    <a:pt x="646" y="362"/>
                  </a:cubicBezTo>
                  <a:cubicBezTo>
                    <a:pt x="646" y="363"/>
                    <a:pt x="647" y="364"/>
                    <a:pt x="646" y="365"/>
                  </a:cubicBezTo>
                  <a:cubicBezTo>
                    <a:pt x="645" y="366"/>
                    <a:pt x="642" y="364"/>
                    <a:pt x="643" y="367"/>
                  </a:cubicBezTo>
                  <a:cubicBezTo>
                    <a:pt x="635" y="368"/>
                    <a:pt x="636" y="368"/>
                    <a:pt x="629" y="367"/>
                  </a:cubicBezTo>
                  <a:cubicBezTo>
                    <a:pt x="627" y="367"/>
                    <a:pt x="628" y="369"/>
                    <a:pt x="628" y="370"/>
                  </a:cubicBezTo>
                  <a:cubicBezTo>
                    <a:pt x="625" y="368"/>
                    <a:pt x="621" y="373"/>
                    <a:pt x="620" y="373"/>
                  </a:cubicBezTo>
                  <a:cubicBezTo>
                    <a:pt x="618" y="371"/>
                    <a:pt x="620" y="374"/>
                    <a:pt x="616" y="374"/>
                  </a:cubicBezTo>
                  <a:cubicBezTo>
                    <a:pt x="614" y="374"/>
                    <a:pt x="617" y="376"/>
                    <a:pt x="615" y="376"/>
                  </a:cubicBezTo>
                  <a:cubicBezTo>
                    <a:pt x="612" y="379"/>
                    <a:pt x="611" y="374"/>
                    <a:pt x="607" y="374"/>
                  </a:cubicBezTo>
                  <a:cubicBezTo>
                    <a:pt x="604" y="373"/>
                    <a:pt x="603" y="375"/>
                    <a:pt x="600" y="375"/>
                  </a:cubicBezTo>
                  <a:cubicBezTo>
                    <a:pt x="599" y="376"/>
                    <a:pt x="598" y="378"/>
                    <a:pt x="598" y="380"/>
                  </a:cubicBezTo>
                  <a:cubicBezTo>
                    <a:pt x="594" y="379"/>
                    <a:pt x="594" y="382"/>
                    <a:pt x="592" y="382"/>
                  </a:cubicBezTo>
                  <a:cubicBezTo>
                    <a:pt x="591" y="385"/>
                    <a:pt x="594" y="384"/>
                    <a:pt x="595" y="387"/>
                  </a:cubicBezTo>
                  <a:cubicBezTo>
                    <a:pt x="595" y="388"/>
                    <a:pt x="595" y="389"/>
                    <a:pt x="596" y="389"/>
                  </a:cubicBezTo>
                  <a:cubicBezTo>
                    <a:pt x="597" y="389"/>
                    <a:pt x="596" y="391"/>
                    <a:pt x="597" y="392"/>
                  </a:cubicBezTo>
                  <a:cubicBezTo>
                    <a:pt x="598" y="393"/>
                    <a:pt x="599" y="392"/>
                    <a:pt x="600" y="393"/>
                  </a:cubicBezTo>
                  <a:cubicBezTo>
                    <a:pt x="601" y="393"/>
                    <a:pt x="600" y="395"/>
                    <a:pt x="600" y="395"/>
                  </a:cubicBezTo>
                  <a:cubicBezTo>
                    <a:pt x="601" y="396"/>
                    <a:pt x="602" y="395"/>
                    <a:pt x="603" y="395"/>
                  </a:cubicBezTo>
                  <a:cubicBezTo>
                    <a:pt x="604" y="396"/>
                    <a:pt x="604" y="399"/>
                    <a:pt x="605" y="401"/>
                  </a:cubicBezTo>
                  <a:cubicBezTo>
                    <a:pt x="606" y="402"/>
                    <a:pt x="609" y="405"/>
                    <a:pt x="609" y="405"/>
                  </a:cubicBezTo>
                  <a:cubicBezTo>
                    <a:pt x="609" y="406"/>
                    <a:pt x="609" y="408"/>
                    <a:pt x="609" y="409"/>
                  </a:cubicBezTo>
                  <a:cubicBezTo>
                    <a:pt x="609" y="411"/>
                    <a:pt x="610" y="412"/>
                    <a:pt x="610" y="414"/>
                  </a:cubicBezTo>
                  <a:cubicBezTo>
                    <a:pt x="610" y="416"/>
                    <a:pt x="609" y="416"/>
                    <a:pt x="609" y="418"/>
                  </a:cubicBezTo>
                  <a:cubicBezTo>
                    <a:pt x="608" y="420"/>
                    <a:pt x="609" y="422"/>
                    <a:pt x="606" y="420"/>
                  </a:cubicBezTo>
                  <a:cubicBezTo>
                    <a:pt x="608" y="424"/>
                    <a:pt x="603" y="422"/>
                    <a:pt x="604" y="426"/>
                  </a:cubicBezTo>
                  <a:cubicBezTo>
                    <a:pt x="599" y="424"/>
                    <a:pt x="600" y="428"/>
                    <a:pt x="597" y="428"/>
                  </a:cubicBezTo>
                  <a:cubicBezTo>
                    <a:pt x="595" y="428"/>
                    <a:pt x="596" y="430"/>
                    <a:pt x="596" y="430"/>
                  </a:cubicBezTo>
                  <a:cubicBezTo>
                    <a:pt x="596" y="431"/>
                    <a:pt x="592" y="431"/>
                    <a:pt x="593" y="432"/>
                  </a:cubicBezTo>
                  <a:cubicBezTo>
                    <a:pt x="594" y="433"/>
                    <a:pt x="594" y="432"/>
                    <a:pt x="593" y="433"/>
                  </a:cubicBezTo>
                  <a:cubicBezTo>
                    <a:pt x="592" y="434"/>
                    <a:pt x="592" y="435"/>
                    <a:pt x="590" y="435"/>
                  </a:cubicBezTo>
                  <a:cubicBezTo>
                    <a:pt x="591" y="429"/>
                    <a:pt x="588" y="434"/>
                    <a:pt x="587" y="432"/>
                  </a:cubicBezTo>
                  <a:cubicBezTo>
                    <a:pt x="587" y="431"/>
                    <a:pt x="587" y="428"/>
                    <a:pt x="585" y="427"/>
                  </a:cubicBezTo>
                  <a:cubicBezTo>
                    <a:pt x="585" y="427"/>
                    <a:pt x="583" y="427"/>
                    <a:pt x="583" y="427"/>
                  </a:cubicBezTo>
                  <a:cubicBezTo>
                    <a:pt x="582" y="427"/>
                    <a:pt x="583" y="425"/>
                    <a:pt x="583" y="425"/>
                  </a:cubicBezTo>
                  <a:cubicBezTo>
                    <a:pt x="582" y="424"/>
                    <a:pt x="579" y="424"/>
                    <a:pt x="578" y="423"/>
                  </a:cubicBezTo>
                  <a:cubicBezTo>
                    <a:pt x="578" y="423"/>
                    <a:pt x="578" y="421"/>
                    <a:pt x="578" y="421"/>
                  </a:cubicBezTo>
                  <a:cubicBezTo>
                    <a:pt x="577" y="421"/>
                    <a:pt x="575" y="421"/>
                    <a:pt x="575" y="421"/>
                  </a:cubicBezTo>
                  <a:cubicBezTo>
                    <a:pt x="573" y="421"/>
                    <a:pt x="574" y="418"/>
                    <a:pt x="573" y="418"/>
                  </a:cubicBezTo>
                  <a:cubicBezTo>
                    <a:pt x="573" y="417"/>
                    <a:pt x="572" y="418"/>
                    <a:pt x="572" y="419"/>
                  </a:cubicBezTo>
                  <a:cubicBezTo>
                    <a:pt x="570" y="416"/>
                    <a:pt x="571" y="416"/>
                    <a:pt x="569" y="414"/>
                  </a:cubicBezTo>
                  <a:cubicBezTo>
                    <a:pt x="565" y="413"/>
                    <a:pt x="566" y="418"/>
                    <a:pt x="565" y="420"/>
                  </a:cubicBezTo>
                  <a:cubicBezTo>
                    <a:pt x="565" y="420"/>
                    <a:pt x="563" y="421"/>
                    <a:pt x="563" y="421"/>
                  </a:cubicBezTo>
                  <a:cubicBezTo>
                    <a:pt x="562" y="423"/>
                    <a:pt x="564" y="427"/>
                    <a:pt x="562" y="428"/>
                  </a:cubicBezTo>
                  <a:cubicBezTo>
                    <a:pt x="562" y="429"/>
                    <a:pt x="563" y="430"/>
                    <a:pt x="563" y="432"/>
                  </a:cubicBezTo>
                  <a:cubicBezTo>
                    <a:pt x="563" y="433"/>
                    <a:pt x="565" y="435"/>
                    <a:pt x="565" y="433"/>
                  </a:cubicBezTo>
                  <a:cubicBezTo>
                    <a:pt x="568" y="436"/>
                    <a:pt x="567" y="437"/>
                    <a:pt x="566" y="441"/>
                  </a:cubicBezTo>
                  <a:cubicBezTo>
                    <a:pt x="567" y="442"/>
                    <a:pt x="567" y="442"/>
                    <a:pt x="567" y="443"/>
                  </a:cubicBezTo>
                  <a:cubicBezTo>
                    <a:pt x="568" y="444"/>
                    <a:pt x="569" y="445"/>
                    <a:pt x="570" y="446"/>
                  </a:cubicBezTo>
                  <a:cubicBezTo>
                    <a:pt x="572" y="447"/>
                    <a:pt x="573" y="448"/>
                    <a:pt x="576" y="449"/>
                  </a:cubicBezTo>
                  <a:cubicBezTo>
                    <a:pt x="576" y="450"/>
                    <a:pt x="576" y="450"/>
                    <a:pt x="577" y="450"/>
                  </a:cubicBezTo>
                  <a:cubicBezTo>
                    <a:pt x="578" y="451"/>
                    <a:pt x="578" y="452"/>
                    <a:pt x="578" y="453"/>
                  </a:cubicBezTo>
                  <a:cubicBezTo>
                    <a:pt x="578" y="454"/>
                    <a:pt x="580" y="453"/>
                    <a:pt x="580" y="454"/>
                  </a:cubicBezTo>
                  <a:cubicBezTo>
                    <a:pt x="581" y="455"/>
                    <a:pt x="580" y="457"/>
                    <a:pt x="580" y="459"/>
                  </a:cubicBezTo>
                  <a:cubicBezTo>
                    <a:pt x="581" y="459"/>
                    <a:pt x="583" y="461"/>
                    <a:pt x="583" y="461"/>
                  </a:cubicBezTo>
                  <a:cubicBezTo>
                    <a:pt x="583" y="462"/>
                    <a:pt x="580" y="465"/>
                    <a:pt x="584" y="466"/>
                  </a:cubicBezTo>
                  <a:cubicBezTo>
                    <a:pt x="583" y="468"/>
                    <a:pt x="581" y="467"/>
                    <a:pt x="579" y="467"/>
                  </a:cubicBezTo>
                  <a:cubicBezTo>
                    <a:pt x="578" y="467"/>
                    <a:pt x="574" y="467"/>
                    <a:pt x="573" y="466"/>
                  </a:cubicBezTo>
                  <a:cubicBezTo>
                    <a:pt x="574" y="466"/>
                    <a:pt x="575" y="461"/>
                    <a:pt x="572" y="465"/>
                  </a:cubicBezTo>
                  <a:cubicBezTo>
                    <a:pt x="570" y="463"/>
                    <a:pt x="571" y="460"/>
                    <a:pt x="570" y="459"/>
                  </a:cubicBezTo>
                  <a:cubicBezTo>
                    <a:pt x="569" y="457"/>
                    <a:pt x="568" y="457"/>
                    <a:pt x="566" y="455"/>
                  </a:cubicBezTo>
                  <a:cubicBezTo>
                    <a:pt x="566" y="454"/>
                    <a:pt x="566" y="452"/>
                    <a:pt x="567" y="452"/>
                  </a:cubicBezTo>
                  <a:cubicBezTo>
                    <a:pt x="565" y="449"/>
                    <a:pt x="565" y="446"/>
                    <a:pt x="562" y="445"/>
                  </a:cubicBezTo>
                  <a:cubicBezTo>
                    <a:pt x="562" y="443"/>
                    <a:pt x="560" y="442"/>
                    <a:pt x="562" y="441"/>
                  </a:cubicBezTo>
                  <a:cubicBezTo>
                    <a:pt x="561" y="440"/>
                    <a:pt x="559" y="439"/>
                    <a:pt x="558" y="439"/>
                  </a:cubicBezTo>
                  <a:cubicBezTo>
                    <a:pt x="558" y="437"/>
                    <a:pt x="558" y="435"/>
                    <a:pt x="557" y="435"/>
                  </a:cubicBezTo>
                  <a:cubicBezTo>
                    <a:pt x="556" y="433"/>
                    <a:pt x="558" y="432"/>
                    <a:pt x="558" y="430"/>
                  </a:cubicBezTo>
                  <a:cubicBezTo>
                    <a:pt x="558" y="428"/>
                    <a:pt x="557" y="427"/>
                    <a:pt x="556" y="427"/>
                  </a:cubicBezTo>
                  <a:cubicBezTo>
                    <a:pt x="556" y="426"/>
                    <a:pt x="557" y="425"/>
                    <a:pt x="556" y="425"/>
                  </a:cubicBezTo>
                  <a:cubicBezTo>
                    <a:pt x="556" y="423"/>
                    <a:pt x="559" y="424"/>
                    <a:pt x="560" y="423"/>
                  </a:cubicBezTo>
                  <a:cubicBezTo>
                    <a:pt x="560" y="422"/>
                    <a:pt x="559" y="422"/>
                    <a:pt x="559" y="421"/>
                  </a:cubicBezTo>
                  <a:cubicBezTo>
                    <a:pt x="559" y="420"/>
                    <a:pt x="561" y="420"/>
                    <a:pt x="560" y="419"/>
                  </a:cubicBezTo>
                  <a:cubicBezTo>
                    <a:pt x="560" y="417"/>
                    <a:pt x="558" y="415"/>
                    <a:pt x="558" y="413"/>
                  </a:cubicBezTo>
                  <a:cubicBezTo>
                    <a:pt x="558" y="410"/>
                    <a:pt x="559" y="407"/>
                    <a:pt x="558" y="406"/>
                  </a:cubicBezTo>
                  <a:cubicBezTo>
                    <a:pt x="558" y="404"/>
                    <a:pt x="556" y="404"/>
                    <a:pt x="556" y="403"/>
                  </a:cubicBezTo>
                  <a:cubicBezTo>
                    <a:pt x="555" y="402"/>
                    <a:pt x="555" y="401"/>
                    <a:pt x="555" y="400"/>
                  </a:cubicBezTo>
                  <a:cubicBezTo>
                    <a:pt x="553" y="398"/>
                    <a:pt x="552" y="396"/>
                    <a:pt x="551" y="395"/>
                  </a:cubicBezTo>
                  <a:cubicBezTo>
                    <a:pt x="547" y="394"/>
                    <a:pt x="549" y="399"/>
                    <a:pt x="546" y="396"/>
                  </a:cubicBezTo>
                  <a:cubicBezTo>
                    <a:pt x="545" y="396"/>
                    <a:pt x="546" y="399"/>
                    <a:pt x="545" y="400"/>
                  </a:cubicBezTo>
                  <a:cubicBezTo>
                    <a:pt x="545" y="400"/>
                    <a:pt x="543" y="399"/>
                    <a:pt x="543" y="400"/>
                  </a:cubicBezTo>
                  <a:cubicBezTo>
                    <a:pt x="542" y="401"/>
                    <a:pt x="543" y="402"/>
                    <a:pt x="542" y="402"/>
                  </a:cubicBezTo>
                  <a:cubicBezTo>
                    <a:pt x="539" y="402"/>
                    <a:pt x="539" y="402"/>
                    <a:pt x="538" y="399"/>
                  </a:cubicBezTo>
                  <a:cubicBezTo>
                    <a:pt x="538" y="398"/>
                    <a:pt x="537" y="398"/>
                    <a:pt x="537" y="397"/>
                  </a:cubicBezTo>
                  <a:cubicBezTo>
                    <a:pt x="536" y="396"/>
                    <a:pt x="538" y="396"/>
                    <a:pt x="538" y="395"/>
                  </a:cubicBezTo>
                  <a:cubicBezTo>
                    <a:pt x="538" y="394"/>
                    <a:pt x="535" y="389"/>
                    <a:pt x="538" y="387"/>
                  </a:cubicBezTo>
                  <a:cubicBezTo>
                    <a:pt x="537" y="386"/>
                    <a:pt x="535" y="385"/>
                    <a:pt x="536" y="380"/>
                  </a:cubicBezTo>
                  <a:cubicBezTo>
                    <a:pt x="535" y="380"/>
                    <a:pt x="535" y="381"/>
                    <a:pt x="535" y="382"/>
                  </a:cubicBezTo>
                  <a:cubicBezTo>
                    <a:pt x="532" y="381"/>
                    <a:pt x="534" y="377"/>
                    <a:pt x="532" y="375"/>
                  </a:cubicBezTo>
                  <a:cubicBezTo>
                    <a:pt x="531" y="374"/>
                    <a:pt x="531" y="374"/>
                    <a:pt x="530" y="373"/>
                  </a:cubicBezTo>
                  <a:cubicBezTo>
                    <a:pt x="529" y="372"/>
                    <a:pt x="529" y="371"/>
                    <a:pt x="529" y="370"/>
                  </a:cubicBezTo>
                  <a:cubicBezTo>
                    <a:pt x="528" y="369"/>
                    <a:pt x="524" y="370"/>
                    <a:pt x="525" y="367"/>
                  </a:cubicBezTo>
                  <a:cubicBezTo>
                    <a:pt x="521" y="366"/>
                    <a:pt x="520" y="369"/>
                    <a:pt x="518" y="370"/>
                  </a:cubicBezTo>
                  <a:cubicBezTo>
                    <a:pt x="516" y="370"/>
                    <a:pt x="515" y="370"/>
                    <a:pt x="514" y="372"/>
                  </a:cubicBezTo>
                  <a:cubicBezTo>
                    <a:pt x="512" y="372"/>
                    <a:pt x="509" y="372"/>
                    <a:pt x="506" y="372"/>
                  </a:cubicBezTo>
                  <a:cubicBezTo>
                    <a:pt x="506" y="372"/>
                    <a:pt x="504" y="373"/>
                    <a:pt x="504" y="374"/>
                  </a:cubicBezTo>
                  <a:cubicBezTo>
                    <a:pt x="503" y="375"/>
                    <a:pt x="503" y="374"/>
                    <a:pt x="503" y="375"/>
                  </a:cubicBezTo>
                  <a:cubicBezTo>
                    <a:pt x="503" y="376"/>
                    <a:pt x="500" y="377"/>
                    <a:pt x="499" y="377"/>
                  </a:cubicBezTo>
                  <a:cubicBezTo>
                    <a:pt x="497" y="380"/>
                    <a:pt x="494" y="384"/>
                    <a:pt x="490" y="386"/>
                  </a:cubicBezTo>
                  <a:cubicBezTo>
                    <a:pt x="487" y="388"/>
                    <a:pt x="486" y="392"/>
                    <a:pt x="482" y="393"/>
                  </a:cubicBezTo>
                  <a:cubicBezTo>
                    <a:pt x="483" y="395"/>
                    <a:pt x="483" y="395"/>
                    <a:pt x="479" y="395"/>
                  </a:cubicBezTo>
                  <a:cubicBezTo>
                    <a:pt x="479" y="397"/>
                    <a:pt x="479" y="397"/>
                    <a:pt x="480" y="397"/>
                  </a:cubicBezTo>
                  <a:cubicBezTo>
                    <a:pt x="480" y="399"/>
                    <a:pt x="478" y="399"/>
                    <a:pt x="478" y="397"/>
                  </a:cubicBezTo>
                  <a:cubicBezTo>
                    <a:pt x="476" y="398"/>
                    <a:pt x="477" y="401"/>
                    <a:pt x="473" y="400"/>
                  </a:cubicBezTo>
                  <a:cubicBezTo>
                    <a:pt x="472" y="401"/>
                    <a:pt x="472" y="403"/>
                    <a:pt x="470" y="402"/>
                  </a:cubicBezTo>
                  <a:cubicBezTo>
                    <a:pt x="469" y="404"/>
                    <a:pt x="471" y="404"/>
                    <a:pt x="471" y="406"/>
                  </a:cubicBezTo>
                  <a:cubicBezTo>
                    <a:pt x="471" y="408"/>
                    <a:pt x="469" y="411"/>
                    <a:pt x="469" y="415"/>
                  </a:cubicBezTo>
                  <a:cubicBezTo>
                    <a:pt x="468" y="420"/>
                    <a:pt x="468" y="426"/>
                    <a:pt x="467" y="428"/>
                  </a:cubicBezTo>
                  <a:cubicBezTo>
                    <a:pt x="467" y="428"/>
                    <a:pt x="465" y="428"/>
                    <a:pt x="465" y="428"/>
                  </a:cubicBezTo>
                  <a:cubicBezTo>
                    <a:pt x="464" y="429"/>
                    <a:pt x="465" y="432"/>
                    <a:pt x="464" y="433"/>
                  </a:cubicBezTo>
                  <a:cubicBezTo>
                    <a:pt x="463" y="434"/>
                    <a:pt x="461" y="433"/>
                    <a:pt x="459" y="434"/>
                  </a:cubicBezTo>
                  <a:cubicBezTo>
                    <a:pt x="458" y="435"/>
                    <a:pt x="458" y="437"/>
                    <a:pt x="456" y="436"/>
                  </a:cubicBezTo>
                  <a:cubicBezTo>
                    <a:pt x="453" y="433"/>
                    <a:pt x="451" y="429"/>
                    <a:pt x="450" y="425"/>
                  </a:cubicBezTo>
                  <a:cubicBezTo>
                    <a:pt x="449" y="424"/>
                    <a:pt x="448" y="423"/>
                    <a:pt x="447" y="422"/>
                  </a:cubicBezTo>
                  <a:cubicBezTo>
                    <a:pt x="447" y="422"/>
                    <a:pt x="446" y="421"/>
                    <a:pt x="445" y="421"/>
                  </a:cubicBezTo>
                  <a:cubicBezTo>
                    <a:pt x="444" y="417"/>
                    <a:pt x="447" y="417"/>
                    <a:pt x="447" y="415"/>
                  </a:cubicBezTo>
                  <a:cubicBezTo>
                    <a:pt x="447" y="413"/>
                    <a:pt x="445" y="412"/>
                    <a:pt x="444" y="410"/>
                  </a:cubicBezTo>
                  <a:cubicBezTo>
                    <a:pt x="443" y="409"/>
                    <a:pt x="442" y="407"/>
                    <a:pt x="440" y="407"/>
                  </a:cubicBezTo>
                  <a:cubicBezTo>
                    <a:pt x="440" y="405"/>
                    <a:pt x="439" y="402"/>
                    <a:pt x="438" y="400"/>
                  </a:cubicBezTo>
                  <a:cubicBezTo>
                    <a:pt x="437" y="398"/>
                    <a:pt x="436" y="389"/>
                    <a:pt x="436" y="383"/>
                  </a:cubicBezTo>
                  <a:cubicBezTo>
                    <a:pt x="435" y="380"/>
                    <a:pt x="434" y="374"/>
                    <a:pt x="433" y="369"/>
                  </a:cubicBezTo>
                  <a:cubicBezTo>
                    <a:pt x="432" y="370"/>
                    <a:pt x="428" y="374"/>
                    <a:pt x="431" y="375"/>
                  </a:cubicBezTo>
                  <a:cubicBezTo>
                    <a:pt x="431" y="378"/>
                    <a:pt x="426" y="375"/>
                    <a:pt x="425" y="375"/>
                  </a:cubicBezTo>
                  <a:cubicBezTo>
                    <a:pt x="424" y="375"/>
                    <a:pt x="423" y="375"/>
                    <a:pt x="423" y="375"/>
                  </a:cubicBezTo>
                  <a:cubicBezTo>
                    <a:pt x="421" y="374"/>
                    <a:pt x="420" y="370"/>
                    <a:pt x="418" y="372"/>
                  </a:cubicBezTo>
                  <a:cubicBezTo>
                    <a:pt x="418" y="370"/>
                    <a:pt x="419" y="369"/>
                    <a:pt x="420" y="369"/>
                  </a:cubicBezTo>
                  <a:cubicBezTo>
                    <a:pt x="419" y="368"/>
                    <a:pt x="420" y="367"/>
                    <a:pt x="420" y="366"/>
                  </a:cubicBezTo>
                  <a:cubicBezTo>
                    <a:pt x="420" y="364"/>
                    <a:pt x="417" y="365"/>
                    <a:pt x="416" y="365"/>
                  </a:cubicBezTo>
                  <a:cubicBezTo>
                    <a:pt x="414" y="364"/>
                    <a:pt x="413" y="359"/>
                    <a:pt x="412" y="362"/>
                  </a:cubicBezTo>
                  <a:cubicBezTo>
                    <a:pt x="409" y="362"/>
                    <a:pt x="411" y="358"/>
                    <a:pt x="411" y="359"/>
                  </a:cubicBezTo>
                  <a:cubicBezTo>
                    <a:pt x="410" y="357"/>
                    <a:pt x="408" y="357"/>
                    <a:pt x="409" y="355"/>
                  </a:cubicBezTo>
                  <a:cubicBezTo>
                    <a:pt x="408" y="355"/>
                    <a:pt x="405" y="356"/>
                    <a:pt x="404" y="355"/>
                  </a:cubicBezTo>
                  <a:cubicBezTo>
                    <a:pt x="404" y="355"/>
                    <a:pt x="404" y="353"/>
                    <a:pt x="404" y="353"/>
                  </a:cubicBezTo>
                  <a:cubicBezTo>
                    <a:pt x="401" y="352"/>
                    <a:pt x="399" y="354"/>
                    <a:pt x="397" y="354"/>
                  </a:cubicBezTo>
                  <a:cubicBezTo>
                    <a:pt x="396" y="354"/>
                    <a:pt x="395" y="354"/>
                    <a:pt x="394" y="354"/>
                  </a:cubicBezTo>
                  <a:cubicBezTo>
                    <a:pt x="393" y="354"/>
                    <a:pt x="392" y="352"/>
                    <a:pt x="392" y="355"/>
                  </a:cubicBezTo>
                  <a:cubicBezTo>
                    <a:pt x="381" y="356"/>
                    <a:pt x="372" y="354"/>
                    <a:pt x="364" y="353"/>
                  </a:cubicBezTo>
                  <a:cubicBezTo>
                    <a:pt x="364" y="350"/>
                    <a:pt x="362" y="351"/>
                    <a:pt x="361" y="349"/>
                  </a:cubicBezTo>
                  <a:cubicBezTo>
                    <a:pt x="361" y="347"/>
                    <a:pt x="356" y="351"/>
                    <a:pt x="359" y="347"/>
                  </a:cubicBezTo>
                  <a:cubicBezTo>
                    <a:pt x="358" y="347"/>
                    <a:pt x="357" y="347"/>
                    <a:pt x="357" y="346"/>
                  </a:cubicBezTo>
                  <a:cubicBezTo>
                    <a:pt x="354" y="347"/>
                    <a:pt x="345" y="345"/>
                    <a:pt x="341" y="345"/>
                  </a:cubicBezTo>
                  <a:cubicBezTo>
                    <a:pt x="340" y="344"/>
                    <a:pt x="339" y="344"/>
                    <a:pt x="339" y="342"/>
                  </a:cubicBezTo>
                  <a:cubicBezTo>
                    <a:pt x="334" y="343"/>
                    <a:pt x="335" y="338"/>
                    <a:pt x="331" y="339"/>
                  </a:cubicBezTo>
                  <a:cubicBezTo>
                    <a:pt x="330" y="334"/>
                    <a:pt x="328" y="332"/>
                    <a:pt x="326" y="328"/>
                  </a:cubicBezTo>
                  <a:cubicBezTo>
                    <a:pt x="316" y="326"/>
                    <a:pt x="316" y="332"/>
                    <a:pt x="317" y="337"/>
                  </a:cubicBezTo>
                  <a:cubicBezTo>
                    <a:pt x="317" y="339"/>
                    <a:pt x="321" y="341"/>
                    <a:pt x="325" y="346"/>
                  </a:cubicBezTo>
                  <a:cubicBezTo>
                    <a:pt x="326" y="347"/>
                    <a:pt x="328" y="353"/>
                    <a:pt x="331" y="352"/>
                  </a:cubicBezTo>
                  <a:cubicBezTo>
                    <a:pt x="330" y="354"/>
                    <a:pt x="333" y="354"/>
                    <a:pt x="332" y="357"/>
                  </a:cubicBezTo>
                  <a:cubicBezTo>
                    <a:pt x="335" y="358"/>
                    <a:pt x="341" y="356"/>
                    <a:pt x="338" y="360"/>
                  </a:cubicBezTo>
                  <a:cubicBezTo>
                    <a:pt x="340" y="361"/>
                    <a:pt x="339" y="358"/>
                    <a:pt x="340" y="357"/>
                  </a:cubicBezTo>
                  <a:cubicBezTo>
                    <a:pt x="341" y="357"/>
                    <a:pt x="345" y="357"/>
                    <a:pt x="345" y="355"/>
                  </a:cubicBezTo>
                  <a:cubicBezTo>
                    <a:pt x="345" y="354"/>
                    <a:pt x="346" y="354"/>
                    <a:pt x="347" y="354"/>
                  </a:cubicBezTo>
                  <a:cubicBezTo>
                    <a:pt x="349" y="354"/>
                    <a:pt x="348" y="352"/>
                    <a:pt x="348" y="352"/>
                  </a:cubicBezTo>
                  <a:cubicBezTo>
                    <a:pt x="350" y="351"/>
                    <a:pt x="353" y="351"/>
                    <a:pt x="356" y="350"/>
                  </a:cubicBezTo>
                  <a:cubicBezTo>
                    <a:pt x="356" y="351"/>
                    <a:pt x="354" y="352"/>
                    <a:pt x="354" y="353"/>
                  </a:cubicBezTo>
                  <a:cubicBezTo>
                    <a:pt x="355" y="353"/>
                    <a:pt x="357" y="352"/>
                    <a:pt x="357" y="353"/>
                  </a:cubicBezTo>
                  <a:cubicBezTo>
                    <a:pt x="358" y="355"/>
                    <a:pt x="357" y="356"/>
                    <a:pt x="358" y="357"/>
                  </a:cubicBezTo>
                  <a:cubicBezTo>
                    <a:pt x="357" y="360"/>
                    <a:pt x="361" y="359"/>
                    <a:pt x="361" y="361"/>
                  </a:cubicBezTo>
                  <a:cubicBezTo>
                    <a:pt x="362" y="364"/>
                    <a:pt x="364" y="362"/>
                    <a:pt x="366" y="363"/>
                  </a:cubicBezTo>
                  <a:cubicBezTo>
                    <a:pt x="368" y="365"/>
                    <a:pt x="367" y="366"/>
                    <a:pt x="370" y="367"/>
                  </a:cubicBezTo>
                  <a:cubicBezTo>
                    <a:pt x="367" y="370"/>
                    <a:pt x="370" y="373"/>
                    <a:pt x="370" y="376"/>
                  </a:cubicBezTo>
                  <a:cubicBezTo>
                    <a:pt x="368" y="376"/>
                    <a:pt x="367" y="376"/>
                    <a:pt x="366" y="376"/>
                  </a:cubicBezTo>
                  <a:cubicBezTo>
                    <a:pt x="367" y="381"/>
                    <a:pt x="363" y="380"/>
                    <a:pt x="364" y="383"/>
                  </a:cubicBezTo>
                  <a:cubicBezTo>
                    <a:pt x="361" y="383"/>
                    <a:pt x="360" y="384"/>
                    <a:pt x="360" y="386"/>
                  </a:cubicBezTo>
                  <a:cubicBezTo>
                    <a:pt x="359" y="386"/>
                    <a:pt x="357" y="386"/>
                    <a:pt x="356" y="386"/>
                  </a:cubicBezTo>
                  <a:cubicBezTo>
                    <a:pt x="354" y="386"/>
                    <a:pt x="355" y="388"/>
                    <a:pt x="354" y="389"/>
                  </a:cubicBezTo>
                  <a:cubicBezTo>
                    <a:pt x="354" y="390"/>
                    <a:pt x="352" y="389"/>
                    <a:pt x="352" y="389"/>
                  </a:cubicBezTo>
                  <a:cubicBezTo>
                    <a:pt x="351" y="390"/>
                    <a:pt x="352" y="392"/>
                    <a:pt x="352" y="393"/>
                  </a:cubicBezTo>
                  <a:cubicBezTo>
                    <a:pt x="350" y="392"/>
                    <a:pt x="348" y="393"/>
                    <a:pt x="348" y="395"/>
                  </a:cubicBezTo>
                  <a:cubicBezTo>
                    <a:pt x="346" y="395"/>
                    <a:pt x="345" y="396"/>
                    <a:pt x="344" y="396"/>
                  </a:cubicBezTo>
                  <a:cubicBezTo>
                    <a:pt x="342" y="397"/>
                    <a:pt x="342" y="398"/>
                    <a:pt x="339" y="399"/>
                  </a:cubicBezTo>
                  <a:cubicBezTo>
                    <a:pt x="338" y="399"/>
                    <a:pt x="332" y="401"/>
                    <a:pt x="332" y="405"/>
                  </a:cubicBezTo>
                  <a:cubicBezTo>
                    <a:pt x="331" y="405"/>
                    <a:pt x="329" y="404"/>
                    <a:pt x="327" y="405"/>
                  </a:cubicBezTo>
                  <a:cubicBezTo>
                    <a:pt x="326" y="405"/>
                    <a:pt x="327" y="406"/>
                    <a:pt x="326" y="407"/>
                  </a:cubicBezTo>
                  <a:cubicBezTo>
                    <a:pt x="326" y="407"/>
                    <a:pt x="324" y="407"/>
                    <a:pt x="324" y="407"/>
                  </a:cubicBezTo>
                  <a:cubicBezTo>
                    <a:pt x="324" y="407"/>
                    <a:pt x="320" y="408"/>
                    <a:pt x="320" y="408"/>
                  </a:cubicBezTo>
                  <a:cubicBezTo>
                    <a:pt x="318" y="410"/>
                    <a:pt x="309" y="409"/>
                    <a:pt x="305" y="412"/>
                  </a:cubicBezTo>
                  <a:cubicBezTo>
                    <a:pt x="301" y="412"/>
                    <a:pt x="308" y="414"/>
                    <a:pt x="303" y="414"/>
                  </a:cubicBezTo>
                  <a:cubicBezTo>
                    <a:pt x="302" y="414"/>
                    <a:pt x="301" y="414"/>
                    <a:pt x="300" y="414"/>
                  </a:cubicBezTo>
                  <a:cubicBezTo>
                    <a:pt x="299" y="414"/>
                    <a:pt x="299" y="417"/>
                    <a:pt x="297" y="416"/>
                  </a:cubicBezTo>
                  <a:cubicBezTo>
                    <a:pt x="298" y="414"/>
                    <a:pt x="295" y="415"/>
                    <a:pt x="294" y="414"/>
                  </a:cubicBezTo>
                  <a:cubicBezTo>
                    <a:pt x="293" y="413"/>
                    <a:pt x="295" y="409"/>
                    <a:pt x="292" y="409"/>
                  </a:cubicBezTo>
                  <a:cubicBezTo>
                    <a:pt x="292" y="407"/>
                    <a:pt x="293" y="407"/>
                    <a:pt x="293" y="406"/>
                  </a:cubicBezTo>
                  <a:cubicBezTo>
                    <a:pt x="292" y="405"/>
                    <a:pt x="290" y="404"/>
                    <a:pt x="292" y="403"/>
                  </a:cubicBezTo>
                  <a:cubicBezTo>
                    <a:pt x="291" y="402"/>
                    <a:pt x="290" y="401"/>
                    <a:pt x="288" y="401"/>
                  </a:cubicBezTo>
                  <a:cubicBezTo>
                    <a:pt x="290" y="398"/>
                    <a:pt x="286" y="394"/>
                    <a:pt x="288" y="394"/>
                  </a:cubicBezTo>
                  <a:cubicBezTo>
                    <a:pt x="289" y="393"/>
                    <a:pt x="287" y="393"/>
                    <a:pt x="286" y="393"/>
                  </a:cubicBezTo>
                  <a:cubicBezTo>
                    <a:pt x="285" y="392"/>
                    <a:pt x="286" y="389"/>
                    <a:pt x="286" y="389"/>
                  </a:cubicBezTo>
                  <a:cubicBezTo>
                    <a:pt x="286" y="389"/>
                    <a:pt x="284" y="387"/>
                    <a:pt x="284" y="387"/>
                  </a:cubicBezTo>
                  <a:cubicBezTo>
                    <a:pt x="283" y="386"/>
                    <a:pt x="284" y="386"/>
                    <a:pt x="283" y="386"/>
                  </a:cubicBezTo>
                  <a:cubicBezTo>
                    <a:pt x="282" y="386"/>
                    <a:pt x="281" y="382"/>
                    <a:pt x="280" y="382"/>
                  </a:cubicBezTo>
                  <a:cubicBezTo>
                    <a:pt x="280" y="382"/>
                    <a:pt x="280" y="383"/>
                    <a:pt x="280" y="383"/>
                  </a:cubicBezTo>
                  <a:cubicBezTo>
                    <a:pt x="278" y="381"/>
                    <a:pt x="278" y="378"/>
                    <a:pt x="274" y="377"/>
                  </a:cubicBezTo>
                  <a:cubicBezTo>
                    <a:pt x="277" y="373"/>
                    <a:pt x="271" y="372"/>
                    <a:pt x="272" y="366"/>
                  </a:cubicBezTo>
                  <a:cubicBezTo>
                    <a:pt x="272" y="364"/>
                    <a:pt x="270" y="365"/>
                    <a:pt x="270" y="363"/>
                  </a:cubicBezTo>
                  <a:cubicBezTo>
                    <a:pt x="269" y="361"/>
                    <a:pt x="266" y="363"/>
                    <a:pt x="265" y="361"/>
                  </a:cubicBezTo>
                  <a:cubicBezTo>
                    <a:pt x="266" y="360"/>
                    <a:pt x="266" y="359"/>
                    <a:pt x="264" y="359"/>
                  </a:cubicBezTo>
                  <a:cubicBezTo>
                    <a:pt x="265" y="357"/>
                    <a:pt x="265" y="356"/>
                    <a:pt x="264" y="353"/>
                  </a:cubicBezTo>
                  <a:cubicBezTo>
                    <a:pt x="264" y="352"/>
                    <a:pt x="264" y="351"/>
                    <a:pt x="264" y="350"/>
                  </a:cubicBezTo>
                  <a:cubicBezTo>
                    <a:pt x="264" y="350"/>
                    <a:pt x="263" y="350"/>
                    <a:pt x="263" y="350"/>
                  </a:cubicBezTo>
                  <a:cubicBezTo>
                    <a:pt x="262" y="347"/>
                    <a:pt x="265" y="348"/>
                    <a:pt x="263" y="346"/>
                  </a:cubicBezTo>
                  <a:cubicBezTo>
                    <a:pt x="261" y="344"/>
                    <a:pt x="261" y="352"/>
                    <a:pt x="260" y="346"/>
                  </a:cubicBezTo>
                  <a:cubicBezTo>
                    <a:pt x="260" y="341"/>
                    <a:pt x="256" y="338"/>
                    <a:pt x="252" y="334"/>
                  </a:cubicBezTo>
                  <a:cubicBezTo>
                    <a:pt x="249" y="336"/>
                    <a:pt x="251" y="337"/>
                    <a:pt x="250" y="341"/>
                  </a:cubicBezTo>
                  <a:cubicBezTo>
                    <a:pt x="247" y="342"/>
                    <a:pt x="248" y="339"/>
                    <a:pt x="246" y="339"/>
                  </a:cubicBezTo>
                  <a:cubicBezTo>
                    <a:pt x="244" y="339"/>
                    <a:pt x="244" y="338"/>
                    <a:pt x="243" y="337"/>
                  </a:cubicBezTo>
                  <a:cubicBezTo>
                    <a:pt x="245" y="339"/>
                    <a:pt x="243" y="345"/>
                    <a:pt x="247" y="345"/>
                  </a:cubicBezTo>
                  <a:cubicBezTo>
                    <a:pt x="246" y="347"/>
                    <a:pt x="248" y="351"/>
                    <a:pt x="250" y="355"/>
                  </a:cubicBezTo>
                  <a:cubicBezTo>
                    <a:pt x="250" y="356"/>
                    <a:pt x="249" y="357"/>
                    <a:pt x="250" y="357"/>
                  </a:cubicBezTo>
                  <a:cubicBezTo>
                    <a:pt x="251" y="359"/>
                    <a:pt x="252" y="364"/>
                    <a:pt x="253" y="367"/>
                  </a:cubicBezTo>
                  <a:cubicBezTo>
                    <a:pt x="255" y="367"/>
                    <a:pt x="256" y="367"/>
                    <a:pt x="258" y="367"/>
                  </a:cubicBezTo>
                  <a:cubicBezTo>
                    <a:pt x="257" y="368"/>
                    <a:pt x="257" y="369"/>
                    <a:pt x="257" y="370"/>
                  </a:cubicBezTo>
                  <a:cubicBezTo>
                    <a:pt x="258" y="371"/>
                    <a:pt x="259" y="370"/>
                    <a:pt x="259" y="369"/>
                  </a:cubicBezTo>
                  <a:cubicBezTo>
                    <a:pt x="261" y="371"/>
                    <a:pt x="260" y="373"/>
                    <a:pt x="261" y="375"/>
                  </a:cubicBezTo>
                  <a:cubicBezTo>
                    <a:pt x="262" y="376"/>
                    <a:pt x="263" y="376"/>
                    <a:pt x="264" y="376"/>
                  </a:cubicBezTo>
                  <a:cubicBezTo>
                    <a:pt x="264" y="377"/>
                    <a:pt x="263" y="378"/>
                    <a:pt x="264" y="379"/>
                  </a:cubicBezTo>
                  <a:cubicBezTo>
                    <a:pt x="264" y="379"/>
                    <a:pt x="265" y="379"/>
                    <a:pt x="265" y="379"/>
                  </a:cubicBezTo>
                  <a:cubicBezTo>
                    <a:pt x="265" y="380"/>
                    <a:pt x="264" y="381"/>
                    <a:pt x="264" y="381"/>
                  </a:cubicBezTo>
                  <a:cubicBezTo>
                    <a:pt x="264" y="382"/>
                    <a:pt x="265" y="382"/>
                    <a:pt x="266" y="383"/>
                  </a:cubicBezTo>
                  <a:cubicBezTo>
                    <a:pt x="266" y="384"/>
                    <a:pt x="266" y="385"/>
                    <a:pt x="266" y="386"/>
                  </a:cubicBezTo>
                  <a:cubicBezTo>
                    <a:pt x="266" y="386"/>
                    <a:pt x="267" y="386"/>
                    <a:pt x="267" y="386"/>
                  </a:cubicBezTo>
                  <a:cubicBezTo>
                    <a:pt x="268" y="387"/>
                    <a:pt x="266" y="391"/>
                    <a:pt x="270" y="390"/>
                  </a:cubicBezTo>
                  <a:cubicBezTo>
                    <a:pt x="270" y="393"/>
                    <a:pt x="269" y="395"/>
                    <a:pt x="271" y="397"/>
                  </a:cubicBezTo>
                  <a:cubicBezTo>
                    <a:pt x="271" y="398"/>
                    <a:pt x="273" y="399"/>
                    <a:pt x="273" y="400"/>
                  </a:cubicBezTo>
                  <a:cubicBezTo>
                    <a:pt x="274" y="401"/>
                    <a:pt x="274" y="402"/>
                    <a:pt x="274" y="403"/>
                  </a:cubicBezTo>
                  <a:cubicBezTo>
                    <a:pt x="275" y="404"/>
                    <a:pt x="276" y="404"/>
                    <a:pt x="277" y="405"/>
                  </a:cubicBezTo>
                  <a:cubicBezTo>
                    <a:pt x="278" y="406"/>
                    <a:pt x="276" y="408"/>
                    <a:pt x="278" y="408"/>
                  </a:cubicBezTo>
                  <a:cubicBezTo>
                    <a:pt x="279" y="408"/>
                    <a:pt x="279" y="411"/>
                    <a:pt x="279" y="413"/>
                  </a:cubicBezTo>
                  <a:cubicBezTo>
                    <a:pt x="283" y="410"/>
                    <a:pt x="283" y="415"/>
                    <a:pt x="288" y="414"/>
                  </a:cubicBezTo>
                  <a:cubicBezTo>
                    <a:pt x="289" y="417"/>
                    <a:pt x="291" y="419"/>
                    <a:pt x="291" y="422"/>
                  </a:cubicBezTo>
                  <a:cubicBezTo>
                    <a:pt x="295" y="429"/>
                    <a:pt x="309" y="427"/>
                    <a:pt x="318" y="426"/>
                  </a:cubicBezTo>
                  <a:cubicBezTo>
                    <a:pt x="319" y="426"/>
                    <a:pt x="318" y="424"/>
                    <a:pt x="319" y="423"/>
                  </a:cubicBezTo>
                  <a:cubicBezTo>
                    <a:pt x="322" y="422"/>
                    <a:pt x="327" y="426"/>
                    <a:pt x="326" y="421"/>
                  </a:cubicBezTo>
                  <a:cubicBezTo>
                    <a:pt x="329" y="422"/>
                    <a:pt x="328" y="424"/>
                    <a:pt x="327" y="427"/>
                  </a:cubicBezTo>
                  <a:cubicBezTo>
                    <a:pt x="327" y="427"/>
                    <a:pt x="326" y="428"/>
                    <a:pt x="326" y="428"/>
                  </a:cubicBezTo>
                  <a:cubicBezTo>
                    <a:pt x="326" y="430"/>
                    <a:pt x="327" y="433"/>
                    <a:pt x="326" y="435"/>
                  </a:cubicBezTo>
                  <a:cubicBezTo>
                    <a:pt x="326" y="435"/>
                    <a:pt x="324" y="435"/>
                    <a:pt x="324" y="435"/>
                  </a:cubicBezTo>
                  <a:cubicBezTo>
                    <a:pt x="324" y="436"/>
                    <a:pt x="324" y="441"/>
                    <a:pt x="323" y="442"/>
                  </a:cubicBezTo>
                  <a:cubicBezTo>
                    <a:pt x="322" y="443"/>
                    <a:pt x="319" y="444"/>
                    <a:pt x="320" y="448"/>
                  </a:cubicBezTo>
                  <a:cubicBezTo>
                    <a:pt x="317" y="448"/>
                    <a:pt x="319" y="454"/>
                    <a:pt x="314" y="454"/>
                  </a:cubicBezTo>
                  <a:cubicBezTo>
                    <a:pt x="315" y="458"/>
                    <a:pt x="313" y="458"/>
                    <a:pt x="313" y="461"/>
                  </a:cubicBezTo>
                  <a:cubicBezTo>
                    <a:pt x="309" y="460"/>
                    <a:pt x="311" y="465"/>
                    <a:pt x="307" y="465"/>
                  </a:cubicBezTo>
                  <a:cubicBezTo>
                    <a:pt x="307" y="466"/>
                    <a:pt x="307" y="467"/>
                    <a:pt x="307" y="468"/>
                  </a:cubicBezTo>
                  <a:cubicBezTo>
                    <a:pt x="306" y="468"/>
                    <a:pt x="306" y="467"/>
                    <a:pt x="305" y="467"/>
                  </a:cubicBezTo>
                  <a:cubicBezTo>
                    <a:pt x="302" y="468"/>
                    <a:pt x="304" y="470"/>
                    <a:pt x="300" y="470"/>
                  </a:cubicBezTo>
                  <a:cubicBezTo>
                    <a:pt x="300" y="470"/>
                    <a:pt x="297" y="472"/>
                    <a:pt x="297" y="472"/>
                  </a:cubicBezTo>
                  <a:cubicBezTo>
                    <a:pt x="297" y="472"/>
                    <a:pt x="297" y="473"/>
                    <a:pt x="297" y="473"/>
                  </a:cubicBezTo>
                  <a:cubicBezTo>
                    <a:pt x="295" y="474"/>
                    <a:pt x="293" y="474"/>
                    <a:pt x="292" y="475"/>
                  </a:cubicBezTo>
                  <a:cubicBezTo>
                    <a:pt x="289" y="477"/>
                    <a:pt x="288" y="481"/>
                    <a:pt x="284" y="481"/>
                  </a:cubicBezTo>
                  <a:cubicBezTo>
                    <a:pt x="285" y="484"/>
                    <a:pt x="282" y="484"/>
                    <a:pt x="283" y="487"/>
                  </a:cubicBezTo>
                  <a:cubicBezTo>
                    <a:pt x="281" y="488"/>
                    <a:pt x="281" y="487"/>
                    <a:pt x="279" y="487"/>
                  </a:cubicBezTo>
                  <a:cubicBezTo>
                    <a:pt x="280" y="488"/>
                    <a:pt x="277" y="490"/>
                    <a:pt x="278" y="491"/>
                  </a:cubicBezTo>
                  <a:cubicBezTo>
                    <a:pt x="280" y="493"/>
                    <a:pt x="277" y="491"/>
                    <a:pt x="277" y="494"/>
                  </a:cubicBezTo>
                  <a:cubicBezTo>
                    <a:pt x="277" y="496"/>
                    <a:pt x="275" y="494"/>
                    <a:pt x="274" y="495"/>
                  </a:cubicBezTo>
                  <a:cubicBezTo>
                    <a:pt x="274" y="496"/>
                    <a:pt x="274" y="497"/>
                    <a:pt x="274" y="498"/>
                  </a:cubicBezTo>
                  <a:cubicBezTo>
                    <a:pt x="274" y="499"/>
                    <a:pt x="272" y="508"/>
                    <a:pt x="272" y="511"/>
                  </a:cubicBezTo>
                  <a:cubicBezTo>
                    <a:pt x="272" y="513"/>
                    <a:pt x="273" y="513"/>
                    <a:pt x="274" y="515"/>
                  </a:cubicBezTo>
                  <a:cubicBezTo>
                    <a:pt x="275" y="519"/>
                    <a:pt x="274" y="520"/>
                    <a:pt x="274" y="522"/>
                  </a:cubicBezTo>
                  <a:cubicBezTo>
                    <a:pt x="274" y="523"/>
                    <a:pt x="275" y="527"/>
                    <a:pt x="277" y="527"/>
                  </a:cubicBezTo>
                  <a:cubicBezTo>
                    <a:pt x="280" y="527"/>
                    <a:pt x="273" y="532"/>
                    <a:pt x="279" y="533"/>
                  </a:cubicBezTo>
                  <a:cubicBezTo>
                    <a:pt x="278" y="539"/>
                    <a:pt x="280" y="543"/>
                    <a:pt x="279" y="548"/>
                  </a:cubicBezTo>
                  <a:cubicBezTo>
                    <a:pt x="278" y="551"/>
                    <a:pt x="275" y="554"/>
                    <a:pt x="275" y="558"/>
                  </a:cubicBezTo>
                  <a:cubicBezTo>
                    <a:pt x="273" y="558"/>
                    <a:pt x="269" y="561"/>
                    <a:pt x="267" y="562"/>
                  </a:cubicBezTo>
                  <a:cubicBezTo>
                    <a:pt x="267" y="563"/>
                    <a:pt x="266" y="563"/>
                    <a:pt x="267" y="564"/>
                  </a:cubicBezTo>
                  <a:cubicBezTo>
                    <a:pt x="267" y="565"/>
                    <a:pt x="265" y="564"/>
                    <a:pt x="264" y="565"/>
                  </a:cubicBezTo>
                  <a:cubicBezTo>
                    <a:pt x="263" y="565"/>
                    <a:pt x="263" y="567"/>
                    <a:pt x="263" y="567"/>
                  </a:cubicBezTo>
                  <a:cubicBezTo>
                    <a:pt x="262" y="567"/>
                    <a:pt x="260" y="565"/>
                    <a:pt x="260" y="567"/>
                  </a:cubicBezTo>
                  <a:cubicBezTo>
                    <a:pt x="260" y="568"/>
                    <a:pt x="259" y="568"/>
                    <a:pt x="258" y="568"/>
                  </a:cubicBezTo>
                  <a:cubicBezTo>
                    <a:pt x="256" y="569"/>
                    <a:pt x="256" y="572"/>
                    <a:pt x="253" y="572"/>
                  </a:cubicBezTo>
                  <a:cubicBezTo>
                    <a:pt x="252" y="578"/>
                    <a:pt x="253" y="588"/>
                    <a:pt x="254" y="598"/>
                  </a:cubicBezTo>
                  <a:cubicBezTo>
                    <a:pt x="253" y="598"/>
                    <a:pt x="252" y="599"/>
                    <a:pt x="252" y="598"/>
                  </a:cubicBezTo>
                  <a:cubicBezTo>
                    <a:pt x="251" y="597"/>
                    <a:pt x="251" y="600"/>
                    <a:pt x="251" y="600"/>
                  </a:cubicBezTo>
                  <a:cubicBezTo>
                    <a:pt x="249" y="601"/>
                    <a:pt x="247" y="599"/>
                    <a:pt x="247" y="601"/>
                  </a:cubicBezTo>
                  <a:cubicBezTo>
                    <a:pt x="247" y="603"/>
                    <a:pt x="243" y="603"/>
                    <a:pt x="241" y="605"/>
                  </a:cubicBezTo>
                  <a:cubicBezTo>
                    <a:pt x="241" y="607"/>
                    <a:pt x="241" y="609"/>
                    <a:pt x="241" y="612"/>
                  </a:cubicBezTo>
                  <a:cubicBezTo>
                    <a:pt x="239" y="612"/>
                    <a:pt x="240" y="616"/>
                    <a:pt x="239" y="618"/>
                  </a:cubicBezTo>
                  <a:cubicBezTo>
                    <a:pt x="239" y="618"/>
                    <a:pt x="237" y="618"/>
                    <a:pt x="237" y="619"/>
                  </a:cubicBezTo>
                  <a:cubicBezTo>
                    <a:pt x="236" y="621"/>
                    <a:pt x="236" y="623"/>
                    <a:pt x="234" y="625"/>
                  </a:cubicBezTo>
                  <a:cubicBezTo>
                    <a:pt x="234" y="625"/>
                    <a:pt x="235" y="627"/>
                    <a:pt x="234" y="627"/>
                  </a:cubicBezTo>
                  <a:cubicBezTo>
                    <a:pt x="234" y="627"/>
                    <a:pt x="232" y="627"/>
                    <a:pt x="232" y="627"/>
                  </a:cubicBezTo>
                  <a:cubicBezTo>
                    <a:pt x="231" y="628"/>
                    <a:pt x="232" y="630"/>
                    <a:pt x="232" y="631"/>
                  </a:cubicBezTo>
                  <a:cubicBezTo>
                    <a:pt x="232" y="631"/>
                    <a:pt x="230" y="630"/>
                    <a:pt x="230" y="631"/>
                  </a:cubicBezTo>
                  <a:cubicBezTo>
                    <a:pt x="229" y="631"/>
                    <a:pt x="230" y="633"/>
                    <a:pt x="230" y="633"/>
                  </a:cubicBezTo>
                  <a:cubicBezTo>
                    <a:pt x="229" y="633"/>
                    <a:pt x="228" y="633"/>
                    <a:pt x="227" y="633"/>
                  </a:cubicBezTo>
                  <a:cubicBezTo>
                    <a:pt x="227" y="634"/>
                    <a:pt x="225" y="636"/>
                    <a:pt x="225" y="637"/>
                  </a:cubicBezTo>
                  <a:cubicBezTo>
                    <a:pt x="225" y="638"/>
                    <a:pt x="223" y="637"/>
                    <a:pt x="222" y="638"/>
                  </a:cubicBezTo>
                  <a:cubicBezTo>
                    <a:pt x="222" y="638"/>
                    <a:pt x="223" y="640"/>
                    <a:pt x="222" y="640"/>
                  </a:cubicBezTo>
                  <a:cubicBezTo>
                    <a:pt x="222" y="640"/>
                    <a:pt x="221" y="640"/>
                    <a:pt x="220" y="640"/>
                  </a:cubicBezTo>
                  <a:cubicBezTo>
                    <a:pt x="219" y="641"/>
                    <a:pt x="219" y="642"/>
                    <a:pt x="218" y="642"/>
                  </a:cubicBezTo>
                  <a:cubicBezTo>
                    <a:pt x="217" y="643"/>
                    <a:pt x="216" y="645"/>
                    <a:pt x="215" y="645"/>
                  </a:cubicBezTo>
                  <a:cubicBezTo>
                    <a:pt x="215" y="645"/>
                    <a:pt x="212" y="646"/>
                    <a:pt x="212" y="646"/>
                  </a:cubicBezTo>
                  <a:cubicBezTo>
                    <a:pt x="211" y="645"/>
                    <a:pt x="211" y="645"/>
                    <a:pt x="210" y="646"/>
                  </a:cubicBezTo>
                  <a:cubicBezTo>
                    <a:pt x="208" y="647"/>
                    <a:pt x="207" y="647"/>
                    <a:pt x="205" y="647"/>
                  </a:cubicBezTo>
                  <a:cubicBezTo>
                    <a:pt x="204" y="647"/>
                    <a:pt x="196" y="650"/>
                    <a:pt x="194" y="647"/>
                  </a:cubicBezTo>
                  <a:cubicBezTo>
                    <a:pt x="193" y="647"/>
                    <a:pt x="194" y="649"/>
                    <a:pt x="194" y="648"/>
                  </a:cubicBezTo>
                  <a:cubicBezTo>
                    <a:pt x="192" y="651"/>
                    <a:pt x="190" y="649"/>
                    <a:pt x="186" y="649"/>
                  </a:cubicBezTo>
                  <a:cubicBezTo>
                    <a:pt x="185" y="650"/>
                    <a:pt x="185" y="651"/>
                    <a:pt x="186" y="651"/>
                  </a:cubicBezTo>
                  <a:cubicBezTo>
                    <a:pt x="185" y="652"/>
                    <a:pt x="179" y="649"/>
                    <a:pt x="175" y="649"/>
                  </a:cubicBezTo>
                  <a:cubicBezTo>
                    <a:pt x="175" y="644"/>
                    <a:pt x="170" y="641"/>
                    <a:pt x="173" y="635"/>
                  </a:cubicBezTo>
                  <a:cubicBezTo>
                    <a:pt x="170" y="633"/>
                    <a:pt x="168" y="631"/>
                    <a:pt x="168" y="626"/>
                  </a:cubicBezTo>
                  <a:cubicBezTo>
                    <a:pt x="165" y="630"/>
                    <a:pt x="168" y="628"/>
                    <a:pt x="166" y="622"/>
                  </a:cubicBezTo>
                  <a:cubicBezTo>
                    <a:pt x="164" y="617"/>
                    <a:pt x="157" y="613"/>
                    <a:pt x="159" y="606"/>
                  </a:cubicBezTo>
                  <a:cubicBezTo>
                    <a:pt x="158" y="605"/>
                    <a:pt x="158" y="608"/>
                    <a:pt x="158" y="608"/>
                  </a:cubicBezTo>
                  <a:cubicBezTo>
                    <a:pt x="155" y="608"/>
                    <a:pt x="158" y="600"/>
                    <a:pt x="155" y="604"/>
                  </a:cubicBezTo>
                  <a:cubicBezTo>
                    <a:pt x="153" y="602"/>
                    <a:pt x="154" y="598"/>
                    <a:pt x="154" y="595"/>
                  </a:cubicBezTo>
                  <a:cubicBezTo>
                    <a:pt x="155" y="592"/>
                    <a:pt x="155" y="589"/>
                    <a:pt x="153" y="585"/>
                  </a:cubicBezTo>
                  <a:cubicBezTo>
                    <a:pt x="154" y="583"/>
                    <a:pt x="150" y="584"/>
                    <a:pt x="150" y="584"/>
                  </a:cubicBezTo>
                  <a:cubicBezTo>
                    <a:pt x="149" y="583"/>
                    <a:pt x="153" y="580"/>
                    <a:pt x="147" y="581"/>
                  </a:cubicBezTo>
                  <a:cubicBezTo>
                    <a:pt x="147" y="581"/>
                    <a:pt x="148" y="578"/>
                    <a:pt x="147" y="578"/>
                  </a:cubicBezTo>
                  <a:cubicBezTo>
                    <a:pt x="147" y="577"/>
                    <a:pt x="145" y="578"/>
                    <a:pt x="145" y="578"/>
                  </a:cubicBezTo>
                  <a:cubicBezTo>
                    <a:pt x="145" y="577"/>
                    <a:pt x="148" y="573"/>
                    <a:pt x="144" y="574"/>
                  </a:cubicBezTo>
                  <a:cubicBezTo>
                    <a:pt x="143" y="572"/>
                    <a:pt x="145" y="572"/>
                    <a:pt x="145" y="569"/>
                  </a:cubicBezTo>
                  <a:cubicBezTo>
                    <a:pt x="143" y="569"/>
                    <a:pt x="145" y="564"/>
                    <a:pt x="141" y="565"/>
                  </a:cubicBezTo>
                  <a:cubicBezTo>
                    <a:pt x="141" y="554"/>
                    <a:pt x="142" y="550"/>
                    <a:pt x="147" y="543"/>
                  </a:cubicBezTo>
                  <a:cubicBezTo>
                    <a:pt x="147" y="542"/>
                    <a:pt x="149" y="537"/>
                    <a:pt x="146" y="538"/>
                  </a:cubicBezTo>
                  <a:cubicBezTo>
                    <a:pt x="146" y="536"/>
                    <a:pt x="149" y="537"/>
                    <a:pt x="150" y="536"/>
                  </a:cubicBezTo>
                  <a:cubicBezTo>
                    <a:pt x="150" y="536"/>
                    <a:pt x="149" y="534"/>
                    <a:pt x="151" y="534"/>
                  </a:cubicBezTo>
                  <a:cubicBezTo>
                    <a:pt x="150" y="532"/>
                    <a:pt x="150" y="521"/>
                    <a:pt x="148" y="525"/>
                  </a:cubicBezTo>
                  <a:cubicBezTo>
                    <a:pt x="146" y="522"/>
                    <a:pt x="147" y="520"/>
                    <a:pt x="147" y="518"/>
                  </a:cubicBezTo>
                  <a:cubicBezTo>
                    <a:pt x="147" y="515"/>
                    <a:pt x="148" y="512"/>
                    <a:pt x="147" y="509"/>
                  </a:cubicBezTo>
                  <a:cubicBezTo>
                    <a:pt x="147" y="508"/>
                    <a:pt x="145" y="509"/>
                    <a:pt x="145" y="508"/>
                  </a:cubicBezTo>
                  <a:cubicBezTo>
                    <a:pt x="145" y="508"/>
                    <a:pt x="146" y="507"/>
                    <a:pt x="146" y="506"/>
                  </a:cubicBezTo>
                  <a:cubicBezTo>
                    <a:pt x="146" y="506"/>
                    <a:pt x="145" y="505"/>
                    <a:pt x="145" y="505"/>
                  </a:cubicBezTo>
                  <a:cubicBezTo>
                    <a:pt x="145" y="502"/>
                    <a:pt x="144" y="502"/>
                    <a:pt x="142" y="501"/>
                  </a:cubicBezTo>
                  <a:cubicBezTo>
                    <a:pt x="142" y="501"/>
                    <a:pt x="143" y="499"/>
                    <a:pt x="142" y="499"/>
                  </a:cubicBezTo>
                  <a:cubicBezTo>
                    <a:pt x="142" y="499"/>
                    <a:pt x="139" y="499"/>
                    <a:pt x="140" y="498"/>
                  </a:cubicBezTo>
                  <a:cubicBezTo>
                    <a:pt x="140" y="498"/>
                    <a:pt x="141" y="498"/>
                    <a:pt x="141" y="498"/>
                  </a:cubicBezTo>
                  <a:cubicBezTo>
                    <a:pt x="140" y="495"/>
                    <a:pt x="138" y="495"/>
                    <a:pt x="135" y="493"/>
                  </a:cubicBezTo>
                  <a:cubicBezTo>
                    <a:pt x="135" y="492"/>
                    <a:pt x="136" y="492"/>
                    <a:pt x="134" y="492"/>
                  </a:cubicBezTo>
                  <a:cubicBezTo>
                    <a:pt x="133" y="492"/>
                    <a:pt x="133" y="488"/>
                    <a:pt x="131" y="489"/>
                  </a:cubicBezTo>
                  <a:cubicBezTo>
                    <a:pt x="128" y="479"/>
                    <a:pt x="131" y="471"/>
                    <a:pt x="131" y="460"/>
                  </a:cubicBezTo>
                  <a:cubicBezTo>
                    <a:pt x="130" y="458"/>
                    <a:pt x="127" y="462"/>
                    <a:pt x="128" y="456"/>
                  </a:cubicBezTo>
                  <a:cubicBezTo>
                    <a:pt x="121" y="457"/>
                    <a:pt x="116" y="456"/>
                    <a:pt x="112" y="454"/>
                  </a:cubicBezTo>
                  <a:cubicBezTo>
                    <a:pt x="113" y="448"/>
                    <a:pt x="108" y="454"/>
                    <a:pt x="109" y="448"/>
                  </a:cubicBezTo>
                  <a:cubicBezTo>
                    <a:pt x="104" y="447"/>
                    <a:pt x="103" y="445"/>
                    <a:pt x="97" y="447"/>
                  </a:cubicBezTo>
                  <a:cubicBezTo>
                    <a:pt x="95" y="447"/>
                    <a:pt x="94" y="448"/>
                    <a:pt x="92" y="448"/>
                  </a:cubicBezTo>
                  <a:cubicBezTo>
                    <a:pt x="91" y="448"/>
                    <a:pt x="88" y="450"/>
                    <a:pt x="85" y="449"/>
                  </a:cubicBezTo>
                  <a:cubicBezTo>
                    <a:pt x="87" y="452"/>
                    <a:pt x="88" y="450"/>
                    <a:pt x="82" y="452"/>
                  </a:cubicBezTo>
                  <a:cubicBezTo>
                    <a:pt x="78" y="452"/>
                    <a:pt x="76" y="454"/>
                    <a:pt x="69" y="454"/>
                  </a:cubicBezTo>
                  <a:cubicBezTo>
                    <a:pt x="68" y="454"/>
                    <a:pt x="67" y="453"/>
                    <a:pt x="66" y="453"/>
                  </a:cubicBezTo>
                  <a:cubicBezTo>
                    <a:pt x="58" y="452"/>
                    <a:pt x="50" y="457"/>
                    <a:pt x="44" y="455"/>
                  </a:cubicBezTo>
                  <a:cubicBezTo>
                    <a:pt x="44" y="451"/>
                    <a:pt x="39" y="452"/>
                    <a:pt x="38" y="452"/>
                  </a:cubicBezTo>
                  <a:cubicBezTo>
                    <a:pt x="37" y="451"/>
                    <a:pt x="38" y="450"/>
                    <a:pt x="38" y="449"/>
                  </a:cubicBezTo>
                  <a:cubicBezTo>
                    <a:pt x="37" y="449"/>
                    <a:pt x="35" y="450"/>
                    <a:pt x="34" y="449"/>
                  </a:cubicBezTo>
                  <a:cubicBezTo>
                    <a:pt x="34" y="449"/>
                    <a:pt x="35" y="447"/>
                    <a:pt x="34" y="447"/>
                  </a:cubicBezTo>
                  <a:cubicBezTo>
                    <a:pt x="33" y="446"/>
                    <a:pt x="32" y="447"/>
                    <a:pt x="32" y="446"/>
                  </a:cubicBezTo>
                  <a:cubicBezTo>
                    <a:pt x="32" y="446"/>
                    <a:pt x="30" y="444"/>
                    <a:pt x="29" y="443"/>
                  </a:cubicBezTo>
                  <a:cubicBezTo>
                    <a:pt x="29" y="443"/>
                    <a:pt x="30" y="442"/>
                    <a:pt x="28" y="442"/>
                  </a:cubicBezTo>
                  <a:cubicBezTo>
                    <a:pt x="27" y="442"/>
                    <a:pt x="27" y="441"/>
                    <a:pt x="27" y="440"/>
                  </a:cubicBezTo>
                  <a:cubicBezTo>
                    <a:pt x="27" y="438"/>
                    <a:pt x="25" y="440"/>
                    <a:pt x="25" y="439"/>
                  </a:cubicBezTo>
                  <a:cubicBezTo>
                    <a:pt x="24" y="438"/>
                    <a:pt x="25" y="437"/>
                    <a:pt x="25" y="436"/>
                  </a:cubicBezTo>
                  <a:cubicBezTo>
                    <a:pt x="24" y="435"/>
                    <a:pt x="22" y="437"/>
                    <a:pt x="22" y="435"/>
                  </a:cubicBezTo>
                  <a:cubicBezTo>
                    <a:pt x="22" y="435"/>
                    <a:pt x="23" y="433"/>
                    <a:pt x="24" y="434"/>
                  </a:cubicBezTo>
                  <a:cubicBezTo>
                    <a:pt x="22" y="430"/>
                    <a:pt x="17" y="431"/>
                    <a:pt x="18" y="427"/>
                  </a:cubicBezTo>
                  <a:cubicBezTo>
                    <a:pt x="12" y="429"/>
                    <a:pt x="15" y="422"/>
                    <a:pt x="9" y="423"/>
                  </a:cubicBezTo>
                  <a:cubicBezTo>
                    <a:pt x="10" y="422"/>
                    <a:pt x="11" y="421"/>
                    <a:pt x="11" y="420"/>
                  </a:cubicBezTo>
                  <a:cubicBezTo>
                    <a:pt x="10" y="418"/>
                    <a:pt x="8" y="419"/>
                    <a:pt x="6" y="419"/>
                  </a:cubicBezTo>
                  <a:cubicBezTo>
                    <a:pt x="7" y="417"/>
                    <a:pt x="4" y="416"/>
                    <a:pt x="4" y="415"/>
                  </a:cubicBezTo>
                  <a:cubicBezTo>
                    <a:pt x="3" y="413"/>
                    <a:pt x="5" y="413"/>
                    <a:pt x="4" y="410"/>
                  </a:cubicBezTo>
                  <a:cubicBezTo>
                    <a:pt x="3" y="410"/>
                    <a:pt x="2" y="411"/>
                    <a:pt x="2" y="409"/>
                  </a:cubicBezTo>
                  <a:cubicBezTo>
                    <a:pt x="2" y="408"/>
                    <a:pt x="1" y="405"/>
                    <a:pt x="0" y="405"/>
                  </a:cubicBezTo>
                  <a:cubicBezTo>
                    <a:pt x="0" y="403"/>
                    <a:pt x="3" y="404"/>
                    <a:pt x="4" y="403"/>
                  </a:cubicBezTo>
                  <a:cubicBezTo>
                    <a:pt x="4" y="403"/>
                    <a:pt x="4" y="399"/>
                    <a:pt x="6" y="400"/>
                  </a:cubicBezTo>
                  <a:cubicBezTo>
                    <a:pt x="6" y="393"/>
                    <a:pt x="6" y="387"/>
                    <a:pt x="6" y="380"/>
                  </a:cubicBezTo>
                  <a:cubicBezTo>
                    <a:pt x="6" y="378"/>
                    <a:pt x="4" y="379"/>
                    <a:pt x="4" y="379"/>
                  </a:cubicBezTo>
                  <a:cubicBezTo>
                    <a:pt x="3" y="378"/>
                    <a:pt x="5" y="377"/>
                    <a:pt x="5" y="376"/>
                  </a:cubicBezTo>
                  <a:cubicBezTo>
                    <a:pt x="5" y="374"/>
                    <a:pt x="3" y="374"/>
                    <a:pt x="4" y="372"/>
                  </a:cubicBezTo>
                  <a:cubicBezTo>
                    <a:pt x="8" y="377"/>
                    <a:pt x="4" y="363"/>
                    <a:pt x="8" y="368"/>
                  </a:cubicBezTo>
                  <a:cubicBezTo>
                    <a:pt x="9" y="367"/>
                    <a:pt x="8" y="363"/>
                    <a:pt x="9" y="361"/>
                  </a:cubicBezTo>
                  <a:cubicBezTo>
                    <a:pt x="10" y="361"/>
                    <a:pt x="12" y="361"/>
                    <a:pt x="12" y="361"/>
                  </a:cubicBezTo>
                  <a:cubicBezTo>
                    <a:pt x="12" y="360"/>
                    <a:pt x="10" y="359"/>
                    <a:pt x="11" y="357"/>
                  </a:cubicBezTo>
                  <a:cubicBezTo>
                    <a:pt x="15" y="356"/>
                    <a:pt x="14" y="350"/>
                    <a:pt x="19" y="349"/>
                  </a:cubicBezTo>
                  <a:cubicBezTo>
                    <a:pt x="19" y="345"/>
                    <a:pt x="23" y="345"/>
                    <a:pt x="22" y="341"/>
                  </a:cubicBezTo>
                  <a:cubicBezTo>
                    <a:pt x="24" y="341"/>
                    <a:pt x="25" y="340"/>
                    <a:pt x="25" y="339"/>
                  </a:cubicBezTo>
                  <a:cubicBezTo>
                    <a:pt x="32" y="338"/>
                    <a:pt x="37" y="336"/>
                    <a:pt x="36" y="327"/>
                  </a:cubicBezTo>
                  <a:cubicBezTo>
                    <a:pt x="41" y="328"/>
                    <a:pt x="37" y="320"/>
                    <a:pt x="41" y="321"/>
                  </a:cubicBezTo>
                  <a:cubicBezTo>
                    <a:pt x="41" y="319"/>
                    <a:pt x="41" y="316"/>
                    <a:pt x="41" y="314"/>
                  </a:cubicBezTo>
                  <a:cubicBezTo>
                    <a:pt x="43" y="314"/>
                    <a:pt x="44" y="312"/>
                    <a:pt x="46" y="313"/>
                  </a:cubicBezTo>
                  <a:cubicBezTo>
                    <a:pt x="48" y="310"/>
                    <a:pt x="50" y="309"/>
                    <a:pt x="52" y="306"/>
                  </a:cubicBezTo>
                  <a:cubicBezTo>
                    <a:pt x="52" y="305"/>
                    <a:pt x="53" y="306"/>
                    <a:pt x="53" y="304"/>
                  </a:cubicBezTo>
                  <a:cubicBezTo>
                    <a:pt x="53" y="303"/>
                    <a:pt x="56" y="303"/>
                    <a:pt x="55" y="301"/>
                  </a:cubicBezTo>
                  <a:cubicBezTo>
                    <a:pt x="61" y="302"/>
                    <a:pt x="61" y="298"/>
                    <a:pt x="66" y="299"/>
                  </a:cubicBezTo>
                  <a:cubicBezTo>
                    <a:pt x="64" y="303"/>
                    <a:pt x="71" y="299"/>
                    <a:pt x="69" y="303"/>
                  </a:cubicBezTo>
                  <a:cubicBezTo>
                    <a:pt x="72" y="301"/>
                    <a:pt x="81" y="305"/>
                    <a:pt x="81" y="300"/>
                  </a:cubicBezTo>
                  <a:cubicBezTo>
                    <a:pt x="87" y="299"/>
                    <a:pt x="92" y="298"/>
                    <a:pt x="94" y="294"/>
                  </a:cubicBezTo>
                  <a:cubicBezTo>
                    <a:pt x="96" y="294"/>
                    <a:pt x="98" y="294"/>
                    <a:pt x="98" y="293"/>
                  </a:cubicBezTo>
                  <a:cubicBezTo>
                    <a:pt x="100" y="293"/>
                    <a:pt x="100" y="294"/>
                    <a:pt x="102" y="294"/>
                  </a:cubicBezTo>
                  <a:cubicBezTo>
                    <a:pt x="105" y="294"/>
                    <a:pt x="107" y="293"/>
                    <a:pt x="109" y="293"/>
                  </a:cubicBezTo>
                  <a:cubicBezTo>
                    <a:pt x="109" y="293"/>
                    <a:pt x="110" y="294"/>
                    <a:pt x="111" y="294"/>
                  </a:cubicBezTo>
                  <a:cubicBezTo>
                    <a:pt x="113" y="294"/>
                    <a:pt x="118" y="296"/>
                    <a:pt x="124" y="295"/>
                  </a:cubicBezTo>
                  <a:cubicBezTo>
                    <a:pt x="126" y="295"/>
                    <a:pt x="129" y="291"/>
                    <a:pt x="132" y="294"/>
                  </a:cubicBezTo>
                  <a:cubicBezTo>
                    <a:pt x="134" y="296"/>
                    <a:pt x="133" y="294"/>
                    <a:pt x="137" y="294"/>
                  </a:cubicBezTo>
                  <a:cubicBezTo>
                    <a:pt x="137" y="295"/>
                    <a:pt x="138" y="295"/>
                    <a:pt x="138" y="296"/>
                  </a:cubicBezTo>
                  <a:cubicBezTo>
                    <a:pt x="138" y="297"/>
                    <a:pt x="135" y="297"/>
                    <a:pt x="135" y="297"/>
                  </a:cubicBezTo>
                  <a:cubicBezTo>
                    <a:pt x="135" y="299"/>
                    <a:pt x="136" y="298"/>
                    <a:pt x="137" y="299"/>
                  </a:cubicBezTo>
                  <a:cubicBezTo>
                    <a:pt x="137" y="300"/>
                    <a:pt x="135" y="300"/>
                    <a:pt x="135" y="300"/>
                  </a:cubicBezTo>
                  <a:cubicBezTo>
                    <a:pt x="136" y="301"/>
                    <a:pt x="137" y="301"/>
                    <a:pt x="137" y="302"/>
                  </a:cubicBezTo>
                  <a:cubicBezTo>
                    <a:pt x="136" y="305"/>
                    <a:pt x="135" y="307"/>
                    <a:pt x="138" y="312"/>
                  </a:cubicBezTo>
                  <a:cubicBezTo>
                    <a:pt x="138" y="314"/>
                    <a:pt x="140" y="310"/>
                    <a:pt x="141" y="313"/>
                  </a:cubicBezTo>
                  <a:cubicBezTo>
                    <a:pt x="141" y="314"/>
                    <a:pt x="143" y="313"/>
                    <a:pt x="144" y="314"/>
                  </a:cubicBezTo>
                  <a:cubicBezTo>
                    <a:pt x="144" y="314"/>
                    <a:pt x="143" y="316"/>
                    <a:pt x="144" y="316"/>
                  </a:cubicBezTo>
                  <a:cubicBezTo>
                    <a:pt x="145" y="317"/>
                    <a:pt x="147" y="315"/>
                    <a:pt x="147" y="317"/>
                  </a:cubicBezTo>
                  <a:cubicBezTo>
                    <a:pt x="151" y="316"/>
                    <a:pt x="154" y="321"/>
                    <a:pt x="155" y="317"/>
                  </a:cubicBezTo>
                  <a:cubicBezTo>
                    <a:pt x="157" y="317"/>
                    <a:pt x="156" y="319"/>
                    <a:pt x="157" y="320"/>
                  </a:cubicBezTo>
                  <a:cubicBezTo>
                    <a:pt x="158" y="321"/>
                    <a:pt x="160" y="320"/>
                    <a:pt x="162" y="321"/>
                  </a:cubicBezTo>
                  <a:cubicBezTo>
                    <a:pt x="163" y="321"/>
                    <a:pt x="163" y="323"/>
                    <a:pt x="164" y="323"/>
                  </a:cubicBezTo>
                  <a:cubicBezTo>
                    <a:pt x="164" y="324"/>
                    <a:pt x="166" y="323"/>
                    <a:pt x="166" y="323"/>
                  </a:cubicBezTo>
                  <a:cubicBezTo>
                    <a:pt x="167" y="325"/>
                    <a:pt x="168" y="324"/>
                    <a:pt x="170" y="325"/>
                  </a:cubicBezTo>
                  <a:cubicBezTo>
                    <a:pt x="170" y="325"/>
                    <a:pt x="170" y="327"/>
                    <a:pt x="171" y="327"/>
                  </a:cubicBezTo>
                  <a:cubicBezTo>
                    <a:pt x="171" y="327"/>
                    <a:pt x="173" y="326"/>
                    <a:pt x="174" y="326"/>
                  </a:cubicBezTo>
                  <a:cubicBezTo>
                    <a:pt x="174" y="326"/>
                    <a:pt x="175" y="327"/>
                    <a:pt x="175" y="327"/>
                  </a:cubicBezTo>
                  <a:cubicBezTo>
                    <a:pt x="176" y="327"/>
                    <a:pt x="177" y="327"/>
                    <a:pt x="178" y="327"/>
                  </a:cubicBezTo>
                  <a:cubicBezTo>
                    <a:pt x="178" y="326"/>
                    <a:pt x="180" y="325"/>
                    <a:pt x="180" y="325"/>
                  </a:cubicBezTo>
                  <a:cubicBezTo>
                    <a:pt x="180" y="325"/>
                    <a:pt x="182" y="324"/>
                    <a:pt x="181" y="323"/>
                  </a:cubicBezTo>
                  <a:cubicBezTo>
                    <a:pt x="178" y="321"/>
                    <a:pt x="185" y="322"/>
                    <a:pt x="185" y="317"/>
                  </a:cubicBezTo>
                  <a:cubicBezTo>
                    <a:pt x="188" y="318"/>
                    <a:pt x="188" y="315"/>
                    <a:pt x="192" y="316"/>
                  </a:cubicBezTo>
                  <a:cubicBezTo>
                    <a:pt x="193" y="316"/>
                    <a:pt x="193" y="317"/>
                    <a:pt x="193" y="317"/>
                  </a:cubicBezTo>
                  <a:cubicBezTo>
                    <a:pt x="194" y="318"/>
                    <a:pt x="196" y="317"/>
                    <a:pt x="198" y="317"/>
                  </a:cubicBezTo>
                  <a:cubicBezTo>
                    <a:pt x="198" y="318"/>
                    <a:pt x="200" y="320"/>
                    <a:pt x="200" y="320"/>
                  </a:cubicBezTo>
                  <a:cubicBezTo>
                    <a:pt x="201" y="320"/>
                    <a:pt x="202" y="318"/>
                    <a:pt x="204" y="319"/>
                  </a:cubicBezTo>
                  <a:cubicBezTo>
                    <a:pt x="204" y="319"/>
                    <a:pt x="204" y="321"/>
                    <a:pt x="204" y="321"/>
                  </a:cubicBezTo>
                  <a:cubicBezTo>
                    <a:pt x="205" y="321"/>
                    <a:pt x="206" y="319"/>
                    <a:pt x="208" y="320"/>
                  </a:cubicBezTo>
                  <a:cubicBezTo>
                    <a:pt x="209" y="321"/>
                    <a:pt x="206" y="321"/>
                    <a:pt x="206" y="321"/>
                  </a:cubicBezTo>
                  <a:cubicBezTo>
                    <a:pt x="207" y="323"/>
                    <a:pt x="214" y="323"/>
                    <a:pt x="218" y="323"/>
                  </a:cubicBezTo>
                  <a:cubicBezTo>
                    <a:pt x="217" y="328"/>
                    <a:pt x="227" y="326"/>
                    <a:pt x="230" y="323"/>
                  </a:cubicBezTo>
                  <a:cubicBezTo>
                    <a:pt x="230" y="324"/>
                    <a:pt x="235" y="322"/>
                    <a:pt x="237" y="323"/>
                  </a:cubicBezTo>
                  <a:cubicBezTo>
                    <a:pt x="238" y="325"/>
                    <a:pt x="237" y="323"/>
                    <a:pt x="239" y="323"/>
                  </a:cubicBezTo>
                  <a:cubicBezTo>
                    <a:pt x="241" y="324"/>
                    <a:pt x="243" y="325"/>
                    <a:pt x="245" y="325"/>
                  </a:cubicBezTo>
                  <a:cubicBezTo>
                    <a:pt x="247" y="324"/>
                    <a:pt x="248" y="322"/>
                    <a:pt x="251" y="322"/>
                  </a:cubicBezTo>
                  <a:cubicBezTo>
                    <a:pt x="252" y="320"/>
                    <a:pt x="251" y="316"/>
                    <a:pt x="254" y="315"/>
                  </a:cubicBezTo>
                  <a:cubicBezTo>
                    <a:pt x="254" y="313"/>
                    <a:pt x="253" y="313"/>
                    <a:pt x="253" y="310"/>
                  </a:cubicBezTo>
                  <a:cubicBezTo>
                    <a:pt x="257" y="311"/>
                    <a:pt x="257" y="303"/>
                    <a:pt x="260" y="307"/>
                  </a:cubicBezTo>
                  <a:cubicBezTo>
                    <a:pt x="261" y="302"/>
                    <a:pt x="259" y="301"/>
                    <a:pt x="255" y="301"/>
                  </a:cubicBezTo>
                  <a:cubicBezTo>
                    <a:pt x="256" y="300"/>
                    <a:pt x="257" y="298"/>
                    <a:pt x="257" y="296"/>
                  </a:cubicBezTo>
                  <a:cubicBezTo>
                    <a:pt x="255" y="293"/>
                    <a:pt x="249" y="295"/>
                    <a:pt x="247" y="292"/>
                  </a:cubicBezTo>
                  <a:cubicBezTo>
                    <a:pt x="245" y="293"/>
                    <a:pt x="241" y="293"/>
                    <a:pt x="240" y="295"/>
                  </a:cubicBezTo>
                  <a:cubicBezTo>
                    <a:pt x="239" y="295"/>
                    <a:pt x="240" y="293"/>
                    <a:pt x="239" y="293"/>
                  </a:cubicBezTo>
                  <a:cubicBezTo>
                    <a:pt x="237" y="292"/>
                    <a:pt x="233" y="294"/>
                    <a:pt x="231" y="293"/>
                  </a:cubicBezTo>
                  <a:cubicBezTo>
                    <a:pt x="230" y="293"/>
                    <a:pt x="230" y="295"/>
                    <a:pt x="227" y="295"/>
                  </a:cubicBezTo>
                  <a:cubicBezTo>
                    <a:pt x="224" y="295"/>
                    <a:pt x="225" y="291"/>
                    <a:pt x="219" y="292"/>
                  </a:cubicBezTo>
                  <a:cubicBezTo>
                    <a:pt x="219" y="289"/>
                    <a:pt x="218" y="289"/>
                    <a:pt x="218" y="287"/>
                  </a:cubicBezTo>
                  <a:cubicBezTo>
                    <a:pt x="216" y="287"/>
                    <a:pt x="216" y="287"/>
                    <a:pt x="215" y="286"/>
                  </a:cubicBezTo>
                  <a:cubicBezTo>
                    <a:pt x="215" y="284"/>
                    <a:pt x="213" y="283"/>
                    <a:pt x="211" y="283"/>
                  </a:cubicBezTo>
                  <a:cubicBezTo>
                    <a:pt x="213" y="280"/>
                    <a:pt x="212" y="273"/>
                    <a:pt x="211" y="270"/>
                  </a:cubicBezTo>
                  <a:cubicBezTo>
                    <a:pt x="208" y="272"/>
                    <a:pt x="204" y="268"/>
                    <a:pt x="204" y="274"/>
                  </a:cubicBezTo>
                  <a:cubicBezTo>
                    <a:pt x="200" y="272"/>
                    <a:pt x="200" y="275"/>
                    <a:pt x="197" y="273"/>
                  </a:cubicBezTo>
                  <a:cubicBezTo>
                    <a:pt x="197" y="274"/>
                    <a:pt x="196" y="275"/>
                    <a:pt x="195" y="275"/>
                  </a:cubicBezTo>
                  <a:cubicBezTo>
                    <a:pt x="196" y="276"/>
                    <a:pt x="197" y="276"/>
                    <a:pt x="198" y="277"/>
                  </a:cubicBezTo>
                  <a:cubicBezTo>
                    <a:pt x="199" y="278"/>
                    <a:pt x="198" y="280"/>
                    <a:pt x="200" y="280"/>
                  </a:cubicBezTo>
                  <a:cubicBezTo>
                    <a:pt x="199" y="284"/>
                    <a:pt x="199" y="282"/>
                    <a:pt x="201" y="284"/>
                  </a:cubicBezTo>
                  <a:cubicBezTo>
                    <a:pt x="202" y="287"/>
                    <a:pt x="200" y="286"/>
                    <a:pt x="199" y="287"/>
                  </a:cubicBezTo>
                  <a:cubicBezTo>
                    <a:pt x="199" y="287"/>
                    <a:pt x="197" y="291"/>
                    <a:pt x="197" y="290"/>
                  </a:cubicBezTo>
                  <a:cubicBezTo>
                    <a:pt x="194" y="288"/>
                    <a:pt x="197" y="293"/>
                    <a:pt x="192" y="293"/>
                  </a:cubicBezTo>
                  <a:cubicBezTo>
                    <a:pt x="191" y="292"/>
                    <a:pt x="191" y="291"/>
                    <a:pt x="190" y="290"/>
                  </a:cubicBezTo>
                  <a:cubicBezTo>
                    <a:pt x="189" y="288"/>
                    <a:pt x="190" y="288"/>
                    <a:pt x="192" y="288"/>
                  </a:cubicBezTo>
                  <a:cubicBezTo>
                    <a:pt x="190" y="286"/>
                    <a:pt x="187" y="285"/>
                    <a:pt x="190" y="282"/>
                  </a:cubicBezTo>
                  <a:cubicBezTo>
                    <a:pt x="188" y="282"/>
                    <a:pt x="186" y="283"/>
                    <a:pt x="185" y="282"/>
                  </a:cubicBezTo>
                  <a:cubicBezTo>
                    <a:pt x="184" y="281"/>
                    <a:pt x="187" y="281"/>
                    <a:pt x="187" y="281"/>
                  </a:cubicBezTo>
                  <a:cubicBezTo>
                    <a:pt x="187" y="281"/>
                    <a:pt x="184" y="278"/>
                    <a:pt x="181" y="276"/>
                  </a:cubicBezTo>
                  <a:cubicBezTo>
                    <a:pt x="182" y="271"/>
                    <a:pt x="179" y="269"/>
                    <a:pt x="179" y="264"/>
                  </a:cubicBezTo>
                  <a:cubicBezTo>
                    <a:pt x="179" y="263"/>
                    <a:pt x="176" y="264"/>
                    <a:pt x="175" y="263"/>
                  </a:cubicBezTo>
                  <a:cubicBezTo>
                    <a:pt x="175" y="263"/>
                    <a:pt x="177" y="261"/>
                    <a:pt x="177" y="261"/>
                  </a:cubicBezTo>
                  <a:cubicBezTo>
                    <a:pt x="174" y="259"/>
                    <a:pt x="174" y="261"/>
                    <a:pt x="172" y="260"/>
                  </a:cubicBezTo>
                  <a:cubicBezTo>
                    <a:pt x="172" y="260"/>
                    <a:pt x="173" y="258"/>
                    <a:pt x="173" y="257"/>
                  </a:cubicBezTo>
                  <a:cubicBezTo>
                    <a:pt x="173" y="256"/>
                    <a:pt x="171" y="259"/>
                    <a:pt x="172" y="259"/>
                  </a:cubicBezTo>
                  <a:cubicBezTo>
                    <a:pt x="171" y="259"/>
                    <a:pt x="171" y="257"/>
                    <a:pt x="171" y="256"/>
                  </a:cubicBezTo>
                  <a:cubicBezTo>
                    <a:pt x="166" y="257"/>
                    <a:pt x="166" y="253"/>
                    <a:pt x="161" y="254"/>
                  </a:cubicBezTo>
                  <a:cubicBezTo>
                    <a:pt x="161" y="252"/>
                    <a:pt x="160" y="252"/>
                    <a:pt x="159" y="252"/>
                  </a:cubicBezTo>
                  <a:cubicBezTo>
                    <a:pt x="159" y="251"/>
                    <a:pt x="159" y="250"/>
                    <a:pt x="159" y="249"/>
                  </a:cubicBezTo>
                  <a:cubicBezTo>
                    <a:pt x="159" y="249"/>
                    <a:pt x="157" y="250"/>
                    <a:pt x="157" y="249"/>
                  </a:cubicBezTo>
                  <a:cubicBezTo>
                    <a:pt x="156" y="249"/>
                    <a:pt x="156" y="244"/>
                    <a:pt x="155" y="246"/>
                  </a:cubicBezTo>
                  <a:cubicBezTo>
                    <a:pt x="155" y="247"/>
                    <a:pt x="154" y="246"/>
                    <a:pt x="153" y="244"/>
                  </a:cubicBezTo>
                  <a:cubicBezTo>
                    <a:pt x="153" y="244"/>
                    <a:pt x="152" y="243"/>
                    <a:pt x="152" y="242"/>
                  </a:cubicBezTo>
                  <a:cubicBezTo>
                    <a:pt x="147" y="242"/>
                    <a:pt x="149" y="243"/>
                    <a:pt x="145" y="242"/>
                  </a:cubicBezTo>
                  <a:cubicBezTo>
                    <a:pt x="144" y="242"/>
                    <a:pt x="144" y="244"/>
                    <a:pt x="142" y="244"/>
                  </a:cubicBezTo>
                  <a:cubicBezTo>
                    <a:pt x="141" y="248"/>
                    <a:pt x="145" y="247"/>
                    <a:pt x="145" y="249"/>
                  </a:cubicBezTo>
                  <a:cubicBezTo>
                    <a:pt x="145" y="250"/>
                    <a:pt x="147" y="252"/>
                    <a:pt x="147" y="253"/>
                  </a:cubicBezTo>
                  <a:cubicBezTo>
                    <a:pt x="148" y="253"/>
                    <a:pt x="148" y="254"/>
                    <a:pt x="150" y="254"/>
                  </a:cubicBezTo>
                  <a:cubicBezTo>
                    <a:pt x="148" y="257"/>
                    <a:pt x="152" y="257"/>
                    <a:pt x="153" y="259"/>
                  </a:cubicBezTo>
                  <a:cubicBezTo>
                    <a:pt x="153" y="259"/>
                    <a:pt x="154" y="263"/>
                    <a:pt x="155" y="262"/>
                  </a:cubicBezTo>
                  <a:cubicBezTo>
                    <a:pt x="157" y="260"/>
                    <a:pt x="155" y="262"/>
                    <a:pt x="157" y="263"/>
                  </a:cubicBezTo>
                  <a:cubicBezTo>
                    <a:pt x="158" y="264"/>
                    <a:pt x="161" y="264"/>
                    <a:pt x="161" y="267"/>
                  </a:cubicBezTo>
                  <a:cubicBezTo>
                    <a:pt x="163" y="266"/>
                    <a:pt x="163" y="268"/>
                    <a:pt x="164" y="268"/>
                  </a:cubicBezTo>
                  <a:cubicBezTo>
                    <a:pt x="164" y="268"/>
                    <a:pt x="165" y="267"/>
                    <a:pt x="165" y="267"/>
                  </a:cubicBezTo>
                  <a:cubicBezTo>
                    <a:pt x="166" y="267"/>
                    <a:pt x="167" y="270"/>
                    <a:pt x="167" y="268"/>
                  </a:cubicBezTo>
                  <a:cubicBezTo>
                    <a:pt x="170" y="268"/>
                    <a:pt x="167" y="273"/>
                    <a:pt x="171" y="272"/>
                  </a:cubicBezTo>
                  <a:cubicBezTo>
                    <a:pt x="171" y="274"/>
                    <a:pt x="166" y="272"/>
                    <a:pt x="164" y="273"/>
                  </a:cubicBezTo>
                  <a:cubicBezTo>
                    <a:pt x="164" y="274"/>
                    <a:pt x="165" y="274"/>
                    <a:pt x="166" y="275"/>
                  </a:cubicBezTo>
                  <a:cubicBezTo>
                    <a:pt x="167" y="277"/>
                    <a:pt x="164" y="281"/>
                    <a:pt x="166" y="281"/>
                  </a:cubicBezTo>
                  <a:cubicBezTo>
                    <a:pt x="165" y="283"/>
                    <a:pt x="162" y="283"/>
                    <a:pt x="160" y="283"/>
                  </a:cubicBezTo>
                  <a:cubicBezTo>
                    <a:pt x="162" y="283"/>
                    <a:pt x="160" y="279"/>
                    <a:pt x="162" y="279"/>
                  </a:cubicBezTo>
                  <a:cubicBezTo>
                    <a:pt x="161" y="278"/>
                    <a:pt x="162" y="275"/>
                    <a:pt x="160" y="275"/>
                  </a:cubicBezTo>
                  <a:cubicBezTo>
                    <a:pt x="158" y="275"/>
                    <a:pt x="161" y="273"/>
                    <a:pt x="158" y="272"/>
                  </a:cubicBezTo>
                  <a:cubicBezTo>
                    <a:pt x="156" y="271"/>
                    <a:pt x="154" y="271"/>
                    <a:pt x="154" y="268"/>
                  </a:cubicBezTo>
                  <a:cubicBezTo>
                    <a:pt x="149" y="269"/>
                    <a:pt x="149" y="266"/>
                    <a:pt x="145" y="266"/>
                  </a:cubicBezTo>
                  <a:cubicBezTo>
                    <a:pt x="144" y="263"/>
                    <a:pt x="142" y="261"/>
                    <a:pt x="140" y="259"/>
                  </a:cubicBezTo>
                  <a:cubicBezTo>
                    <a:pt x="140" y="258"/>
                    <a:pt x="139" y="259"/>
                    <a:pt x="139" y="257"/>
                  </a:cubicBezTo>
                  <a:cubicBezTo>
                    <a:pt x="139" y="256"/>
                    <a:pt x="137" y="257"/>
                    <a:pt x="137" y="256"/>
                  </a:cubicBezTo>
                  <a:cubicBezTo>
                    <a:pt x="136" y="256"/>
                    <a:pt x="137" y="254"/>
                    <a:pt x="137" y="254"/>
                  </a:cubicBezTo>
                  <a:cubicBezTo>
                    <a:pt x="135" y="253"/>
                    <a:pt x="133" y="255"/>
                    <a:pt x="132" y="254"/>
                  </a:cubicBezTo>
                  <a:cubicBezTo>
                    <a:pt x="131" y="253"/>
                    <a:pt x="134" y="252"/>
                    <a:pt x="134" y="253"/>
                  </a:cubicBezTo>
                  <a:cubicBezTo>
                    <a:pt x="133" y="250"/>
                    <a:pt x="126" y="250"/>
                    <a:pt x="122" y="252"/>
                  </a:cubicBezTo>
                  <a:cubicBezTo>
                    <a:pt x="122" y="252"/>
                    <a:pt x="125" y="253"/>
                    <a:pt x="125" y="253"/>
                  </a:cubicBezTo>
                  <a:cubicBezTo>
                    <a:pt x="124" y="254"/>
                    <a:pt x="123" y="253"/>
                    <a:pt x="121" y="254"/>
                  </a:cubicBezTo>
                  <a:cubicBezTo>
                    <a:pt x="119" y="255"/>
                    <a:pt x="119" y="259"/>
                    <a:pt x="117" y="259"/>
                  </a:cubicBezTo>
                  <a:cubicBezTo>
                    <a:pt x="112" y="258"/>
                    <a:pt x="111" y="254"/>
                    <a:pt x="105" y="255"/>
                  </a:cubicBezTo>
                  <a:cubicBezTo>
                    <a:pt x="103" y="256"/>
                    <a:pt x="104" y="259"/>
                    <a:pt x="100" y="257"/>
                  </a:cubicBezTo>
                  <a:cubicBezTo>
                    <a:pt x="100" y="260"/>
                    <a:pt x="100" y="263"/>
                    <a:pt x="100" y="266"/>
                  </a:cubicBezTo>
                  <a:cubicBezTo>
                    <a:pt x="96" y="267"/>
                    <a:pt x="89" y="266"/>
                    <a:pt x="91" y="273"/>
                  </a:cubicBezTo>
                  <a:cubicBezTo>
                    <a:pt x="83" y="271"/>
                    <a:pt x="89" y="277"/>
                    <a:pt x="82" y="277"/>
                  </a:cubicBezTo>
                  <a:cubicBezTo>
                    <a:pt x="82" y="279"/>
                    <a:pt x="86" y="282"/>
                    <a:pt x="84" y="282"/>
                  </a:cubicBezTo>
                  <a:cubicBezTo>
                    <a:pt x="83" y="286"/>
                    <a:pt x="81" y="282"/>
                    <a:pt x="79" y="286"/>
                  </a:cubicBezTo>
                  <a:cubicBezTo>
                    <a:pt x="79" y="287"/>
                    <a:pt x="79" y="288"/>
                    <a:pt x="80" y="288"/>
                  </a:cubicBezTo>
                  <a:cubicBezTo>
                    <a:pt x="80" y="291"/>
                    <a:pt x="76" y="289"/>
                    <a:pt x="74" y="289"/>
                  </a:cubicBezTo>
                  <a:cubicBezTo>
                    <a:pt x="73" y="289"/>
                    <a:pt x="73" y="292"/>
                    <a:pt x="72" y="293"/>
                  </a:cubicBezTo>
                  <a:cubicBezTo>
                    <a:pt x="68" y="295"/>
                    <a:pt x="62" y="292"/>
                    <a:pt x="59" y="296"/>
                  </a:cubicBezTo>
                  <a:cubicBezTo>
                    <a:pt x="57" y="295"/>
                    <a:pt x="57" y="293"/>
                    <a:pt x="55" y="292"/>
                  </a:cubicBezTo>
                  <a:cubicBezTo>
                    <a:pt x="50" y="291"/>
                    <a:pt x="44" y="293"/>
                    <a:pt x="42" y="292"/>
                  </a:cubicBezTo>
                  <a:cubicBezTo>
                    <a:pt x="43" y="287"/>
                    <a:pt x="45" y="282"/>
                    <a:pt x="41" y="280"/>
                  </a:cubicBezTo>
                  <a:cubicBezTo>
                    <a:pt x="40" y="278"/>
                    <a:pt x="43" y="277"/>
                    <a:pt x="44" y="275"/>
                  </a:cubicBezTo>
                  <a:cubicBezTo>
                    <a:pt x="44" y="272"/>
                    <a:pt x="42" y="268"/>
                    <a:pt x="45" y="266"/>
                  </a:cubicBezTo>
                  <a:cubicBezTo>
                    <a:pt x="44" y="263"/>
                    <a:pt x="44" y="259"/>
                    <a:pt x="41" y="259"/>
                  </a:cubicBezTo>
                  <a:cubicBezTo>
                    <a:pt x="42" y="257"/>
                    <a:pt x="44" y="257"/>
                    <a:pt x="44" y="255"/>
                  </a:cubicBezTo>
                  <a:cubicBezTo>
                    <a:pt x="47" y="256"/>
                    <a:pt x="54" y="253"/>
                    <a:pt x="53" y="257"/>
                  </a:cubicBezTo>
                  <a:cubicBezTo>
                    <a:pt x="56" y="255"/>
                    <a:pt x="67" y="260"/>
                    <a:pt x="69" y="257"/>
                  </a:cubicBezTo>
                  <a:cubicBezTo>
                    <a:pt x="70" y="256"/>
                    <a:pt x="70" y="257"/>
                    <a:pt x="72" y="257"/>
                  </a:cubicBezTo>
                  <a:cubicBezTo>
                    <a:pt x="71" y="257"/>
                    <a:pt x="72" y="256"/>
                    <a:pt x="73" y="256"/>
                  </a:cubicBezTo>
                  <a:cubicBezTo>
                    <a:pt x="73" y="256"/>
                    <a:pt x="73" y="257"/>
                    <a:pt x="73" y="257"/>
                  </a:cubicBezTo>
                  <a:cubicBezTo>
                    <a:pt x="76" y="256"/>
                    <a:pt x="78" y="255"/>
                    <a:pt x="79" y="252"/>
                  </a:cubicBezTo>
                  <a:cubicBezTo>
                    <a:pt x="79" y="250"/>
                    <a:pt x="82" y="244"/>
                    <a:pt x="79" y="241"/>
                  </a:cubicBezTo>
                  <a:cubicBezTo>
                    <a:pt x="77" y="239"/>
                    <a:pt x="80" y="239"/>
                    <a:pt x="78" y="236"/>
                  </a:cubicBezTo>
                  <a:cubicBezTo>
                    <a:pt x="77" y="235"/>
                    <a:pt x="76" y="235"/>
                    <a:pt x="74" y="235"/>
                  </a:cubicBezTo>
                  <a:cubicBezTo>
                    <a:pt x="75" y="234"/>
                    <a:pt x="75" y="233"/>
                    <a:pt x="75" y="231"/>
                  </a:cubicBezTo>
                  <a:cubicBezTo>
                    <a:pt x="74" y="231"/>
                    <a:pt x="73" y="233"/>
                    <a:pt x="73" y="233"/>
                  </a:cubicBezTo>
                  <a:cubicBezTo>
                    <a:pt x="71" y="232"/>
                    <a:pt x="73" y="231"/>
                    <a:pt x="72" y="230"/>
                  </a:cubicBezTo>
                  <a:cubicBezTo>
                    <a:pt x="71" y="230"/>
                    <a:pt x="67" y="230"/>
                    <a:pt x="66" y="229"/>
                  </a:cubicBezTo>
                  <a:cubicBezTo>
                    <a:pt x="65" y="229"/>
                    <a:pt x="66" y="228"/>
                    <a:pt x="65" y="228"/>
                  </a:cubicBezTo>
                  <a:cubicBezTo>
                    <a:pt x="63" y="228"/>
                    <a:pt x="63" y="228"/>
                    <a:pt x="62" y="227"/>
                  </a:cubicBezTo>
                  <a:cubicBezTo>
                    <a:pt x="61" y="223"/>
                    <a:pt x="65" y="226"/>
                    <a:pt x="65" y="226"/>
                  </a:cubicBezTo>
                  <a:cubicBezTo>
                    <a:pt x="68" y="224"/>
                    <a:pt x="71" y="222"/>
                    <a:pt x="78" y="223"/>
                  </a:cubicBezTo>
                  <a:cubicBezTo>
                    <a:pt x="78" y="221"/>
                    <a:pt x="77" y="221"/>
                    <a:pt x="75" y="221"/>
                  </a:cubicBezTo>
                  <a:cubicBezTo>
                    <a:pt x="76" y="218"/>
                    <a:pt x="80" y="221"/>
                    <a:pt x="82" y="221"/>
                  </a:cubicBezTo>
                  <a:cubicBezTo>
                    <a:pt x="83" y="221"/>
                    <a:pt x="86" y="218"/>
                    <a:pt x="86" y="221"/>
                  </a:cubicBezTo>
                  <a:cubicBezTo>
                    <a:pt x="88" y="219"/>
                    <a:pt x="89" y="215"/>
                    <a:pt x="93" y="215"/>
                  </a:cubicBezTo>
                  <a:cubicBezTo>
                    <a:pt x="91" y="211"/>
                    <a:pt x="96" y="213"/>
                    <a:pt x="95" y="209"/>
                  </a:cubicBezTo>
                  <a:cubicBezTo>
                    <a:pt x="98" y="209"/>
                    <a:pt x="100" y="209"/>
                    <a:pt x="102" y="209"/>
                  </a:cubicBezTo>
                  <a:cubicBezTo>
                    <a:pt x="102" y="208"/>
                    <a:pt x="101" y="208"/>
                    <a:pt x="100" y="208"/>
                  </a:cubicBezTo>
                  <a:cubicBezTo>
                    <a:pt x="101" y="206"/>
                    <a:pt x="104" y="207"/>
                    <a:pt x="102" y="203"/>
                  </a:cubicBezTo>
                  <a:cubicBezTo>
                    <a:pt x="106" y="203"/>
                    <a:pt x="105" y="205"/>
                    <a:pt x="107" y="203"/>
                  </a:cubicBezTo>
                  <a:cubicBezTo>
                    <a:pt x="104" y="197"/>
                    <a:pt x="109" y="200"/>
                    <a:pt x="109" y="194"/>
                  </a:cubicBezTo>
                  <a:cubicBezTo>
                    <a:pt x="111" y="194"/>
                    <a:pt x="113" y="194"/>
                    <a:pt x="114" y="194"/>
                  </a:cubicBezTo>
                  <a:cubicBezTo>
                    <a:pt x="116" y="193"/>
                    <a:pt x="116" y="192"/>
                    <a:pt x="117" y="191"/>
                  </a:cubicBezTo>
                  <a:cubicBezTo>
                    <a:pt x="118" y="191"/>
                    <a:pt x="117" y="193"/>
                    <a:pt x="118" y="193"/>
                  </a:cubicBezTo>
                  <a:cubicBezTo>
                    <a:pt x="119" y="193"/>
                    <a:pt x="119" y="191"/>
                    <a:pt x="119" y="191"/>
                  </a:cubicBezTo>
                  <a:cubicBezTo>
                    <a:pt x="120" y="191"/>
                    <a:pt x="122" y="192"/>
                    <a:pt x="124" y="191"/>
                  </a:cubicBezTo>
                  <a:cubicBezTo>
                    <a:pt x="125" y="191"/>
                    <a:pt x="126" y="188"/>
                    <a:pt x="128" y="189"/>
                  </a:cubicBezTo>
                  <a:cubicBezTo>
                    <a:pt x="128" y="186"/>
                    <a:pt x="124" y="187"/>
                    <a:pt x="125" y="183"/>
                  </a:cubicBezTo>
                  <a:cubicBezTo>
                    <a:pt x="128" y="183"/>
                    <a:pt x="126" y="182"/>
                    <a:pt x="126" y="177"/>
                  </a:cubicBezTo>
                  <a:cubicBezTo>
                    <a:pt x="126" y="174"/>
                    <a:pt x="128" y="172"/>
                    <a:pt x="127" y="169"/>
                  </a:cubicBezTo>
                  <a:cubicBezTo>
                    <a:pt x="129" y="169"/>
                    <a:pt x="130" y="169"/>
                    <a:pt x="132" y="169"/>
                  </a:cubicBezTo>
                  <a:cubicBezTo>
                    <a:pt x="135" y="169"/>
                    <a:pt x="129" y="166"/>
                    <a:pt x="134" y="167"/>
                  </a:cubicBezTo>
                  <a:cubicBezTo>
                    <a:pt x="134" y="168"/>
                    <a:pt x="136" y="168"/>
                    <a:pt x="137" y="168"/>
                  </a:cubicBezTo>
                  <a:cubicBezTo>
                    <a:pt x="135" y="171"/>
                    <a:pt x="135" y="168"/>
                    <a:pt x="135" y="171"/>
                  </a:cubicBezTo>
                  <a:cubicBezTo>
                    <a:pt x="136" y="174"/>
                    <a:pt x="135" y="175"/>
                    <a:pt x="138" y="175"/>
                  </a:cubicBezTo>
                  <a:cubicBezTo>
                    <a:pt x="138" y="177"/>
                    <a:pt x="138" y="178"/>
                    <a:pt x="137" y="179"/>
                  </a:cubicBezTo>
                  <a:cubicBezTo>
                    <a:pt x="136" y="181"/>
                    <a:pt x="142" y="177"/>
                    <a:pt x="144" y="180"/>
                  </a:cubicBezTo>
                  <a:cubicBezTo>
                    <a:pt x="143" y="183"/>
                    <a:pt x="136" y="180"/>
                    <a:pt x="135" y="184"/>
                  </a:cubicBezTo>
                  <a:cubicBezTo>
                    <a:pt x="134" y="187"/>
                    <a:pt x="138" y="187"/>
                    <a:pt x="139" y="188"/>
                  </a:cubicBezTo>
                  <a:cubicBezTo>
                    <a:pt x="140" y="189"/>
                    <a:pt x="140" y="191"/>
                    <a:pt x="142" y="190"/>
                  </a:cubicBezTo>
                  <a:cubicBezTo>
                    <a:pt x="141" y="188"/>
                    <a:pt x="138" y="188"/>
                    <a:pt x="144" y="188"/>
                  </a:cubicBezTo>
                  <a:cubicBezTo>
                    <a:pt x="145" y="188"/>
                    <a:pt x="147" y="188"/>
                    <a:pt x="148" y="188"/>
                  </a:cubicBezTo>
                  <a:cubicBezTo>
                    <a:pt x="150" y="188"/>
                    <a:pt x="151" y="189"/>
                    <a:pt x="153" y="189"/>
                  </a:cubicBezTo>
                  <a:cubicBezTo>
                    <a:pt x="156" y="189"/>
                    <a:pt x="157" y="187"/>
                    <a:pt x="160" y="188"/>
                  </a:cubicBezTo>
                  <a:cubicBezTo>
                    <a:pt x="160" y="188"/>
                    <a:pt x="164" y="190"/>
                    <a:pt x="166" y="188"/>
                  </a:cubicBezTo>
                  <a:cubicBezTo>
                    <a:pt x="166" y="188"/>
                    <a:pt x="166" y="187"/>
                    <a:pt x="166" y="187"/>
                  </a:cubicBezTo>
                  <a:cubicBezTo>
                    <a:pt x="169" y="186"/>
                    <a:pt x="173" y="187"/>
                    <a:pt x="174" y="184"/>
                  </a:cubicBezTo>
                  <a:cubicBezTo>
                    <a:pt x="179" y="189"/>
                    <a:pt x="182" y="180"/>
                    <a:pt x="185" y="183"/>
                  </a:cubicBezTo>
                  <a:cubicBezTo>
                    <a:pt x="185" y="182"/>
                    <a:pt x="185" y="180"/>
                    <a:pt x="185" y="179"/>
                  </a:cubicBezTo>
                  <a:cubicBezTo>
                    <a:pt x="187" y="179"/>
                    <a:pt x="187" y="178"/>
                    <a:pt x="187" y="176"/>
                  </a:cubicBezTo>
                  <a:cubicBezTo>
                    <a:pt x="187" y="176"/>
                    <a:pt x="188" y="173"/>
                    <a:pt x="188" y="173"/>
                  </a:cubicBezTo>
                  <a:cubicBezTo>
                    <a:pt x="190" y="172"/>
                    <a:pt x="188" y="172"/>
                    <a:pt x="188" y="169"/>
                  </a:cubicBezTo>
                  <a:cubicBezTo>
                    <a:pt x="191" y="169"/>
                    <a:pt x="193" y="169"/>
                    <a:pt x="193" y="167"/>
                  </a:cubicBezTo>
                  <a:cubicBezTo>
                    <a:pt x="194" y="167"/>
                    <a:pt x="194" y="168"/>
                    <a:pt x="194" y="169"/>
                  </a:cubicBezTo>
                  <a:cubicBezTo>
                    <a:pt x="195" y="168"/>
                    <a:pt x="197" y="168"/>
                    <a:pt x="199" y="168"/>
                  </a:cubicBezTo>
                  <a:cubicBezTo>
                    <a:pt x="200" y="168"/>
                    <a:pt x="200" y="166"/>
                    <a:pt x="201" y="166"/>
                  </a:cubicBezTo>
                  <a:cubicBezTo>
                    <a:pt x="202" y="163"/>
                    <a:pt x="201" y="161"/>
                    <a:pt x="199" y="161"/>
                  </a:cubicBezTo>
                  <a:cubicBezTo>
                    <a:pt x="200" y="160"/>
                    <a:pt x="200" y="158"/>
                    <a:pt x="200" y="156"/>
                  </a:cubicBezTo>
                  <a:cubicBezTo>
                    <a:pt x="203" y="157"/>
                    <a:pt x="204" y="156"/>
                    <a:pt x="204" y="154"/>
                  </a:cubicBezTo>
                  <a:cubicBezTo>
                    <a:pt x="207" y="157"/>
                    <a:pt x="207" y="152"/>
                    <a:pt x="212" y="154"/>
                  </a:cubicBezTo>
                  <a:cubicBezTo>
                    <a:pt x="212" y="154"/>
                    <a:pt x="213" y="155"/>
                    <a:pt x="213" y="155"/>
                  </a:cubicBezTo>
                  <a:cubicBezTo>
                    <a:pt x="214" y="155"/>
                    <a:pt x="214" y="154"/>
                    <a:pt x="215" y="154"/>
                  </a:cubicBezTo>
                  <a:cubicBezTo>
                    <a:pt x="216" y="154"/>
                    <a:pt x="218" y="155"/>
                    <a:pt x="218" y="155"/>
                  </a:cubicBezTo>
                  <a:cubicBezTo>
                    <a:pt x="219" y="155"/>
                    <a:pt x="218" y="153"/>
                    <a:pt x="219" y="153"/>
                  </a:cubicBezTo>
                  <a:cubicBezTo>
                    <a:pt x="220" y="152"/>
                    <a:pt x="221" y="153"/>
                    <a:pt x="221" y="153"/>
                  </a:cubicBezTo>
                  <a:cubicBezTo>
                    <a:pt x="223" y="151"/>
                    <a:pt x="223" y="149"/>
                    <a:pt x="226" y="150"/>
                  </a:cubicBezTo>
                  <a:cubicBezTo>
                    <a:pt x="224" y="149"/>
                    <a:pt x="226" y="144"/>
                    <a:pt x="222" y="144"/>
                  </a:cubicBezTo>
                  <a:cubicBezTo>
                    <a:pt x="220" y="143"/>
                    <a:pt x="221" y="147"/>
                    <a:pt x="220" y="147"/>
                  </a:cubicBezTo>
                  <a:cubicBezTo>
                    <a:pt x="219" y="147"/>
                    <a:pt x="219" y="145"/>
                    <a:pt x="218" y="146"/>
                  </a:cubicBezTo>
                  <a:cubicBezTo>
                    <a:pt x="217" y="146"/>
                    <a:pt x="216" y="147"/>
                    <a:pt x="217" y="147"/>
                  </a:cubicBezTo>
                  <a:cubicBezTo>
                    <a:pt x="216" y="147"/>
                    <a:pt x="215" y="145"/>
                    <a:pt x="214" y="146"/>
                  </a:cubicBezTo>
                  <a:cubicBezTo>
                    <a:pt x="212" y="146"/>
                    <a:pt x="211" y="148"/>
                    <a:pt x="208" y="147"/>
                  </a:cubicBezTo>
                  <a:cubicBezTo>
                    <a:pt x="207" y="147"/>
                    <a:pt x="207" y="148"/>
                    <a:pt x="207" y="149"/>
                  </a:cubicBezTo>
                  <a:cubicBezTo>
                    <a:pt x="202" y="148"/>
                    <a:pt x="197" y="149"/>
                    <a:pt x="193" y="148"/>
                  </a:cubicBezTo>
                  <a:cubicBezTo>
                    <a:pt x="193" y="148"/>
                    <a:pt x="193" y="146"/>
                    <a:pt x="193" y="146"/>
                  </a:cubicBezTo>
                  <a:cubicBezTo>
                    <a:pt x="192" y="145"/>
                    <a:pt x="189" y="146"/>
                    <a:pt x="188" y="144"/>
                  </a:cubicBezTo>
                  <a:cubicBezTo>
                    <a:pt x="191" y="138"/>
                    <a:pt x="189" y="134"/>
                    <a:pt x="188" y="127"/>
                  </a:cubicBezTo>
                  <a:cubicBezTo>
                    <a:pt x="191" y="126"/>
                    <a:pt x="196" y="122"/>
                    <a:pt x="198" y="124"/>
                  </a:cubicBezTo>
                  <a:cubicBezTo>
                    <a:pt x="200" y="123"/>
                    <a:pt x="197" y="123"/>
                    <a:pt x="199" y="120"/>
                  </a:cubicBezTo>
                  <a:cubicBezTo>
                    <a:pt x="203" y="120"/>
                    <a:pt x="203" y="113"/>
                    <a:pt x="204" y="111"/>
                  </a:cubicBezTo>
                  <a:cubicBezTo>
                    <a:pt x="204" y="111"/>
                    <a:pt x="206" y="112"/>
                    <a:pt x="206" y="111"/>
                  </a:cubicBezTo>
                  <a:cubicBezTo>
                    <a:pt x="206" y="109"/>
                    <a:pt x="202" y="108"/>
                    <a:pt x="204" y="106"/>
                  </a:cubicBezTo>
                  <a:cubicBezTo>
                    <a:pt x="202" y="107"/>
                    <a:pt x="199" y="105"/>
                    <a:pt x="197" y="106"/>
                  </a:cubicBezTo>
                  <a:cubicBezTo>
                    <a:pt x="194" y="106"/>
                    <a:pt x="191" y="108"/>
                    <a:pt x="188" y="108"/>
                  </a:cubicBezTo>
                  <a:cubicBezTo>
                    <a:pt x="187" y="106"/>
                    <a:pt x="186" y="115"/>
                    <a:pt x="187" y="113"/>
                  </a:cubicBezTo>
                  <a:cubicBezTo>
                    <a:pt x="186" y="115"/>
                    <a:pt x="185" y="112"/>
                    <a:pt x="185" y="113"/>
                  </a:cubicBezTo>
                  <a:cubicBezTo>
                    <a:pt x="184" y="114"/>
                    <a:pt x="185" y="116"/>
                    <a:pt x="185" y="117"/>
                  </a:cubicBezTo>
                  <a:cubicBezTo>
                    <a:pt x="185" y="118"/>
                    <a:pt x="182" y="120"/>
                    <a:pt x="180" y="122"/>
                  </a:cubicBezTo>
                  <a:cubicBezTo>
                    <a:pt x="177" y="126"/>
                    <a:pt x="177" y="128"/>
                    <a:pt x="172" y="128"/>
                  </a:cubicBezTo>
                  <a:cubicBezTo>
                    <a:pt x="172" y="130"/>
                    <a:pt x="174" y="131"/>
                    <a:pt x="172" y="131"/>
                  </a:cubicBezTo>
                  <a:cubicBezTo>
                    <a:pt x="170" y="132"/>
                    <a:pt x="172" y="133"/>
                    <a:pt x="171" y="134"/>
                  </a:cubicBezTo>
                  <a:cubicBezTo>
                    <a:pt x="170" y="134"/>
                    <a:pt x="169" y="133"/>
                    <a:pt x="168" y="134"/>
                  </a:cubicBezTo>
                  <a:cubicBezTo>
                    <a:pt x="168" y="134"/>
                    <a:pt x="169" y="136"/>
                    <a:pt x="168" y="136"/>
                  </a:cubicBezTo>
                  <a:cubicBezTo>
                    <a:pt x="168" y="136"/>
                    <a:pt x="167" y="136"/>
                    <a:pt x="167" y="136"/>
                  </a:cubicBezTo>
                  <a:cubicBezTo>
                    <a:pt x="166" y="138"/>
                    <a:pt x="168" y="141"/>
                    <a:pt x="166" y="141"/>
                  </a:cubicBezTo>
                  <a:cubicBezTo>
                    <a:pt x="167" y="142"/>
                    <a:pt x="169" y="143"/>
                    <a:pt x="167" y="143"/>
                  </a:cubicBezTo>
                  <a:cubicBezTo>
                    <a:pt x="169" y="145"/>
                    <a:pt x="170" y="147"/>
                    <a:pt x="173" y="147"/>
                  </a:cubicBezTo>
                  <a:cubicBezTo>
                    <a:pt x="173" y="149"/>
                    <a:pt x="174" y="150"/>
                    <a:pt x="175" y="150"/>
                  </a:cubicBezTo>
                  <a:cubicBezTo>
                    <a:pt x="175" y="151"/>
                    <a:pt x="174" y="151"/>
                    <a:pt x="173" y="153"/>
                  </a:cubicBezTo>
                  <a:cubicBezTo>
                    <a:pt x="172" y="154"/>
                    <a:pt x="173" y="155"/>
                    <a:pt x="172" y="156"/>
                  </a:cubicBezTo>
                  <a:cubicBezTo>
                    <a:pt x="171" y="157"/>
                    <a:pt x="169" y="157"/>
                    <a:pt x="167" y="157"/>
                  </a:cubicBezTo>
                  <a:cubicBezTo>
                    <a:pt x="167" y="162"/>
                    <a:pt x="163" y="164"/>
                    <a:pt x="164" y="170"/>
                  </a:cubicBezTo>
                  <a:cubicBezTo>
                    <a:pt x="159" y="169"/>
                    <a:pt x="160" y="176"/>
                    <a:pt x="157" y="176"/>
                  </a:cubicBezTo>
                  <a:cubicBezTo>
                    <a:pt x="156" y="176"/>
                    <a:pt x="156" y="176"/>
                    <a:pt x="155" y="176"/>
                  </a:cubicBezTo>
                  <a:cubicBezTo>
                    <a:pt x="154" y="177"/>
                    <a:pt x="155" y="178"/>
                    <a:pt x="154" y="179"/>
                  </a:cubicBezTo>
                  <a:cubicBezTo>
                    <a:pt x="152" y="179"/>
                    <a:pt x="150" y="177"/>
                    <a:pt x="148" y="180"/>
                  </a:cubicBezTo>
                  <a:cubicBezTo>
                    <a:pt x="146" y="180"/>
                    <a:pt x="148" y="175"/>
                    <a:pt x="147" y="173"/>
                  </a:cubicBezTo>
                  <a:cubicBezTo>
                    <a:pt x="146" y="172"/>
                    <a:pt x="146" y="169"/>
                    <a:pt x="145" y="169"/>
                  </a:cubicBezTo>
                  <a:cubicBezTo>
                    <a:pt x="142" y="169"/>
                    <a:pt x="146" y="166"/>
                    <a:pt x="141" y="166"/>
                  </a:cubicBezTo>
                  <a:cubicBezTo>
                    <a:pt x="143" y="163"/>
                    <a:pt x="139" y="162"/>
                    <a:pt x="139" y="161"/>
                  </a:cubicBezTo>
                  <a:cubicBezTo>
                    <a:pt x="139" y="160"/>
                    <a:pt x="140" y="160"/>
                    <a:pt x="140" y="158"/>
                  </a:cubicBezTo>
                  <a:cubicBezTo>
                    <a:pt x="140" y="155"/>
                    <a:pt x="137" y="154"/>
                    <a:pt x="134" y="151"/>
                  </a:cubicBezTo>
                  <a:cubicBezTo>
                    <a:pt x="131" y="153"/>
                    <a:pt x="132" y="158"/>
                    <a:pt x="126" y="157"/>
                  </a:cubicBezTo>
                  <a:cubicBezTo>
                    <a:pt x="126" y="158"/>
                    <a:pt x="127" y="158"/>
                    <a:pt x="128" y="158"/>
                  </a:cubicBezTo>
                  <a:cubicBezTo>
                    <a:pt x="128" y="160"/>
                    <a:pt x="127" y="159"/>
                    <a:pt x="126" y="160"/>
                  </a:cubicBezTo>
                  <a:cubicBezTo>
                    <a:pt x="124" y="160"/>
                    <a:pt x="125" y="164"/>
                    <a:pt x="122" y="163"/>
                  </a:cubicBezTo>
                  <a:cubicBezTo>
                    <a:pt x="117" y="164"/>
                    <a:pt x="119" y="158"/>
                    <a:pt x="113" y="160"/>
                  </a:cubicBezTo>
                  <a:cubicBezTo>
                    <a:pt x="113" y="159"/>
                    <a:pt x="114" y="159"/>
                    <a:pt x="115" y="158"/>
                  </a:cubicBezTo>
                  <a:cubicBezTo>
                    <a:pt x="117" y="155"/>
                    <a:pt x="112" y="153"/>
                    <a:pt x="115" y="151"/>
                  </a:cubicBezTo>
                  <a:cubicBezTo>
                    <a:pt x="115" y="150"/>
                    <a:pt x="113" y="150"/>
                    <a:pt x="112" y="149"/>
                  </a:cubicBezTo>
                  <a:cubicBezTo>
                    <a:pt x="111" y="148"/>
                    <a:pt x="113" y="147"/>
                    <a:pt x="113" y="147"/>
                  </a:cubicBezTo>
                  <a:cubicBezTo>
                    <a:pt x="113" y="145"/>
                    <a:pt x="111" y="145"/>
                    <a:pt x="111" y="144"/>
                  </a:cubicBezTo>
                  <a:cubicBezTo>
                    <a:pt x="111" y="143"/>
                    <a:pt x="112" y="136"/>
                    <a:pt x="111" y="141"/>
                  </a:cubicBezTo>
                  <a:cubicBezTo>
                    <a:pt x="109" y="140"/>
                    <a:pt x="110" y="138"/>
                    <a:pt x="112" y="138"/>
                  </a:cubicBezTo>
                  <a:cubicBezTo>
                    <a:pt x="110" y="134"/>
                    <a:pt x="116" y="133"/>
                    <a:pt x="113" y="133"/>
                  </a:cubicBezTo>
                  <a:cubicBezTo>
                    <a:pt x="113" y="131"/>
                    <a:pt x="116" y="132"/>
                    <a:pt x="117" y="130"/>
                  </a:cubicBezTo>
                  <a:cubicBezTo>
                    <a:pt x="117" y="129"/>
                    <a:pt x="118" y="130"/>
                    <a:pt x="118" y="130"/>
                  </a:cubicBezTo>
                  <a:cubicBezTo>
                    <a:pt x="119" y="130"/>
                    <a:pt x="119" y="128"/>
                    <a:pt x="120" y="128"/>
                  </a:cubicBezTo>
                  <a:cubicBezTo>
                    <a:pt x="121" y="128"/>
                    <a:pt x="121" y="126"/>
                    <a:pt x="121" y="124"/>
                  </a:cubicBezTo>
                  <a:cubicBezTo>
                    <a:pt x="124" y="125"/>
                    <a:pt x="125" y="124"/>
                    <a:pt x="125" y="122"/>
                  </a:cubicBezTo>
                  <a:cubicBezTo>
                    <a:pt x="128" y="121"/>
                    <a:pt x="126" y="126"/>
                    <a:pt x="131" y="124"/>
                  </a:cubicBezTo>
                  <a:cubicBezTo>
                    <a:pt x="131" y="123"/>
                    <a:pt x="129" y="123"/>
                    <a:pt x="128" y="123"/>
                  </a:cubicBezTo>
                  <a:cubicBezTo>
                    <a:pt x="132" y="120"/>
                    <a:pt x="135" y="122"/>
                    <a:pt x="138" y="118"/>
                  </a:cubicBezTo>
                  <a:cubicBezTo>
                    <a:pt x="138" y="118"/>
                    <a:pt x="137" y="117"/>
                    <a:pt x="138" y="116"/>
                  </a:cubicBezTo>
                  <a:cubicBezTo>
                    <a:pt x="138" y="116"/>
                    <a:pt x="140" y="117"/>
                    <a:pt x="140" y="116"/>
                  </a:cubicBezTo>
                  <a:cubicBezTo>
                    <a:pt x="141" y="115"/>
                    <a:pt x="140" y="113"/>
                    <a:pt x="140" y="113"/>
                  </a:cubicBezTo>
                  <a:cubicBezTo>
                    <a:pt x="140" y="112"/>
                    <a:pt x="143" y="111"/>
                    <a:pt x="144" y="110"/>
                  </a:cubicBezTo>
                  <a:cubicBezTo>
                    <a:pt x="144" y="109"/>
                    <a:pt x="143" y="107"/>
                    <a:pt x="144" y="106"/>
                  </a:cubicBezTo>
                  <a:cubicBezTo>
                    <a:pt x="144" y="105"/>
                    <a:pt x="145" y="107"/>
                    <a:pt x="146" y="107"/>
                  </a:cubicBezTo>
                  <a:cubicBezTo>
                    <a:pt x="145" y="107"/>
                    <a:pt x="148" y="101"/>
                    <a:pt x="147" y="101"/>
                  </a:cubicBezTo>
                  <a:cubicBezTo>
                    <a:pt x="150" y="104"/>
                    <a:pt x="150" y="99"/>
                    <a:pt x="153" y="98"/>
                  </a:cubicBezTo>
                  <a:cubicBezTo>
                    <a:pt x="153" y="96"/>
                    <a:pt x="155" y="95"/>
                    <a:pt x="153" y="95"/>
                  </a:cubicBezTo>
                  <a:cubicBezTo>
                    <a:pt x="153" y="93"/>
                    <a:pt x="156" y="94"/>
                    <a:pt x="157" y="91"/>
                  </a:cubicBezTo>
                  <a:cubicBezTo>
                    <a:pt x="157" y="90"/>
                    <a:pt x="159" y="90"/>
                    <a:pt x="160" y="90"/>
                  </a:cubicBezTo>
                  <a:cubicBezTo>
                    <a:pt x="160" y="89"/>
                    <a:pt x="160" y="88"/>
                    <a:pt x="159" y="88"/>
                  </a:cubicBezTo>
                  <a:cubicBezTo>
                    <a:pt x="162" y="85"/>
                    <a:pt x="164" y="85"/>
                    <a:pt x="167" y="84"/>
                  </a:cubicBezTo>
                  <a:cubicBezTo>
                    <a:pt x="169" y="83"/>
                    <a:pt x="167" y="83"/>
                    <a:pt x="168" y="80"/>
                  </a:cubicBezTo>
                  <a:cubicBezTo>
                    <a:pt x="169" y="79"/>
                    <a:pt x="172" y="78"/>
                    <a:pt x="172" y="76"/>
                  </a:cubicBezTo>
                  <a:cubicBezTo>
                    <a:pt x="172" y="73"/>
                    <a:pt x="175" y="77"/>
                    <a:pt x="175" y="73"/>
                  </a:cubicBezTo>
                  <a:cubicBezTo>
                    <a:pt x="180" y="71"/>
                    <a:pt x="185" y="75"/>
                    <a:pt x="185" y="68"/>
                  </a:cubicBezTo>
                  <a:cubicBezTo>
                    <a:pt x="187" y="69"/>
                    <a:pt x="192" y="67"/>
                    <a:pt x="195" y="69"/>
                  </a:cubicBezTo>
                  <a:cubicBezTo>
                    <a:pt x="197" y="68"/>
                    <a:pt x="197" y="67"/>
                    <a:pt x="198" y="65"/>
                  </a:cubicBezTo>
                  <a:cubicBezTo>
                    <a:pt x="201" y="64"/>
                    <a:pt x="204" y="69"/>
                    <a:pt x="204" y="64"/>
                  </a:cubicBezTo>
                  <a:cubicBezTo>
                    <a:pt x="206" y="65"/>
                    <a:pt x="206" y="67"/>
                    <a:pt x="208" y="68"/>
                  </a:cubicBezTo>
                  <a:cubicBezTo>
                    <a:pt x="210" y="67"/>
                    <a:pt x="209" y="64"/>
                    <a:pt x="213" y="65"/>
                  </a:cubicBezTo>
                  <a:cubicBezTo>
                    <a:pt x="213" y="67"/>
                    <a:pt x="212" y="68"/>
                    <a:pt x="212" y="69"/>
                  </a:cubicBezTo>
                  <a:cubicBezTo>
                    <a:pt x="213" y="70"/>
                    <a:pt x="218" y="64"/>
                    <a:pt x="221" y="67"/>
                  </a:cubicBezTo>
                  <a:cubicBezTo>
                    <a:pt x="223" y="68"/>
                    <a:pt x="222" y="66"/>
                    <a:pt x="224" y="67"/>
                  </a:cubicBezTo>
                  <a:cubicBezTo>
                    <a:pt x="226" y="67"/>
                    <a:pt x="229" y="69"/>
                    <a:pt x="232" y="68"/>
                  </a:cubicBezTo>
                  <a:cubicBezTo>
                    <a:pt x="231" y="68"/>
                    <a:pt x="233" y="71"/>
                    <a:pt x="232" y="71"/>
                  </a:cubicBezTo>
                  <a:cubicBezTo>
                    <a:pt x="232" y="72"/>
                    <a:pt x="230" y="71"/>
                    <a:pt x="230" y="71"/>
                  </a:cubicBezTo>
                  <a:cubicBezTo>
                    <a:pt x="229" y="72"/>
                    <a:pt x="230" y="74"/>
                    <a:pt x="227" y="74"/>
                  </a:cubicBezTo>
                  <a:cubicBezTo>
                    <a:pt x="229" y="77"/>
                    <a:pt x="236" y="74"/>
                    <a:pt x="239" y="74"/>
                  </a:cubicBezTo>
                  <a:cubicBezTo>
                    <a:pt x="241" y="73"/>
                    <a:pt x="241" y="76"/>
                    <a:pt x="241" y="76"/>
                  </a:cubicBezTo>
                  <a:cubicBezTo>
                    <a:pt x="242" y="77"/>
                    <a:pt x="245" y="75"/>
                    <a:pt x="245" y="77"/>
                  </a:cubicBezTo>
                  <a:cubicBezTo>
                    <a:pt x="253" y="75"/>
                    <a:pt x="255" y="82"/>
                    <a:pt x="260" y="80"/>
                  </a:cubicBezTo>
                  <a:cubicBezTo>
                    <a:pt x="259" y="83"/>
                    <a:pt x="264" y="81"/>
                    <a:pt x="264" y="84"/>
                  </a:cubicBezTo>
                  <a:cubicBezTo>
                    <a:pt x="267" y="84"/>
                    <a:pt x="272" y="84"/>
                    <a:pt x="268" y="87"/>
                  </a:cubicBezTo>
                  <a:cubicBezTo>
                    <a:pt x="271" y="87"/>
                    <a:pt x="273" y="87"/>
                    <a:pt x="275" y="88"/>
                  </a:cubicBezTo>
                  <a:cubicBezTo>
                    <a:pt x="276" y="88"/>
                    <a:pt x="275" y="90"/>
                    <a:pt x="275" y="90"/>
                  </a:cubicBezTo>
                  <a:cubicBezTo>
                    <a:pt x="276" y="91"/>
                    <a:pt x="278" y="90"/>
                    <a:pt x="279" y="90"/>
                  </a:cubicBezTo>
                  <a:cubicBezTo>
                    <a:pt x="280" y="95"/>
                    <a:pt x="280" y="96"/>
                    <a:pt x="279" y="101"/>
                  </a:cubicBezTo>
                  <a:cubicBezTo>
                    <a:pt x="277" y="98"/>
                    <a:pt x="275" y="102"/>
                    <a:pt x="272" y="102"/>
                  </a:cubicBezTo>
                  <a:cubicBezTo>
                    <a:pt x="269" y="102"/>
                    <a:pt x="264" y="99"/>
                    <a:pt x="261" y="102"/>
                  </a:cubicBezTo>
                  <a:cubicBezTo>
                    <a:pt x="260" y="102"/>
                    <a:pt x="261" y="100"/>
                    <a:pt x="260" y="100"/>
                  </a:cubicBezTo>
                  <a:cubicBezTo>
                    <a:pt x="259" y="99"/>
                    <a:pt x="258" y="101"/>
                    <a:pt x="258" y="101"/>
                  </a:cubicBezTo>
                  <a:cubicBezTo>
                    <a:pt x="257" y="101"/>
                    <a:pt x="256" y="98"/>
                    <a:pt x="255" y="98"/>
                  </a:cubicBezTo>
                  <a:cubicBezTo>
                    <a:pt x="254" y="98"/>
                    <a:pt x="250" y="102"/>
                    <a:pt x="251" y="97"/>
                  </a:cubicBezTo>
                  <a:cubicBezTo>
                    <a:pt x="247" y="99"/>
                    <a:pt x="248" y="97"/>
                    <a:pt x="244" y="97"/>
                  </a:cubicBezTo>
                  <a:cubicBezTo>
                    <a:pt x="243" y="99"/>
                    <a:pt x="245" y="100"/>
                    <a:pt x="246" y="100"/>
                  </a:cubicBezTo>
                  <a:cubicBezTo>
                    <a:pt x="248" y="99"/>
                    <a:pt x="248" y="101"/>
                    <a:pt x="250" y="101"/>
                  </a:cubicBezTo>
                  <a:cubicBezTo>
                    <a:pt x="247" y="103"/>
                    <a:pt x="250" y="102"/>
                    <a:pt x="251" y="103"/>
                  </a:cubicBezTo>
                  <a:cubicBezTo>
                    <a:pt x="251" y="104"/>
                    <a:pt x="250" y="105"/>
                    <a:pt x="251" y="106"/>
                  </a:cubicBezTo>
                  <a:cubicBezTo>
                    <a:pt x="251" y="106"/>
                    <a:pt x="253" y="107"/>
                    <a:pt x="253" y="108"/>
                  </a:cubicBezTo>
                  <a:cubicBezTo>
                    <a:pt x="253" y="109"/>
                    <a:pt x="256" y="112"/>
                    <a:pt x="255" y="116"/>
                  </a:cubicBezTo>
                  <a:cubicBezTo>
                    <a:pt x="256" y="120"/>
                    <a:pt x="263" y="117"/>
                    <a:pt x="264" y="121"/>
                  </a:cubicBezTo>
                  <a:cubicBezTo>
                    <a:pt x="265" y="120"/>
                    <a:pt x="265" y="118"/>
                    <a:pt x="267" y="118"/>
                  </a:cubicBezTo>
                  <a:cubicBezTo>
                    <a:pt x="267" y="115"/>
                    <a:pt x="262" y="116"/>
                    <a:pt x="260" y="114"/>
                  </a:cubicBezTo>
                  <a:cubicBezTo>
                    <a:pt x="259" y="109"/>
                    <a:pt x="267" y="112"/>
                    <a:pt x="270" y="111"/>
                  </a:cubicBezTo>
                  <a:cubicBezTo>
                    <a:pt x="269" y="114"/>
                    <a:pt x="275" y="111"/>
                    <a:pt x="273" y="115"/>
                  </a:cubicBezTo>
                  <a:cubicBezTo>
                    <a:pt x="276" y="116"/>
                    <a:pt x="278" y="111"/>
                    <a:pt x="278" y="116"/>
                  </a:cubicBezTo>
                  <a:cubicBezTo>
                    <a:pt x="281" y="115"/>
                    <a:pt x="278" y="110"/>
                    <a:pt x="275" y="110"/>
                  </a:cubicBezTo>
                  <a:cubicBezTo>
                    <a:pt x="276" y="108"/>
                    <a:pt x="279" y="107"/>
                    <a:pt x="281" y="107"/>
                  </a:cubicBezTo>
                  <a:cubicBezTo>
                    <a:pt x="283" y="105"/>
                    <a:pt x="283" y="102"/>
                    <a:pt x="285" y="101"/>
                  </a:cubicBezTo>
                  <a:cubicBezTo>
                    <a:pt x="290" y="100"/>
                    <a:pt x="292" y="102"/>
                    <a:pt x="296" y="103"/>
                  </a:cubicBezTo>
                  <a:cubicBezTo>
                    <a:pt x="297" y="103"/>
                    <a:pt x="296" y="101"/>
                    <a:pt x="298" y="101"/>
                  </a:cubicBezTo>
                  <a:cubicBezTo>
                    <a:pt x="298" y="99"/>
                    <a:pt x="297" y="98"/>
                    <a:pt x="296" y="97"/>
                  </a:cubicBezTo>
                  <a:cubicBezTo>
                    <a:pt x="297" y="93"/>
                    <a:pt x="297" y="89"/>
                    <a:pt x="297" y="84"/>
                  </a:cubicBezTo>
                  <a:cubicBezTo>
                    <a:pt x="300" y="84"/>
                    <a:pt x="304" y="84"/>
                    <a:pt x="306" y="86"/>
                  </a:cubicBezTo>
                  <a:cubicBezTo>
                    <a:pt x="307" y="86"/>
                    <a:pt x="310" y="86"/>
                    <a:pt x="310" y="89"/>
                  </a:cubicBezTo>
                  <a:cubicBezTo>
                    <a:pt x="307" y="89"/>
                    <a:pt x="305" y="89"/>
                    <a:pt x="303" y="89"/>
                  </a:cubicBezTo>
                  <a:cubicBezTo>
                    <a:pt x="303" y="90"/>
                    <a:pt x="303" y="91"/>
                    <a:pt x="303" y="93"/>
                  </a:cubicBezTo>
                  <a:cubicBezTo>
                    <a:pt x="305" y="96"/>
                    <a:pt x="306" y="92"/>
                    <a:pt x="308" y="94"/>
                  </a:cubicBezTo>
                  <a:cubicBezTo>
                    <a:pt x="310" y="94"/>
                    <a:pt x="305" y="95"/>
                    <a:pt x="305" y="95"/>
                  </a:cubicBezTo>
                  <a:cubicBezTo>
                    <a:pt x="304" y="97"/>
                    <a:pt x="308" y="95"/>
                    <a:pt x="310" y="97"/>
                  </a:cubicBezTo>
                  <a:cubicBezTo>
                    <a:pt x="312" y="96"/>
                    <a:pt x="314" y="95"/>
                    <a:pt x="315" y="93"/>
                  </a:cubicBezTo>
                  <a:cubicBezTo>
                    <a:pt x="316" y="92"/>
                    <a:pt x="317" y="92"/>
                    <a:pt x="317" y="90"/>
                  </a:cubicBezTo>
                  <a:cubicBezTo>
                    <a:pt x="322" y="92"/>
                    <a:pt x="321" y="87"/>
                    <a:pt x="326" y="88"/>
                  </a:cubicBezTo>
                  <a:cubicBezTo>
                    <a:pt x="328" y="87"/>
                    <a:pt x="329" y="86"/>
                    <a:pt x="328" y="84"/>
                  </a:cubicBezTo>
                  <a:cubicBezTo>
                    <a:pt x="330" y="84"/>
                    <a:pt x="332" y="83"/>
                    <a:pt x="332" y="82"/>
                  </a:cubicBezTo>
                  <a:cubicBezTo>
                    <a:pt x="337" y="86"/>
                    <a:pt x="340" y="80"/>
                    <a:pt x="345" y="80"/>
                  </a:cubicBezTo>
                  <a:cubicBezTo>
                    <a:pt x="345" y="81"/>
                    <a:pt x="345" y="83"/>
                    <a:pt x="345" y="84"/>
                  </a:cubicBezTo>
                  <a:cubicBezTo>
                    <a:pt x="349" y="85"/>
                    <a:pt x="353" y="84"/>
                    <a:pt x="356" y="83"/>
                  </a:cubicBezTo>
                  <a:cubicBezTo>
                    <a:pt x="356" y="83"/>
                    <a:pt x="358" y="83"/>
                    <a:pt x="358" y="83"/>
                  </a:cubicBezTo>
                  <a:cubicBezTo>
                    <a:pt x="358" y="83"/>
                    <a:pt x="358" y="82"/>
                    <a:pt x="358" y="82"/>
                  </a:cubicBezTo>
                  <a:cubicBezTo>
                    <a:pt x="360" y="81"/>
                    <a:pt x="364" y="82"/>
                    <a:pt x="364" y="78"/>
                  </a:cubicBezTo>
                  <a:cubicBezTo>
                    <a:pt x="367" y="80"/>
                    <a:pt x="371" y="80"/>
                    <a:pt x="373" y="83"/>
                  </a:cubicBezTo>
                  <a:cubicBezTo>
                    <a:pt x="375" y="82"/>
                    <a:pt x="376" y="81"/>
                    <a:pt x="377" y="80"/>
                  </a:cubicBezTo>
                  <a:cubicBezTo>
                    <a:pt x="377" y="78"/>
                    <a:pt x="372" y="77"/>
                    <a:pt x="376" y="76"/>
                  </a:cubicBezTo>
                  <a:cubicBezTo>
                    <a:pt x="374" y="73"/>
                    <a:pt x="368" y="74"/>
                    <a:pt x="370" y="68"/>
                  </a:cubicBezTo>
                  <a:cubicBezTo>
                    <a:pt x="372" y="69"/>
                    <a:pt x="372" y="71"/>
                    <a:pt x="376" y="71"/>
                  </a:cubicBezTo>
                  <a:cubicBezTo>
                    <a:pt x="377" y="72"/>
                    <a:pt x="379" y="75"/>
                    <a:pt x="383" y="74"/>
                  </a:cubicBezTo>
                  <a:cubicBezTo>
                    <a:pt x="383" y="74"/>
                    <a:pt x="384" y="73"/>
                    <a:pt x="384" y="73"/>
                  </a:cubicBezTo>
                  <a:cubicBezTo>
                    <a:pt x="385" y="72"/>
                    <a:pt x="386" y="75"/>
                    <a:pt x="386" y="73"/>
                  </a:cubicBezTo>
                  <a:cubicBezTo>
                    <a:pt x="388" y="72"/>
                    <a:pt x="388" y="75"/>
                    <a:pt x="389" y="75"/>
                  </a:cubicBezTo>
                  <a:cubicBezTo>
                    <a:pt x="390" y="76"/>
                    <a:pt x="393" y="74"/>
                    <a:pt x="392" y="77"/>
                  </a:cubicBezTo>
                  <a:cubicBezTo>
                    <a:pt x="396" y="76"/>
                    <a:pt x="397" y="78"/>
                    <a:pt x="401" y="76"/>
                  </a:cubicBezTo>
                  <a:cubicBezTo>
                    <a:pt x="400" y="80"/>
                    <a:pt x="405" y="77"/>
                    <a:pt x="404" y="81"/>
                  </a:cubicBezTo>
                  <a:cubicBezTo>
                    <a:pt x="406" y="81"/>
                    <a:pt x="407" y="82"/>
                    <a:pt x="407" y="83"/>
                  </a:cubicBezTo>
                  <a:cubicBezTo>
                    <a:pt x="411" y="83"/>
                    <a:pt x="412" y="85"/>
                    <a:pt x="416" y="84"/>
                  </a:cubicBezTo>
                  <a:cubicBezTo>
                    <a:pt x="418" y="77"/>
                    <a:pt x="409" y="81"/>
                    <a:pt x="411" y="74"/>
                  </a:cubicBezTo>
                  <a:cubicBezTo>
                    <a:pt x="410" y="72"/>
                    <a:pt x="409" y="74"/>
                    <a:pt x="407" y="74"/>
                  </a:cubicBezTo>
                  <a:cubicBezTo>
                    <a:pt x="407" y="71"/>
                    <a:pt x="409" y="70"/>
                    <a:pt x="409" y="67"/>
                  </a:cubicBezTo>
                  <a:cubicBezTo>
                    <a:pt x="409" y="65"/>
                    <a:pt x="407" y="66"/>
                    <a:pt x="406" y="65"/>
                  </a:cubicBezTo>
                  <a:cubicBezTo>
                    <a:pt x="406" y="65"/>
                    <a:pt x="408" y="63"/>
                    <a:pt x="406" y="63"/>
                  </a:cubicBezTo>
                  <a:cubicBezTo>
                    <a:pt x="406" y="61"/>
                    <a:pt x="409" y="62"/>
                    <a:pt x="409" y="58"/>
                  </a:cubicBezTo>
                  <a:cubicBezTo>
                    <a:pt x="411" y="58"/>
                    <a:pt x="410" y="55"/>
                    <a:pt x="413" y="56"/>
                  </a:cubicBezTo>
                  <a:cubicBezTo>
                    <a:pt x="413" y="54"/>
                    <a:pt x="414" y="52"/>
                    <a:pt x="417" y="53"/>
                  </a:cubicBezTo>
                  <a:cubicBezTo>
                    <a:pt x="416" y="47"/>
                    <a:pt x="421" y="49"/>
                    <a:pt x="420" y="44"/>
                  </a:cubicBezTo>
                  <a:cubicBezTo>
                    <a:pt x="426" y="43"/>
                    <a:pt x="428" y="46"/>
                    <a:pt x="432" y="47"/>
                  </a:cubicBezTo>
                  <a:cubicBezTo>
                    <a:pt x="432" y="48"/>
                    <a:pt x="432" y="50"/>
                    <a:pt x="433" y="50"/>
                  </a:cubicBezTo>
                  <a:cubicBezTo>
                    <a:pt x="433" y="52"/>
                    <a:pt x="431" y="51"/>
                    <a:pt x="430" y="51"/>
                  </a:cubicBezTo>
                  <a:cubicBezTo>
                    <a:pt x="430" y="56"/>
                    <a:pt x="432" y="58"/>
                    <a:pt x="430" y="62"/>
                  </a:cubicBezTo>
                  <a:cubicBezTo>
                    <a:pt x="431" y="63"/>
                    <a:pt x="431" y="64"/>
                    <a:pt x="432" y="64"/>
                  </a:cubicBezTo>
                  <a:cubicBezTo>
                    <a:pt x="433" y="65"/>
                    <a:pt x="433" y="66"/>
                    <a:pt x="434" y="65"/>
                  </a:cubicBezTo>
                  <a:cubicBezTo>
                    <a:pt x="432" y="68"/>
                    <a:pt x="434" y="74"/>
                    <a:pt x="432" y="77"/>
                  </a:cubicBezTo>
                  <a:cubicBezTo>
                    <a:pt x="431" y="81"/>
                    <a:pt x="435" y="80"/>
                    <a:pt x="436" y="82"/>
                  </a:cubicBezTo>
                  <a:cubicBezTo>
                    <a:pt x="435" y="91"/>
                    <a:pt x="430" y="97"/>
                    <a:pt x="423" y="100"/>
                  </a:cubicBezTo>
                  <a:cubicBezTo>
                    <a:pt x="423" y="102"/>
                    <a:pt x="428" y="100"/>
                    <a:pt x="429" y="102"/>
                  </a:cubicBezTo>
                  <a:cubicBezTo>
                    <a:pt x="431" y="102"/>
                    <a:pt x="431" y="98"/>
                    <a:pt x="434" y="98"/>
                  </a:cubicBezTo>
                  <a:cubicBezTo>
                    <a:pt x="434" y="99"/>
                    <a:pt x="433" y="100"/>
                    <a:pt x="433" y="102"/>
                  </a:cubicBezTo>
                  <a:cubicBezTo>
                    <a:pt x="435" y="102"/>
                    <a:pt x="434" y="100"/>
                    <a:pt x="436" y="100"/>
                  </a:cubicBezTo>
                  <a:cubicBezTo>
                    <a:pt x="437" y="100"/>
                    <a:pt x="436" y="98"/>
                    <a:pt x="437" y="97"/>
                  </a:cubicBezTo>
                  <a:cubicBezTo>
                    <a:pt x="437" y="97"/>
                    <a:pt x="439" y="98"/>
                    <a:pt x="439" y="97"/>
                  </a:cubicBezTo>
                  <a:cubicBezTo>
                    <a:pt x="440" y="96"/>
                    <a:pt x="439" y="95"/>
                    <a:pt x="439" y="94"/>
                  </a:cubicBezTo>
                  <a:cubicBezTo>
                    <a:pt x="440" y="94"/>
                    <a:pt x="441" y="94"/>
                    <a:pt x="443" y="94"/>
                  </a:cubicBezTo>
                  <a:cubicBezTo>
                    <a:pt x="441" y="90"/>
                    <a:pt x="446" y="87"/>
                    <a:pt x="443" y="84"/>
                  </a:cubicBezTo>
                  <a:cubicBezTo>
                    <a:pt x="443" y="83"/>
                    <a:pt x="445" y="84"/>
                    <a:pt x="445" y="82"/>
                  </a:cubicBezTo>
                  <a:cubicBezTo>
                    <a:pt x="445" y="81"/>
                    <a:pt x="444" y="81"/>
                    <a:pt x="443" y="81"/>
                  </a:cubicBezTo>
                  <a:cubicBezTo>
                    <a:pt x="442" y="78"/>
                    <a:pt x="447" y="80"/>
                    <a:pt x="449" y="80"/>
                  </a:cubicBezTo>
                  <a:cubicBezTo>
                    <a:pt x="447" y="79"/>
                    <a:pt x="448" y="75"/>
                    <a:pt x="445" y="76"/>
                  </a:cubicBezTo>
                  <a:cubicBezTo>
                    <a:pt x="442" y="78"/>
                    <a:pt x="441" y="73"/>
                    <a:pt x="440" y="76"/>
                  </a:cubicBezTo>
                  <a:cubicBezTo>
                    <a:pt x="438" y="74"/>
                    <a:pt x="439" y="72"/>
                    <a:pt x="439" y="69"/>
                  </a:cubicBezTo>
                  <a:cubicBezTo>
                    <a:pt x="439" y="69"/>
                    <a:pt x="441" y="69"/>
                    <a:pt x="441" y="69"/>
                  </a:cubicBezTo>
                  <a:cubicBezTo>
                    <a:pt x="442" y="68"/>
                    <a:pt x="441" y="64"/>
                    <a:pt x="441" y="63"/>
                  </a:cubicBezTo>
                  <a:cubicBezTo>
                    <a:pt x="442" y="61"/>
                    <a:pt x="440" y="63"/>
                    <a:pt x="440" y="63"/>
                  </a:cubicBezTo>
                  <a:cubicBezTo>
                    <a:pt x="438" y="61"/>
                    <a:pt x="439" y="59"/>
                    <a:pt x="438" y="56"/>
                  </a:cubicBezTo>
                  <a:cubicBezTo>
                    <a:pt x="443" y="58"/>
                    <a:pt x="441" y="53"/>
                    <a:pt x="444" y="53"/>
                  </a:cubicBezTo>
                  <a:cubicBezTo>
                    <a:pt x="444" y="51"/>
                    <a:pt x="444" y="49"/>
                    <a:pt x="444" y="47"/>
                  </a:cubicBezTo>
                  <a:cubicBezTo>
                    <a:pt x="448" y="45"/>
                    <a:pt x="446" y="50"/>
                    <a:pt x="446" y="53"/>
                  </a:cubicBezTo>
                  <a:cubicBezTo>
                    <a:pt x="446" y="54"/>
                    <a:pt x="449" y="52"/>
                    <a:pt x="449" y="54"/>
                  </a:cubicBezTo>
                  <a:cubicBezTo>
                    <a:pt x="449" y="54"/>
                    <a:pt x="447" y="55"/>
                    <a:pt x="447" y="55"/>
                  </a:cubicBezTo>
                  <a:cubicBezTo>
                    <a:pt x="448" y="58"/>
                    <a:pt x="451" y="59"/>
                    <a:pt x="454" y="61"/>
                  </a:cubicBezTo>
                  <a:cubicBezTo>
                    <a:pt x="457" y="61"/>
                    <a:pt x="454" y="57"/>
                    <a:pt x="453" y="57"/>
                  </a:cubicBezTo>
                  <a:cubicBezTo>
                    <a:pt x="455" y="55"/>
                    <a:pt x="458" y="55"/>
                    <a:pt x="462" y="55"/>
                  </a:cubicBezTo>
                  <a:cubicBezTo>
                    <a:pt x="461" y="54"/>
                    <a:pt x="459" y="54"/>
                    <a:pt x="458" y="54"/>
                  </a:cubicBezTo>
                  <a:cubicBezTo>
                    <a:pt x="459" y="50"/>
                    <a:pt x="456" y="51"/>
                    <a:pt x="457" y="48"/>
                  </a:cubicBezTo>
                  <a:cubicBezTo>
                    <a:pt x="458" y="51"/>
                    <a:pt x="465" y="47"/>
                    <a:pt x="464" y="51"/>
                  </a:cubicBezTo>
                  <a:cubicBezTo>
                    <a:pt x="465" y="52"/>
                    <a:pt x="466" y="50"/>
                    <a:pt x="466" y="50"/>
                  </a:cubicBezTo>
                  <a:cubicBezTo>
                    <a:pt x="468" y="51"/>
                    <a:pt x="466" y="52"/>
                    <a:pt x="467" y="53"/>
                  </a:cubicBezTo>
                  <a:cubicBezTo>
                    <a:pt x="468" y="53"/>
                    <a:pt x="469" y="52"/>
                    <a:pt x="470" y="53"/>
                  </a:cubicBezTo>
                  <a:cubicBezTo>
                    <a:pt x="472" y="55"/>
                    <a:pt x="476" y="52"/>
                    <a:pt x="473" y="56"/>
                  </a:cubicBezTo>
                  <a:cubicBezTo>
                    <a:pt x="475" y="56"/>
                    <a:pt x="477" y="56"/>
                    <a:pt x="479" y="56"/>
                  </a:cubicBezTo>
                  <a:cubicBezTo>
                    <a:pt x="479" y="55"/>
                    <a:pt x="474" y="54"/>
                    <a:pt x="478" y="53"/>
                  </a:cubicBezTo>
                  <a:cubicBezTo>
                    <a:pt x="477" y="51"/>
                    <a:pt x="476" y="51"/>
                    <a:pt x="474" y="50"/>
                  </a:cubicBezTo>
                  <a:cubicBezTo>
                    <a:pt x="474" y="44"/>
                    <a:pt x="474" y="44"/>
                    <a:pt x="474" y="37"/>
                  </a:cubicBezTo>
                  <a:cubicBezTo>
                    <a:pt x="481" y="37"/>
                    <a:pt x="489" y="38"/>
                    <a:pt x="494" y="37"/>
                  </a:cubicBezTo>
                  <a:cubicBezTo>
                    <a:pt x="497" y="37"/>
                    <a:pt x="495" y="34"/>
                    <a:pt x="498" y="36"/>
                  </a:cubicBezTo>
                  <a:cubicBezTo>
                    <a:pt x="502" y="34"/>
                    <a:pt x="499" y="31"/>
                    <a:pt x="500" y="28"/>
                  </a:cubicBezTo>
                  <a:cubicBezTo>
                    <a:pt x="503" y="28"/>
                    <a:pt x="505" y="28"/>
                    <a:pt x="506" y="27"/>
                  </a:cubicBezTo>
                  <a:cubicBezTo>
                    <a:pt x="508" y="24"/>
                    <a:pt x="511" y="23"/>
                    <a:pt x="513" y="21"/>
                  </a:cubicBezTo>
                  <a:cubicBezTo>
                    <a:pt x="525" y="19"/>
                    <a:pt x="538" y="18"/>
                    <a:pt x="547" y="14"/>
                  </a:cubicBezTo>
                  <a:cubicBezTo>
                    <a:pt x="549" y="12"/>
                    <a:pt x="550" y="16"/>
                    <a:pt x="550" y="16"/>
                  </a:cubicBezTo>
                  <a:cubicBezTo>
                    <a:pt x="550" y="16"/>
                    <a:pt x="552" y="13"/>
                    <a:pt x="551" y="13"/>
                  </a:cubicBezTo>
                  <a:cubicBezTo>
                    <a:pt x="553" y="13"/>
                    <a:pt x="551" y="15"/>
                    <a:pt x="552" y="16"/>
                  </a:cubicBezTo>
                  <a:cubicBezTo>
                    <a:pt x="553" y="17"/>
                    <a:pt x="555" y="16"/>
                    <a:pt x="555" y="17"/>
                  </a:cubicBezTo>
                  <a:cubicBezTo>
                    <a:pt x="556" y="17"/>
                    <a:pt x="554" y="15"/>
                    <a:pt x="556" y="15"/>
                  </a:cubicBezTo>
                  <a:cubicBezTo>
                    <a:pt x="558" y="14"/>
                    <a:pt x="562" y="15"/>
                    <a:pt x="562" y="11"/>
                  </a:cubicBezTo>
                  <a:cubicBezTo>
                    <a:pt x="564" y="12"/>
                    <a:pt x="565" y="11"/>
                    <a:pt x="565" y="9"/>
                  </a:cubicBezTo>
                  <a:cubicBezTo>
                    <a:pt x="567" y="9"/>
                    <a:pt x="567" y="11"/>
                    <a:pt x="569" y="11"/>
                  </a:cubicBezTo>
                  <a:cubicBezTo>
                    <a:pt x="572" y="11"/>
                    <a:pt x="571" y="7"/>
                    <a:pt x="571" y="4"/>
                  </a:cubicBezTo>
                  <a:cubicBezTo>
                    <a:pt x="577" y="2"/>
                    <a:pt x="582" y="0"/>
                    <a:pt x="591" y="1"/>
                  </a:cubicBezTo>
                  <a:cubicBezTo>
                    <a:pt x="590" y="2"/>
                    <a:pt x="590" y="3"/>
                    <a:pt x="590" y="5"/>
                  </a:cubicBezTo>
                  <a:cubicBezTo>
                    <a:pt x="592" y="8"/>
                    <a:pt x="597" y="8"/>
                    <a:pt x="599" y="5"/>
                  </a:cubicBezTo>
                  <a:cubicBezTo>
                    <a:pt x="601" y="6"/>
                    <a:pt x="600" y="7"/>
                    <a:pt x="599" y="7"/>
                  </a:cubicBezTo>
                  <a:close/>
                  <a:moveTo>
                    <a:pt x="882" y="150"/>
                  </a:moveTo>
                  <a:cubicBezTo>
                    <a:pt x="882" y="149"/>
                    <a:pt x="880" y="149"/>
                    <a:pt x="879" y="148"/>
                  </a:cubicBezTo>
                  <a:cubicBezTo>
                    <a:pt x="875" y="147"/>
                    <a:pt x="875" y="150"/>
                    <a:pt x="879" y="149"/>
                  </a:cubicBezTo>
                  <a:cubicBezTo>
                    <a:pt x="880" y="150"/>
                    <a:pt x="880" y="150"/>
                    <a:pt x="882" y="150"/>
                  </a:cubicBezTo>
                  <a:close/>
                  <a:moveTo>
                    <a:pt x="254" y="239"/>
                  </a:moveTo>
                  <a:cubicBezTo>
                    <a:pt x="253" y="242"/>
                    <a:pt x="258" y="240"/>
                    <a:pt x="257" y="244"/>
                  </a:cubicBezTo>
                  <a:cubicBezTo>
                    <a:pt x="259" y="245"/>
                    <a:pt x="260" y="243"/>
                    <a:pt x="260" y="244"/>
                  </a:cubicBezTo>
                  <a:cubicBezTo>
                    <a:pt x="260" y="246"/>
                    <a:pt x="260" y="245"/>
                    <a:pt x="259" y="246"/>
                  </a:cubicBezTo>
                  <a:cubicBezTo>
                    <a:pt x="257" y="246"/>
                    <a:pt x="252" y="248"/>
                    <a:pt x="251" y="248"/>
                  </a:cubicBezTo>
                  <a:cubicBezTo>
                    <a:pt x="248" y="247"/>
                    <a:pt x="247" y="245"/>
                    <a:pt x="245" y="243"/>
                  </a:cubicBezTo>
                  <a:cubicBezTo>
                    <a:pt x="245" y="241"/>
                    <a:pt x="248" y="243"/>
                    <a:pt x="248" y="241"/>
                  </a:cubicBezTo>
                  <a:cubicBezTo>
                    <a:pt x="246" y="239"/>
                    <a:pt x="245" y="238"/>
                    <a:pt x="241" y="240"/>
                  </a:cubicBezTo>
                  <a:cubicBezTo>
                    <a:pt x="240" y="238"/>
                    <a:pt x="239" y="236"/>
                    <a:pt x="235" y="236"/>
                  </a:cubicBezTo>
                  <a:cubicBezTo>
                    <a:pt x="234" y="236"/>
                    <a:pt x="235" y="238"/>
                    <a:pt x="234" y="239"/>
                  </a:cubicBezTo>
                  <a:cubicBezTo>
                    <a:pt x="234" y="239"/>
                    <a:pt x="232" y="239"/>
                    <a:pt x="231" y="240"/>
                  </a:cubicBezTo>
                  <a:cubicBezTo>
                    <a:pt x="230" y="241"/>
                    <a:pt x="229" y="244"/>
                    <a:pt x="226" y="243"/>
                  </a:cubicBezTo>
                  <a:cubicBezTo>
                    <a:pt x="228" y="247"/>
                    <a:pt x="224" y="249"/>
                    <a:pt x="224" y="249"/>
                  </a:cubicBezTo>
                  <a:cubicBezTo>
                    <a:pt x="223" y="252"/>
                    <a:pt x="223" y="254"/>
                    <a:pt x="222" y="257"/>
                  </a:cubicBezTo>
                  <a:cubicBezTo>
                    <a:pt x="221" y="257"/>
                    <a:pt x="221" y="256"/>
                    <a:pt x="220" y="256"/>
                  </a:cubicBezTo>
                  <a:cubicBezTo>
                    <a:pt x="219" y="260"/>
                    <a:pt x="223" y="262"/>
                    <a:pt x="220" y="264"/>
                  </a:cubicBezTo>
                  <a:cubicBezTo>
                    <a:pt x="222" y="263"/>
                    <a:pt x="222" y="266"/>
                    <a:pt x="222" y="267"/>
                  </a:cubicBezTo>
                  <a:cubicBezTo>
                    <a:pt x="223" y="267"/>
                    <a:pt x="224" y="267"/>
                    <a:pt x="225" y="267"/>
                  </a:cubicBezTo>
                  <a:cubicBezTo>
                    <a:pt x="228" y="267"/>
                    <a:pt x="228" y="270"/>
                    <a:pt x="230" y="268"/>
                  </a:cubicBezTo>
                  <a:cubicBezTo>
                    <a:pt x="230" y="268"/>
                    <a:pt x="232" y="268"/>
                    <a:pt x="232" y="268"/>
                  </a:cubicBezTo>
                  <a:cubicBezTo>
                    <a:pt x="236" y="267"/>
                    <a:pt x="235" y="267"/>
                    <a:pt x="237" y="266"/>
                  </a:cubicBezTo>
                  <a:cubicBezTo>
                    <a:pt x="239" y="265"/>
                    <a:pt x="239" y="267"/>
                    <a:pt x="241" y="267"/>
                  </a:cubicBezTo>
                  <a:cubicBezTo>
                    <a:pt x="242" y="266"/>
                    <a:pt x="241" y="265"/>
                    <a:pt x="243" y="264"/>
                  </a:cubicBezTo>
                  <a:cubicBezTo>
                    <a:pt x="245" y="264"/>
                    <a:pt x="251" y="264"/>
                    <a:pt x="253" y="264"/>
                  </a:cubicBezTo>
                  <a:cubicBezTo>
                    <a:pt x="255" y="265"/>
                    <a:pt x="256" y="266"/>
                    <a:pt x="258" y="267"/>
                  </a:cubicBezTo>
                  <a:cubicBezTo>
                    <a:pt x="259" y="267"/>
                    <a:pt x="259" y="266"/>
                    <a:pt x="260" y="266"/>
                  </a:cubicBezTo>
                  <a:cubicBezTo>
                    <a:pt x="260" y="266"/>
                    <a:pt x="261" y="267"/>
                    <a:pt x="261" y="267"/>
                  </a:cubicBezTo>
                  <a:cubicBezTo>
                    <a:pt x="265" y="268"/>
                    <a:pt x="265" y="268"/>
                    <a:pt x="267" y="268"/>
                  </a:cubicBezTo>
                  <a:cubicBezTo>
                    <a:pt x="272" y="268"/>
                    <a:pt x="278" y="267"/>
                    <a:pt x="284" y="268"/>
                  </a:cubicBezTo>
                  <a:cubicBezTo>
                    <a:pt x="283" y="265"/>
                    <a:pt x="284" y="263"/>
                    <a:pt x="285" y="262"/>
                  </a:cubicBezTo>
                  <a:cubicBezTo>
                    <a:pt x="281" y="257"/>
                    <a:pt x="278" y="251"/>
                    <a:pt x="270" y="250"/>
                  </a:cubicBezTo>
                  <a:cubicBezTo>
                    <a:pt x="270" y="248"/>
                    <a:pt x="268" y="248"/>
                    <a:pt x="267" y="247"/>
                  </a:cubicBezTo>
                  <a:cubicBezTo>
                    <a:pt x="267" y="245"/>
                    <a:pt x="267" y="244"/>
                    <a:pt x="266" y="243"/>
                  </a:cubicBezTo>
                  <a:cubicBezTo>
                    <a:pt x="267" y="240"/>
                    <a:pt x="270" y="240"/>
                    <a:pt x="270" y="235"/>
                  </a:cubicBezTo>
                  <a:cubicBezTo>
                    <a:pt x="263" y="234"/>
                    <a:pt x="259" y="237"/>
                    <a:pt x="254" y="239"/>
                  </a:cubicBezTo>
                  <a:close/>
                  <a:moveTo>
                    <a:pt x="336" y="293"/>
                  </a:moveTo>
                  <a:cubicBezTo>
                    <a:pt x="334" y="293"/>
                    <a:pt x="333" y="293"/>
                    <a:pt x="334" y="294"/>
                  </a:cubicBezTo>
                  <a:cubicBezTo>
                    <a:pt x="336" y="292"/>
                    <a:pt x="341" y="292"/>
                    <a:pt x="343" y="292"/>
                  </a:cubicBezTo>
                  <a:cubicBezTo>
                    <a:pt x="343" y="291"/>
                    <a:pt x="342" y="289"/>
                    <a:pt x="343" y="289"/>
                  </a:cubicBezTo>
                  <a:cubicBezTo>
                    <a:pt x="343" y="289"/>
                    <a:pt x="345" y="291"/>
                    <a:pt x="345" y="290"/>
                  </a:cubicBezTo>
                  <a:cubicBezTo>
                    <a:pt x="345" y="288"/>
                    <a:pt x="345" y="285"/>
                    <a:pt x="345" y="282"/>
                  </a:cubicBezTo>
                  <a:cubicBezTo>
                    <a:pt x="344" y="280"/>
                    <a:pt x="342" y="280"/>
                    <a:pt x="341" y="279"/>
                  </a:cubicBezTo>
                  <a:cubicBezTo>
                    <a:pt x="341" y="278"/>
                    <a:pt x="342" y="277"/>
                    <a:pt x="341" y="276"/>
                  </a:cubicBezTo>
                  <a:cubicBezTo>
                    <a:pt x="341" y="274"/>
                    <a:pt x="337" y="273"/>
                    <a:pt x="340" y="273"/>
                  </a:cubicBezTo>
                  <a:cubicBezTo>
                    <a:pt x="343" y="273"/>
                    <a:pt x="345" y="273"/>
                    <a:pt x="347" y="273"/>
                  </a:cubicBezTo>
                  <a:cubicBezTo>
                    <a:pt x="348" y="268"/>
                    <a:pt x="345" y="268"/>
                    <a:pt x="345" y="267"/>
                  </a:cubicBezTo>
                  <a:cubicBezTo>
                    <a:pt x="345" y="264"/>
                    <a:pt x="342" y="265"/>
                    <a:pt x="341" y="263"/>
                  </a:cubicBezTo>
                  <a:cubicBezTo>
                    <a:pt x="342" y="263"/>
                    <a:pt x="343" y="262"/>
                    <a:pt x="343" y="261"/>
                  </a:cubicBezTo>
                  <a:cubicBezTo>
                    <a:pt x="339" y="262"/>
                    <a:pt x="338" y="260"/>
                    <a:pt x="336" y="260"/>
                  </a:cubicBezTo>
                  <a:cubicBezTo>
                    <a:pt x="336" y="253"/>
                    <a:pt x="328" y="255"/>
                    <a:pt x="328" y="249"/>
                  </a:cubicBezTo>
                  <a:cubicBezTo>
                    <a:pt x="331" y="247"/>
                    <a:pt x="334" y="243"/>
                    <a:pt x="340" y="244"/>
                  </a:cubicBezTo>
                  <a:cubicBezTo>
                    <a:pt x="341" y="244"/>
                    <a:pt x="340" y="242"/>
                    <a:pt x="341" y="242"/>
                  </a:cubicBezTo>
                  <a:cubicBezTo>
                    <a:pt x="342" y="239"/>
                    <a:pt x="338" y="239"/>
                    <a:pt x="338" y="236"/>
                  </a:cubicBezTo>
                  <a:cubicBezTo>
                    <a:pt x="332" y="235"/>
                    <a:pt x="330" y="238"/>
                    <a:pt x="326" y="236"/>
                  </a:cubicBezTo>
                  <a:cubicBezTo>
                    <a:pt x="326" y="238"/>
                    <a:pt x="326" y="239"/>
                    <a:pt x="325" y="237"/>
                  </a:cubicBezTo>
                  <a:cubicBezTo>
                    <a:pt x="324" y="237"/>
                    <a:pt x="324" y="239"/>
                    <a:pt x="324" y="239"/>
                  </a:cubicBezTo>
                  <a:cubicBezTo>
                    <a:pt x="321" y="240"/>
                    <a:pt x="317" y="242"/>
                    <a:pt x="315" y="242"/>
                  </a:cubicBezTo>
                  <a:cubicBezTo>
                    <a:pt x="312" y="243"/>
                    <a:pt x="313" y="244"/>
                    <a:pt x="312" y="246"/>
                  </a:cubicBezTo>
                  <a:cubicBezTo>
                    <a:pt x="312" y="246"/>
                    <a:pt x="310" y="245"/>
                    <a:pt x="310" y="246"/>
                  </a:cubicBezTo>
                  <a:cubicBezTo>
                    <a:pt x="309" y="246"/>
                    <a:pt x="310" y="249"/>
                    <a:pt x="310" y="249"/>
                  </a:cubicBezTo>
                  <a:cubicBezTo>
                    <a:pt x="310" y="252"/>
                    <a:pt x="313" y="247"/>
                    <a:pt x="313" y="252"/>
                  </a:cubicBezTo>
                  <a:cubicBezTo>
                    <a:pt x="313" y="253"/>
                    <a:pt x="314" y="253"/>
                    <a:pt x="314" y="254"/>
                  </a:cubicBezTo>
                  <a:cubicBezTo>
                    <a:pt x="313" y="258"/>
                    <a:pt x="315" y="260"/>
                    <a:pt x="315" y="261"/>
                  </a:cubicBezTo>
                  <a:cubicBezTo>
                    <a:pt x="316" y="262"/>
                    <a:pt x="316" y="262"/>
                    <a:pt x="317" y="263"/>
                  </a:cubicBezTo>
                  <a:cubicBezTo>
                    <a:pt x="317" y="263"/>
                    <a:pt x="318" y="267"/>
                    <a:pt x="318" y="267"/>
                  </a:cubicBezTo>
                  <a:cubicBezTo>
                    <a:pt x="319" y="270"/>
                    <a:pt x="319" y="269"/>
                    <a:pt x="320" y="272"/>
                  </a:cubicBezTo>
                  <a:cubicBezTo>
                    <a:pt x="321" y="273"/>
                    <a:pt x="320" y="274"/>
                    <a:pt x="320" y="275"/>
                  </a:cubicBezTo>
                  <a:cubicBezTo>
                    <a:pt x="321" y="276"/>
                    <a:pt x="323" y="276"/>
                    <a:pt x="323" y="279"/>
                  </a:cubicBezTo>
                  <a:cubicBezTo>
                    <a:pt x="318" y="277"/>
                    <a:pt x="321" y="284"/>
                    <a:pt x="319" y="284"/>
                  </a:cubicBezTo>
                  <a:cubicBezTo>
                    <a:pt x="324" y="285"/>
                    <a:pt x="324" y="293"/>
                    <a:pt x="330" y="289"/>
                  </a:cubicBezTo>
                  <a:cubicBezTo>
                    <a:pt x="325" y="294"/>
                    <a:pt x="335" y="290"/>
                    <a:pt x="336" y="293"/>
                  </a:cubicBezTo>
                  <a:close/>
                  <a:moveTo>
                    <a:pt x="371" y="239"/>
                  </a:moveTo>
                  <a:cubicBezTo>
                    <a:pt x="370" y="239"/>
                    <a:pt x="370" y="241"/>
                    <a:pt x="370" y="242"/>
                  </a:cubicBezTo>
                  <a:cubicBezTo>
                    <a:pt x="369" y="243"/>
                    <a:pt x="367" y="243"/>
                    <a:pt x="366" y="244"/>
                  </a:cubicBezTo>
                  <a:cubicBezTo>
                    <a:pt x="367" y="245"/>
                    <a:pt x="370" y="248"/>
                    <a:pt x="370" y="249"/>
                  </a:cubicBezTo>
                  <a:cubicBezTo>
                    <a:pt x="370" y="249"/>
                    <a:pt x="368" y="249"/>
                    <a:pt x="368" y="250"/>
                  </a:cubicBezTo>
                  <a:cubicBezTo>
                    <a:pt x="369" y="251"/>
                    <a:pt x="372" y="251"/>
                    <a:pt x="373" y="253"/>
                  </a:cubicBezTo>
                  <a:cubicBezTo>
                    <a:pt x="373" y="251"/>
                    <a:pt x="375" y="251"/>
                    <a:pt x="376" y="250"/>
                  </a:cubicBezTo>
                  <a:cubicBezTo>
                    <a:pt x="377" y="247"/>
                    <a:pt x="374" y="247"/>
                    <a:pt x="373" y="244"/>
                  </a:cubicBezTo>
                  <a:cubicBezTo>
                    <a:pt x="375" y="243"/>
                    <a:pt x="377" y="243"/>
                    <a:pt x="377" y="240"/>
                  </a:cubicBezTo>
                  <a:cubicBezTo>
                    <a:pt x="375" y="240"/>
                    <a:pt x="374" y="239"/>
                    <a:pt x="376" y="237"/>
                  </a:cubicBezTo>
                  <a:cubicBezTo>
                    <a:pt x="374" y="238"/>
                    <a:pt x="372" y="238"/>
                    <a:pt x="371" y="239"/>
                  </a:cubicBezTo>
                  <a:close/>
                  <a:moveTo>
                    <a:pt x="217" y="270"/>
                  </a:moveTo>
                  <a:cubicBezTo>
                    <a:pt x="216" y="275"/>
                    <a:pt x="225" y="272"/>
                    <a:pt x="225" y="270"/>
                  </a:cubicBezTo>
                  <a:cubicBezTo>
                    <a:pt x="222" y="269"/>
                    <a:pt x="220" y="269"/>
                    <a:pt x="217" y="270"/>
                  </a:cubicBezTo>
                  <a:close/>
                  <a:moveTo>
                    <a:pt x="244" y="489"/>
                  </a:moveTo>
                  <a:cubicBezTo>
                    <a:pt x="245" y="485"/>
                    <a:pt x="252" y="485"/>
                    <a:pt x="251" y="478"/>
                  </a:cubicBezTo>
                  <a:cubicBezTo>
                    <a:pt x="247" y="480"/>
                    <a:pt x="241" y="475"/>
                    <a:pt x="238" y="479"/>
                  </a:cubicBezTo>
                  <a:cubicBezTo>
                    <a:pt x="243" y="479"/>
                    <a:pt x="237" y="480"/>
                    <a:pt x="237" y="481"/>
                  </a:cubicBezTo>
                  <a:cubicBezTo>
                    <a:pt x="237" y="480"/>
                    <a:pt x="238" y="484"/>
                    <a:pt x="238" y="485"/>
                  </a:cubicBezTo>
                  <a:cubicBezTo>
                    <a:pt x="238" y="486"/>
                    <a:pt x="238" y="488"/>
                    <a:pt x="237" y="488"/>
                  </a:cubicBezTo>
                  <a:cubicBezTo>
                    <a:pt x="237" y="488"/>
                    <a:pt x="236" y="487"/>
                    <a:pt x="235" y="488"/>
                  </a:cubicBezTo>
                  <a:cubicBezTo>
                    <a:pt x="237" y="490"/>
                    <a:pt x="241" y="489"/>
                    <a:pt x="244" y="489"/>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199" name="Freeform 88"/>
            <p:cNvSpPr/>
            <p:nvPr/>
          </p:nvSpPr>
          <p:spPr bwMode="auto">
            <a:xfrm>
              <a:off x="9003889" y="1395262"/>
              <a:ext cx="55563" cy="30162"/>
            </a:xfrm>
            <a:custGeom>
              <a:avLst/>
              <a:gdLst>
                <a:gd name="T0" fmla="*/ 26 w 15"/>
                <a:gd name="T1" fmla="*/ 0 h 8"/>
                <a:gd name="T2" fmla="*/ 30 w 15"/>
                <a:gd name="T3" fmla="*/ 17 h 8"/>
                <a:gd name="T4" fmla="*/ 0 w 15"/>
                <a:gd name="T5" fmla="*/ 7 h 8"/>
                <a:gd name="T6" fmla="*/ 26 w 15"/>
                <a:gd name="T7" fmla="*/ 0 h 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5" h="8">
                  <a:moveTo>
                    <a:pt x="11" y="0"/>
                  </a:moveTo>
                  <a:cubicBezTo>
                    <a:pt x="10" y="3"/>
                    <a:pt x="15" y="2"/>
                    <a:pt x="13" y="7"/>
                  </a:cubicBezTo>
                  <a:cubicBezTo>
                    <a:pt x="7" y="8"/>
                    <a:pt x="3" y="6"/>
                    <a:pt x="0" y="3"/>
                  </a:cubicBezTo>
                  <a:cubicBezTo>
                    <a:pt x="2" y="1"/>
                    <a:pt x="7" y="1"/>
                    <a:pt x="11"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00" name="Freeform 89"/>
            <p:cNvSpPr>
              <a:spLocks noEditPoints="1"/>
            </p:cNvSpPr>
            <p:nvPr/>
          </p:nvSpPr>
          <p:spPr bwMode="auto">
            <a:xfrm>
              <a:off x="9116602" y="1447649"/>
              <a:ext cx="528638" cy="371475"/>
            </a:xfrm>
            <a:custGeom>
              <a:avLst/>
              <a:gdLst>
                <a:gd name="T0" fmla="*/ 33 w 141"/>
                <a:gd name="T1" fmla="*/ 14 h 99"/>
                <a:gd name="T2" fmla="*/ 43 w 141"/>
                <a:gd name="T3" fmla="*/ 12 h 99"/>
                <a:gd name="T4" fmla="*/ 43 w 141"/>
                <a:gd name="T5" fmla="*/ 17 h 99"/>
                <a:gd name="T6" fmla="*/ 43 w 141"/>
                <a:gd name="T7" fmla="*/ 28 h 99"/>
                <a:gd name="T8" fmla="*/ 52 w 141"/>
                <a:gd name="T9" fmla="*/ 50 h 99"/>
                <a:gd name="T10" fmla="*/ 71 w 141"/>
                <a:gd name="T11" fmla="*/ 14 h 99"/>
                <a:gd name="T12" fmla="*/ 97 w 141"/>
                <a:gd name="T13" fmla="*/ 12 h 99"/>
                <a:gd name="T14" fmla="*/ 113 w 141"/>
                <a:gd name="T15" fmla="*/ 38 h 99"/>
                <a:gd name="T16" fmla="*/ 132 w 141"/>
                <a:gd name="T17" fmla="*/ 33 h 99"/>
                <a:gd name="T18" fmla="*/ 161 w 141"/>
                <a:gd name="T19" fmla="*/ 31 h 99"/>
                <a:gd name="T20" fmla="*/ 170 w 141"/>
                <a:gd name="T21" fmla="*/ 43 h 99"/>
                <a:gd name="T22" fmla="*/ 182 w 141"/>
                <a:gd name="T23" fmla="*/ 47 h 99"/>
                <a:gd name="T24" fmla="*/ 189 w 141"/>
                <a:gd name="T25" fmla="*/ 50 h 99"/>
                <a:gd name="T26" fmla="*/ 213 w 141"/>
                <a:gd name="T27" fmla="*/ 54 h 99"/>
                <a:gd name="T28" fmla="*/ 236 w 141"/>
                <a:gd name="T29" fmla="*/ 66 h 99"/>
                <a:gd name="T30" fmla="*/ 243 w 141"/>
                <a:gd name="T31" fmla="*/ 76 h 99"/>
                <a:gd name="T32" fmla="*/ 260 w 141"/>
                <a:gd name="T33" fmla="*/ 90 h 99"/>
                <a:gd name="T34" fmla="*/ 248 w 141"/>
                <a:gd name="T35" fmla="*/ 111 h 99"/>
                <a:gd name="T36" fmla="*/ 274 w 141"/>
                <a:gd name="T37" fmla="*/ 113 h 99"/>
                <a:gd name="T38" fmla="*/ 279 w 141"/>
                <a:gd name="T39" fmla="*/ 128 h 99"/>
                <a:gd name="T40" fmla="*/ 302 w 141"/>
                <a:gd name="T41" fmla="*/ 130 h 99"/>
                <a:gd name="T42" fmla="*/ 316 w 141"/>
                <a:gd name="T43" fmla="*/ 144 h 99"/>
                <a:gd name="T44" fmla="*/ 321 w 141"/>
                <a:gd name="T45" fmla="*/ 156 h 99"/>
                <a:gd name="T46" fmla="*/ 307 w 141"/>
                <a:gd name="T47" fmla="*/ 175 h 99"/>
                <a:gd name="T48" fmla="*/ 288 w 141"/>
                <a:gd name="T49" fmla="*/ 173 h 99"/>
                <a:gd name="T50" fmla="*/ 272 w 141"/>
                <a:gd name="T51" fmla="*/ 156 h 99"/>
                <a:gd name="T52" fmla="*/ 257 w 141"/>
                <a:gd name="T53" fmla="*/ 170 h 99"/>
                <a:gd name="T54" fmla="*/ 276 w 141"/>
                <a:gd name="T55" fmla="*/ 180 h 99"/>
                <a:gd name="T56" fmla="*/ 288 w 141"/>
                <a:gd name="T57" fmla="*/ 201 h 99"/>
                <a:gd name="T58" fmla="*/ 279 w 141"/>
                <a:gd name="T59" fmla="*/ 220 h 99"/>
                <a:gd name="T60" fmla="*/ 243 w 141"/>
                <a:gd name="T61" fmla="*/ 206 h 99"/>
                <a:gd name="T62" fmla="*/ 255 w 141"/>
                <a:gd name="T63" fmla="*/ 220 h 99"/>
                <a:gd name="T64" fmla="*/ 269 w 141"/>
                <a:gd name="T65" fmla="*/ 227 h 99"/>
                <a:gd name="T66" fmla="*/ 255 w 141"/>
                <a:gd name="T67" fmla="*/ 227 h 99"/>
                <a:gd name="T68" fmla="*/ 224 w 141"/>
                <a:gd name="T69" fmla="*/ 217 h 99"/>
                <a:gd name="T70" fmla="*/ 208 w 141"/>
                <a:gd name="T71" fmla="*/ 208 h 99"/>
                <a:gd name="T72" fmla="*/ 198 w 141"/>
                <a:gd name="T73" fmla="*/ 194 h 99"/>
                <a:gd name="T74" fmla="*/ 182 w 141"/>
                <a:gd name="T75" fmla="*/ 163 h 99"/>
                <a:gd name="T76" fmla="*/ 184 w 141"/>
                <a:gd name="T77" fmla="*/ 156 h 99"/>
                <a:gd name="T78" fmla="*/ 191 w 141"/>
                <a:gd name="T79" fmla="*/ 144 h 99"/>
                <a:gd name="T80" fmla="*/ 198 w 141"/>
                <a:gd name="T81" fmla="*/ 130 h 99"/>
                <a:gd name="T82" fmla="*/ 191 w 141"/>
                <a:gd name="T83" fmla="*/ 113 h 99"/>
                <a:gd name="T84" fmla="*/ 179 w 141"/>
                <a:gd name="T85" fmla="*/ 106 h 99"/>
                <a:gd name="T86" fmla="*/ 170 w 141"/>
                <a:gd name="T87" fmla="*/ 106 h 99"/>
                <a:gd name="T88" fmla="*/ 161 w 141"/>
                <a:gd name="T89" fmla="*/ 102 h 99"/>
                <a:gd name="T90" fmla="*/ 137 w 141"/>
                <a:gd name="T91" fmla="*/ 78 h 99"/>
                <a:gd name="T92" fmla="*/ 116 w 141"/>
                <a:gd name="T93" fmla="*/ 83 h 99"/>
                <a:gd name="T94" fmla="*/ 97 w 141"/>
                <a:gd name="T95" fmla="*/ 83 h 99"/>
                <a:gd name="T96" fmla="*/ 73 w 141"/>
                <a:gd name="T97" fmla="*/ 83 h 99"/>
                <a:gd name="T98" fmla="*/ 33 w 141"/>
                <a:gd name="T99" fmla="*/ 76 h 99"/>
                <a:gd name="T100" fmla="*/ 12 w 141"/>
                <a:gd name="T101" fmla="*/ 64 h 99"/>
                <a:gd name="T102" fmla="*/ 7 w 141"/>
                <a:gd name="T103" fmla="*/ 50 h 99"/>
                <a:gd name="T104" fmla="*/ 9 w 141"/>
                <a:gd name="T105" fmla="*/ 38 h 99"/>
                <a:gd name="T106" fmla="*/ 215 w 141"/>
                <a:gd name="T107" fmla="*/ 161 h 99"/>
                <a:gd name="T108" fmla="*/ 229 w 141"/>
                <a:gd name="T109" fmla="*/ 149 h 99"/>
                <a:gd name="T110" fmla="*/ 215 w 141"/>
                <a:gd name="T111" fmla="*/ 161 h 9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41" h="99">
                  <a:moveTo>
                    <a:pt x="5" y="7"/>
                  </a:moveTo>
                  <a:cubicBezTo>
                    <a:pt x="8" y="10"/>
                    <a:pt x="12" y="3"/>
                    <a:pt x="14" y="6"/>
                  </a:cubicBezTo>
                  <a:cubicBezTo>
                    <a:pt x="15" y="6"/>
                    <a:pt x="14" y="4"/>
                    <a:pt x="15" y="3"/>
                  </a:cubicBezTo>
                  <a:cubicBezTo>
                    <a:pt x="16" y="3"/>
                    <a:pt x="17" y="5"/>
                    <a:pt x="18" y="5"/>
                  </a:cubicBezTo>
                  <a:cubicBezTo>
                    <a:pt x="20" y="4"/>
                    <a:pt x="20" y="0"/>
                    <a:pt x="23" y="3"/>
                  </a:cubicBezTo>
                  <a:cubicBezTo>
                    <a:pt x="23" y="9"/>
                    <a:pt x="20" y="5"/>
                    <a:pt x="18" y="7"/>
                  </a:cubicBezTo>
                  <a:cubicBezTo>
                    <a:pt x="18" y="8"/>
                    <a:pt x="21" y="8"/>
                    <a:pt x="21" y="8"/>
                  </a:cubicBezTo>
                  <a:cubicBezTo>
                    <a:pt x="20" y="10"/>
                    <a:pt x="19" y="10"/>
                    <a:pt x="18" y="12"/>
                  </a:cubicBezTo>
                  <a:cubicBezTo>
                    <a:pt x="18" y="13"/>
                    <a:pt x="19" y="14"/>
                    <a:pt x="20" y="15"/>
                  </a:cubicBezTo>
                  <a:cubicBezTo>
                    <a:pt x="20" y="17"/>
                    <a:pt x="19" y="21"/>
                    <a:pt x="22" y="21"/>
                  </a:cubicBezTo>
                  <a:cubicBezTo>
                    <a:pt x="25" y="20"/>
                    <a:pt x="22" y="14"/>
                    <a:pt x="23" y="12"/>
                  </a:cubicBezTo>
                  <a:cubicBezTo>
                    <a:pt x="29" y="13"/>
                    <a:pt x="28" y="8"/>
                    <a:pt x="30" y="6"/>
                  </a:cubicBezTo>
                  <a:cubicBezTo>
                    <a:pt x="32" y="9"/>
                    <a:pt x="35" y="3"/>
                    <a:pt x="36" y="7"/>
                  </a:cubicBezTo>
                  <a:cubicBezTo>
                    <a:pt x="38" y="7"/>
                    <a:pt x="38" y="4"/>
                    <a:pt x="41" y="5"/>
                  </a:cubicBezTo>
                  <a:cubicBezTo>
                    <a:pt x="40" y="9"/>
                    <a:pt x="44" y="10"/>
                    <a:pt x="47" y="10"/>
                  </a:cubicBezTo>
                  <a:cubicBezTo>
                    <a:pt x="45" y="14"/>
                    <a:pt x="46" y="14"/>
                    <a:pt x="48" y="16"/>
                  </a:cubicBezTo>
                  <a:cubicBezTo>
                    <a:pt x="50" y="15"/>
                    <a:pt x="51" y="15"/>
                    <a:pt x="52" y="16"/>
                  </a:cubicBezTo>
                  <a:cubicBezTo>
                    <a:pt x="55" y="17"/>
                    <a:pt x="55" y="14"/>
                    <a:pt x="56" y="14"/>
                  </a:cubicBezTo>
                  <a:cubicBezTo>
                    <a:pt x="57" y="13"/>
                    <a:pt x="60" y="15"/>
                    <a:pt x="60" y="13"/>
                  </a:cubicBezTo>
                  <a:cubicBezTo>
                    <a:pt x="63" y="14"/>
                    <a:pt x="64" y="14"/>
                    <a:pt x="68" y="13"/>
                  </a:cubicBezTo>
                  <a:cubicBezTo>
                    <a:pt x="68" y="15"/>
                    <a:pt x="71" y="14"/>
                    <a:pt x="70" y="14"/>
                  </a:cubicBezTo>
                  <a:cubicBezTo>
                    <a:pt x="71" y="15"/>
                    <a:pt x="71" y="17"/>
                    <a:pt x="72" y="18"/>
                  </a:cubicBezTo>
                  <a:cubicBezTo>
                    <a:pt x="73" y="18"/>
                    <a:pt x="75" y="18"/>
                    <a:pt x="76" y="19"/>
                  </a:cubicBezTo>
                  <a:cubicBezTo>
                    <a:pt x="77" y="19"/>
                    <a:pt x="76" y="20"/>
                    <a:pt x="77" y="20"/>
                  </a:cubicBezTo>
                  <a:cubicBezTo>
                    <a:pt x="80" y="20"/>
                    <a:pt x="76" y="22"/>
                    <a:pt x="78" y="23"/>
                  </a:cubicBezTo>
                  <a:cubicBezTo>
                    <a:pt x="79" y="24"/>
                    <a:pt x="80" y="22"/>
                    <a:pt x="80" y="21"/>
                  </a:cubicBezTo>
                  <a:cubicBezTo>
                    <a:pt x="81" y="22"/>
                    <a:pt x="81" y="24"/>
                    <a:pt x="84" y="25"/>
                  </a:cubicBezTo>
                  <a:cubicBezTo>
                    <a:pt x="87" y="25"/>
                    <a:pt x="88" y="24"/>
                    <a:pt x="90" y="23"/>
                  </a:cubicBezTo>
                  <a:cubicBezTo>
                    <a:pt x="90" y="28"/>
                    <a:pt x="97" y="25"/>
                    <a:pt x="97" y="29"/>
                  </a:cubicBezTo>
                  <a:cubicBezTo>
                    <a:pt x="99" y="30"/>
                    <a:pt x="99" y="29"/>
                    <a:pt x="100" y="28"/>
                  </a:cubicBezTo>
                  <a:cubicBezTo>
                    <a:pt x="101" y="29"/>
                    <a:pt x="102" y="31"/>
                    <a:pt x="102" y="33"/>
                  </a:cubicBezTo>
                  <a:cubicBezTo>
                    <a:pt x="103" y="33"/>
                    <a:pt x="103" y="32"/>
                    <a:pt x="103" y="32"/>
                  </a:cubicBezTo>
                  <a:cubicBezTo>
                    <a:pt x="105" y="33"/>
                    <a:pt x="106" y="36"/>
                    <a:pt x="110" y="35"/>
                  </a:cubicBezTo>
                  <a:cubicBezTo>
                    <a:pt x="109" y="36"/>
                    <a:pt x="109" y="37"/>
                    <a:pt x="110" y="38"/>
                  </a:cubicBezTo>
                  <a:cubicBezTo>
                    <a:pt x="111" y="40"/>
                    <a:pt x="107" y="41"/>
                    <a:pt x="110" y="42"/>
                  </a:cubicBezTo>
                  <a:cubicBezTo>
                    <a:pt x="109" y="44"/>
                    <a:pt x="105" y="44"/>
                    <a:pt x="105" y="47"/>
                  </a:cubicBezTo>
                  <a:cubicBezTo>
                    <a:pt x="108" y="51"/>
                    <a:pt x="114" y="46"/>
                    <a:pt x="115" y="51"/>
                  </a:cubicBezTo>
                  <a:cubicBezTo>
                    <a:pt x="116" y="50"/>
                    <a:pt x="116" y="49"/>
                    <a:pt x="116" y="48"/>
                  </a:cubicBezTo>
                  <a:cubicBezTo>
                    <a:pt x="118" y="48"/>
                    <a:pt x="117" y="51"/>
                    <a:pt x="117" y="52"/>
                  </a:cubicBezTo>
                  <a:cubicBezTo>
                    <a:pt x="117" y="52"/>
                    <a:pt x="118" y="54"/>
                    <a:pt x="118" y="54"/>
                  </a:cubicBezTo>
                  <a:cubicBezTo>
                    <a:pt x="120" y="54"/>
                    <a:pt x="121" y="51"/>
                    <a:pt x="121" y="56"/>
                  </a:cubicBezTo>
                  <a:cubicBezTo>
                    <a:pt x="124" y="56"/>
                    <a:pt x="124" y="54"/>
                    <a:pt x="128" y="55"/>
                  </a:cubicBezTo>
                  <a:cubicBezTo>
                    <a:pt x="128" y="56"/>
                    <a:pt x="129" y="57"/>
                    <a:pt x="129" y="59"/>
                  </a:cubicBezTo>
                  <a:cubicBezTo>
                    <a:pt x="131" y="59"/>
                    <a:pt x="135" y="58"/>
                    <a:pt x="134" y="61"/>
                  </a:cubicBezTo>
                  <a:cubicBezTo>
                    <a:pt x="138" y="59"/>
                    <a:pt x="136" y="62"/>
                    <a:pt x="140" y="62"/>
                  </a:cubicBezTo>
                  <a:cubicBezTo>
                    <a:pt x="141" y="65"/>
                    <a:pt x="136" y="66"/>
                    <a:pt x="136" y="66"/>
                  </a:cubicBezTo>
                  <a:cubicBezTo>
                    <a:pt x="135" y="66"/>
                    <a:pt x="137" y="67"/>
                    <a:pt x="137" y="67"/>
                  </a:cubicBezTo>
                  <a:cubicBezTo>
                    <a:pt x="134" y="70"/>
                    <a:pt x="132" y="70"/>
                    <a:pt x="130" y="74"/>
                  </a:cubicBezTo>
                  <a:cubicBezTo>
                    <a:pt x="129" y="74"/>
                    <a:pt x="128" y="74"/>
                    <a:pt x="128" y="75"/>
                  </a:cubicBezTo>
                  <a:cubicBezTo>
                    <a:pt x="127" y="75"/>
                    <a:pt x="122" y="75"/>
                    <a:pt x="122" y="73"/>
                  </a:cubicBezTo>
                  <a:cubicBezTo>
                    <a:pt x="122" y="70"/>
                    <a:pt x="116" y="73"/>
                    <a:pt x="117" y="68"/>
                  </a:cubicBezTo>
                  <a:cubicBezTo>
                    <a:pt x="115" y="69"/>
                    <a:pt x="115" y="67"/>
                    <a:pt x="115" y="66"/>
                  </a:cubicBezTo>
                  <a:cubicBezTo>
                    <a:pt x="113" y="66"/>
                    <a:pt x="112" y="66"/>
                    <a:pt x="110" y="66"/>
                  </a:cubicBezTo>
                  <a:cubicBezTo>
                    <a:pt x="108" y="66"/>
                    <a:pt x="110" y="70"/>
                    <a:pt x="109" y="72"/>
                  </a:cubicBezTo>
                  <a:cubicBezTo>
                    <a:pt x="109" y="74"/>
                    <a:pt x="112" y="74"/>
                    <a:pt x="113" y="76"/>
                  </a:cubicBezTo>
                  <a:cubicBezTo>
                    <a:pt x="115" y="75"/>
                    <a:pt x="117" y="79"/>
                    <a:pt x="117" y="76"/>
                  </a:cubicBezTo>
                  <a:cubicBezTo>
                    <a:pt x="119" y="78"/>
                    <a:pt x="119" y="80"/>
                    <a:pt x="120" y="83"/>
                  </a:cubicBezTo>
                  <a:cubicBezTo>
                    <a:pt x="119" y="85"/>
                    <a:pt x="122" y="84"/>
                    <a:pt x="122" y="85"/>
                  </a:cubicBezTo>
                  <a:cubicBezTo>
                    <a:pt x="123" y="88"/>
                    <a:pt x="121" y="93"/>
                    <a:pt x="121" y="95"/>
                  </a:cubicBezTo>
                  <a:cubicBezTo>
                    <a:pt x="118" y="96"/>
                    <a:pt x="119" y="93"/>
                    <a:pt x="118" y="93"/>
                  </a:cubicBezTo>
                  <a:cubicBezTo>
                    <a:pt x="117" y="92"/>
                    <a:pt x="113" y="92"/>
                    <a:pt x="113" y="89"/>
                  </a:cubicBezTo>
                  <a:cubicBezTo>
                    <a:pt x="108" y="90"/>
                    <a:pt x="108" y="86"/>
                    <a:pt x="103" y="87"/>
                  </a:cubicBezTo>
                  <a:cubicBezTo>
                    <a:pt x="103" y="89"/>
                    <a:pt x="107" y="88"/>
                    <a:pt x="108" y="89"/>
                  </a:cubicBezTo>
                  <a:cubicBezTo>
                    <a:pt x="104" y="93"/>
                    <a:pt x="112" y="91"/>
                    <a:pt x="108" y="93"/>
                  </a:cubicBezTo>
                  <a:cubicBezTo>
                    <a:pt x="108" y="95"/>
                    <a:pt x="111" y="94"/>
                    <a:pt x="113" y="95"/>
                  </a:cubicBezTo>
                  <a:cubicBezTo>
                    <a:pt x="113" y="96"/>
                    <a:pt x="112" y="96"/>
                    <a:pt x="114" y="96"/>
                  </a:cubicBezTo>
                  <a:cubicBezTo>
                    <a:pt x="116" y="97"/>
                    <a:pt x="116" y="97"/>
                    <a:pt x="116" y="99"/>
                  </a:cubicBezTo>
                  <a:cubicBezTo>
                    <a:pt x="113" y="99"/>
                    <a:pt x="110" y="98"/>
                    <a:pt x="108" y="96"/>
                  </a:cubicBezTo>
                  <a:cubicBezTo>
                    <a:pt x="106" y="95"/>
                    <a:pt x="103" y="96"/>
                    <a:pt x="101" y="94"/>
                  </a:cubicBezTo>
                  <a:cubicBezTo>
                    <a:pt x="99" y="93"/>
                    <a:pt x="96" y="92"/>
                    <a:pt x="95" y="92"/>
                  </a:cubicBezTo>
                  <a:cubicBezTo>
                    <a:pt x="93" y="92"/>
                    <a:pt x="93" y="90"/>
                    <a:pt x="93" y="89"/>
                  </a:cubicBezTo>
                  <a:cubicBezTo>
                    <a:pt x="91" y="89"/>
                    <a:pt x="89" y="89"/>
                    <a:pt x="88" y="88"/>
                  </a:cubicBezTo>
                  <a:cubicBezTo>
                    <a:pt x="87" y="87"/>
                    <a:pt x="87" y="86"/>
                    <a:pt x="87" y="85"/>
                  </a:cubicBezTo>
                  <a:cubicBezTo>
                    <a:pt x="86" y="84"/>
                    <a:pt x="83" y="85"/>
                    <a:pt x="84" y="82"/>
                  </a:cubicBezTo>
                  <a:cubicBezTo>
                    <a:pt x="79" y="82"/>
                    <a:pt x="79" y="78"/>
                    <a:pt x="76" y="75"/>
                  </a:cubicBezTo>
                  <a:cubicBezTo>
                    <a:pt x="77" y="75"/>
                    <a:pt x="76" y="71"/>
                    <a:pt x="77" y="69"/>
                  </a:cubicBezTo>
                  <a:cubicBezTo>
                    <a:pt x="77" y="69"/>
                    <a:pt x="79" y="70"/>
                    <a:pt x="80" y="69"/>
                  </a:cubicBezTo>
                  <a:cubicBezTo>
                    <a:pt x="80" y="69"/>
                    <a:pt x="78" y="67"/>
                    <a:pt x="78" y="66"/>
                  </a:cubicBezTo>
                  <a:cubicBezTo>
                    <a:pt x="78" y="66"/>
                    <a:pt x="81" y="66"/>
                    <a:pt x="81" y="66"/>
                  </a:cubicBezTo>
                  <a:cubicBezTo>
                    <a:pt x="81" y="65"/>
                    <a:pt x="80" y="62"/>
                    <a:pt x="81" y="61"/>
                  </a:cubicBezTo>
                  <a:cubicBezTo>
                    <a:pt x="81" y="61"/>
                    <a:pt x="83" y="61"/>
                    <a:pt x="83" y="61"/>
                  </a:cubicBezTo>
                  <a:cubicBezTo>
                    <a:pt x="85" y="60"/>
                    <a:pt x="83" y="56"/>
                    <a:pt x="84" y="55"/>
                  </a:cubicBezTo>
                  <a:cubicBezTo>
                    <a:pt x="84" y="54"/>
                    <a:pt x="82" y="54"/>
                    <a:pt x="81" y="54"/>
                  </a:cubicBezTo>
                  <a:cubicBezTo>
                    <a:pt x="81" y="52"/>
                    <a:pt x="81" y="50"/>
                    <a:pt x="81" y="48"/>
                  </a:cubicBezTo>
                  <a:cubicBezTo>
                    <a:pt x="79" y="48"/>
                    <a:pt x="79" y="48"/>
                    <a:pt x="78" y="49"/>
                  </a:cubicBezTo>
                  <a:cubicBezTo>
                    <a:pt x="76" y="48"/>
                    <a:pt x="77" y="46"/>
                    <a:pt x="76" y="45"/>
                  </a:cubicBezTo>
                  <a:cubicBezTo>
                    <a:pt x="76" y="44"/>
                    <a:pt x="74" y="46"/>
                    <a:pt x="74" y="46"/>
                  </a:cubicBezTo>
                  <a:cubicBezTo>
                    <a:pt x="74" y="46"/>
                    <a:pt x="73" y="45"/>
                    <a:pt x="72" y="45"/>
                  </a:cubicBezTo>
                  <a:cubicBezTo>
                    <a:pt x="72" y="44"/>
                    <a:pt x="71" y="42"/>
                    <a:pt x="70" y="42"/>
                  </a:cubicBezTo>
                  <a:cubicBezTo>
                    <a:pt x="69" y="42"/>
                    <a:pt x="69" y="44"/>
                    <a:pt x="68" y="43"/>
                  </a:cubicBezTo>
                  <a:cubicBezTo>
                    <a:pt x="67" y="43"/>
                    <a:pt x="66" y="41"/>
                    <a:pt x="63" y="41"/>
                  </a:cubicBezTo>
                  <a:cubicBezTo>
                    <a:pt x="68" y="36"/>
                    <a:pt x="57" y="39"/>
                    <a:pt x="58" y="33"/>
                  </a:cubicBezTo>
                  <a:cubicBezTo>
                    <a:pt x="55" y="33"/>
                    <a:pt x="52" y="33"/>
                    <a:pt x="52" y="36"/>
                  </a:cubicBezTo>
                  <a:cubicBezTo>
                    <a:pt x="51" y="38"/>
                    <a:pt x="49" y="35"/>
                    <a:pt x="49" y="35"/>
                  </a:cubicBezTo>
                  <a:cubicBezTo>
                    <a:pt x="48" y="35"/>
                    <a:pt x="47" y="37"/>
                    <a:pt x="45" y="36"/>
                  </a:cubicBezTo>
                  <a:cubicBezTo>
                    <a:pt x="43" y="36"/>
                    <a:pt x="43" y="35"/>
                    <a:pt x="41" y="35"/>
                  </a:cubicBezTo>
                  <a:cubicBezTo>
                    <a:pt x="39" y="35"/>
                    <a:pt x="38" y="36"/>
                    <a:pt x="36" y="36"/>
                  </a:cubicBezTo>
                  <a:cubicBezTo>
                    <a:pt x="34" y="36"/>
                    <a:pt x="33" y="35"/>
                    <a:pt x="31" y="35"/>
                  </a:cubicBezTo>
                  <a:cubicBezTo>
                    <a:pt x="26" y="35"/>
                    <a:pt x="21" y="36"/>
                    <a:pt x="16" y="34"/>
                  </a:cubicBezTo>
                  <a:cubicBezTo>
                    <a:pt x="15" y="34"/>
                    <a:pt x="14" y="32"/>
                    <a:pt x="14" y="32"/>
                  </a:cubicBezTo>
                  <a:cubicBezTo>
                    <a:pt x="12" y="31"/>
                    <a:pt x="10" y="32"/>
                    <a:pt x="10" y="29"/>
                  </a:cubicBezTo>
                  <a:cubicBezTo>
                    <a:pt x="8" y="29"/>
                    <a:pt x="4" y="31"/>
                    <a:pt x="5" y="27"/>
                  </a:cubicBezTo>
                  <a:cubicBezTo>
                    <a:pt x="9" y="28"/>
                    <a:pt x="10" y="26"/>
                    <a:pt x="12" y="25"/>
                  </a:cubicBezTo>
                  <a:cubicBezTo>
                    <a:pt x="11" y="22"/>
                    <a:pt x="4" y="24"/>
                    <a:pt x="3" y="21"/>
                  </a:cubicBezTo>
                  <a:cubicBezTo>
                    <a:pt x="2" y="21"/>
                    <a:pt x="2" y="22"/>
                    <a:pt x="2" y="22"/>
                  </a:cubicBezTo>
                  <a:cubicBezTo>
                    <a:pt x="0" y="22"/>
                    <a:pt x="3" y="17"/>
                    <a:pt x="4" y="16"/>
                  </a:cubicBezTo>
                  <a:cubicBezTo>
                    <a:pt x="3" y="12"/>
                    <a:pt x="6" y="11"/>
                    <a:pt x="5" y="7"/>
                  </a:cubicBezTo>
                  <a:close/>
                  <a:moveTo>
                    <a:pt x="91" y="68"/>
                  </a:moveTo>
                  <a:cubicBezTo>
                    <a:pt x="92" y="66"/>
                    <a:pt x="97" y="68"/>
                    <a:pt x="100" y="67"/>
                  </a:cubicBezTo>
                  <a:cubicBezTo>
                    <a:pt x="100" y="65"/>
                    <a:pt x="98" y="65"/>
                    <a:pt x="97" y="63"/>
                  </a:cubicBezTo>
                  <a:cubicBezTo>
                    <a:pt x="96" y="62"/>
                    <a:pt x="93" y="63"/>
                    <a:pt x="90" y="61"/>
                  </a:cubicBezTo>
                  <a:cubicBezTo>
                    <a:pt x="91" y="63"/>
                    <a:pt x="89" y="68"/>
                    <a:pt x="91" y="68"/>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01" name="Freeform 90"/>
            <p:cNvSpPr/>
            <p:nvPr/>
          </p:nvSpPr>
          <p:spPr bwMode="auto">
            <a:xfrm>
              <a:off x="8594314" y="1466699"/>
              <a:ext cx="330200" cy="165100"/>
            </a:xfrm>
            <a:custGeom>
              <a:avLst/>
              <a:gdLst>
                <a:gd name="T0" fmla="*/ 24 w 88"/>
                <a:gd name="T1" fmla="*/ 80 h 44"/>
                <a:gd name="T2" fmla="*/ 26 w 88"/>
                <a:gd name="T3" fmla="*/ 71 h 44"/>
                <a:gd name="T4" fmla="*/ 38 w 88"/>
                <a:gd name="T5" fmla="*/ 69 h 44"/>
                <a:gd name="T6" fmla="*/ 43 w 88"/>
                <a:gd name="T7" fmla="*/ 66 h 44"/>
                <a:gd name="T8" fmla="*/ 73 w 88"/>
                <a:gd name="T9" fmla="*/ 64 h 44"/>
                <a:gd name="T10" fmla="*/ 43 w 88"/>
                <a:gd name="T11" fmla="*/ 59 h 44"/>
                <a:gd name="T12" fmla="*/ 40 w 88"/>
                <a:gd name="T13" fmla="*/ 57 h 44"/>
                <a:gd name="T14" fmla="*/ 33 w 88"/>
                <a:gd name="T15" fmla="*/ 59 h 44"/>
                <a:gd name="T16" fmla="*/ 17 w 88"/>
                <a:gd name="T17" fmla="*/ 57 h 44"/>
                <a:gd name="T18" fmla="*/ 31 w 88"/>
                <a:gd name="T19" fmla="*/ 47 h 44"/>
                <a:gd name="T20" fmla="*/ 38 w 88"/>
                <a:gd name="T21" fmla="*/ 47 h 44"/>
                <a:gd name="T22" fmla="*/ 7 w 88"/>
                <a:gd name="T23" fmla="*/ 40 h 44"/>
                <a:gd name="T24" fmla="*/ 2 w 88"/>
                <a:gd name="T25" fmla="*/ 33 h 44"/>
                <a:gd name="T26" fmla="*/ 17 w 88"/>
                <a:gd name="T27" fmla="*/ 21 h 44"/>
                <a:gd name="T28" fmla="*/ 17 w 88"/>
                <a:gd name="T29" fmla="*/ 19 h 44"/>
                <a:gd name="T30" fmla="*/ 43 w 88"/>
                <a:gd name="T31" fmla="*/ 7 h 44"/>
                <a:gd name="T32" fmla="*/ 52 w 88"/>
                <a:gd name="T33" fmla="*/ 2 h 44"/>
                <a:gd name="T34" fmla="*/ 57 w 88"/>
                <a:gd name="T35" fmla="*/ 5 h 44"/>
                <a:gd name="T36" fmla="*/ 64 w 88"/>
                <a:gd name="T37" fmla="*/ 17 h 44"/>
                <a:gd name="T38" fmla="*/ 57 w 88"/>
                <a:gd name="T39" fmla="*/ 19 h 44"/>
                <a:gd name="T40" fmla="*/ 64 w 88"/>
                <a:gd name="T41" fmla="*/ 21 h 44"/>
                <a:gd name="T42" fmla="*/ 66 w 88"/>
                <a:gd name="T43" fmla="*/ 17 h 44"/>
                <a:gd name="T44" fmla="*/ 83 w 88"/>
                <a:gd name="T45" fmla="*/ 12 h 44"/>
                <a:gd name="T46" fmla="*/ 90 w 88"/>
                <a:gd name="T47" fmla="*/ 26 h 44"/>
                <a:gd name="T48" fmla="*/ 102 w 88"/>
                <a:gd name="T49" fmla="*/ 21 h 44"/>
                <a:gd name="T50" fmla="*/ 111 w 88"/>
                <a:gd name="T51" fmla="*/ 12 h 44"/>
                <a:gd name="T52" fmla="*/ 118 w 88"/>
                <a:gd name="T53" fmla="*/ 17 h 44"/>
                <a:gd name="T54" fmla="*/ 121 w 88"/>
                <a:gd name="T55" fmla="*/ 26 h 44"/>
                <a:gd name="T56" fmla="*/ 128 w 88"/>
                <a:gd name="T57" fmla="*/ 38 h 44"/>
                <a:gd name="T58" fmla="*/ 137 w 88"/>
                <a:gd name="T59" fmla="*/ 31 h 44"/>
                <a:gd name="T60" fmla="*/ 130 w 88"/>
                <a:gd name="T61" fmla="*/ 24 h 44"/>
                <a:gd name="T62" fmla="*/ 130 w 88"/>
                <a:gd name="T63" fmla="*/ 7 h 44"/>
                <a:gd name="T64" fmla="*/ 142 w 88"/>
                <a:gd name="T65" fmla="*/ 5 h 44"/>
                <a:gd name="T66" fmla="*/ 151 w 88"/>
                <a:gd name="T67" fmla="*/ 24 h 44"/>
                <a:gd name="T68" fmla="*/ 161 w 88"/>
                <a:gd name="T69" fmla="*/ 31 h 44"/>
                <a:gd name="T70" fmla="*/ 165 w 88"/>
                <a:gd name="T71" fmla="*/ 38 h 44"/>
                <a:gd name="T72" fmla="*/ 163 w 88"/>
                <a:gd name="T73" fmla="*/ 47 h 44"/>
                <a:gd name="T74" fmla="*/ 173 w 88"/>
                <a:gd name="T75" fmla="*/ 57 h 44"/>
                <a:gd name="T76" fmla="*/ 196 w 88"/>
                <a:gd name="T77" fmla="*/ 59 h 44"/>
                <a:gd name="T78" fmla="*/ 206 w 88"/>
                <a:gd name="T79" fmla="*/ 69 h 44"/>
                <a:gd name="T80" fmla="*/ 208 w 88"/>
                <a:gd name="T81" fmla="*/ 73 h 44"/>
                <a:gd name="T82" fmla="*/ 184 w 88"/>
                <a:gd name="T83" fmla="*/ 73 h 44"/>
                <a:gd name="T84" fmla="*/ 191 w 88"/>
                <a:gd name="T85" fmla="*/ 95 h 44"/>
                <a:gd name="T86" fmla="*/ 161 w 88"/>
                <a:gd name="T87" fmla="*/ 95 h 44"/>
                <a:gd name="T88" fmla="*/ 121 w 88"/>
                <a:gd name="T89" fmla="*/ 95 h 44"/>
                <a:gd name="T90" fmla="*/ 109 w 88"/>
                <a:gd name="T91" fmla="*/ 97 h 44"/>
                <a:gd name="T92" fmla="*/ 104 w 88"/>
                <a:gd name="T93" fmla="*/ 102 h 44"/>
                <a:gd name="T94" fmla="*/ 69 w 88"/>
                <a:gd name="T95" fmla="*/ 102 h 44"/>
                <a:gd name="T96" fmla="*/ 57 w 88"/>
                <a:gd name="T97" fmla="*/ 85 h 44"/>
                <a:gd name="T98" fmla="*/ 35 w 88"/>
                <a:gd name="T99" fmla="*/ 80 h 44"/>
                <a:gd name="T100" fmla="*/ 33 w 88"/>
                <a:gd name="T101" fmla="*/ 83 h 44"/>
                <a:gd name="T102" fmla="*/ 33 w 88"/>
                <a:gd name="T103" fmla="*/ 78 h 44"/>
                <a:gd name="T104" fmla="*/ 24 w 88"/>
                <a:gd name="T105" fmla="*/ 80 h 4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88" h="44">
                  <a:moveTo>
                    <a:pt x="10" y="34"/>
                  </a:moveTo>
                  <a:cubicBezTo>
                    <a:pt x="8" y="34"/>
                    <a:pt x="10" y="30"/>
                    <a:pt x="11" y="30"/>
                  </a:cubicBezTo>
                  <a:cubicBezTo>
                    <a:pt x="12" y="28"/>
                    <a:pt x="14" y="29"/>
                    <a:pt x="16" y="29"/>
                  </a:cubicBezTo>
                  <a:cubicBezTo>
                    <a:pt x="17" y="29"/>
                    <a:pt x="17" y="28"/>
                    <a:pt x="18" y="28"/>
                  </a:cubicBezTo>
                  <a:cubicBezTo>
                    <a:pt x="23" y="27"/>
                    <a:pt x="28" y="29"/>
                    <a:pt x="31" y="27"/>
                  </a:cubicBezTo>
                  <a:cubicBezTo>
                    <a:pt x="30" y="24"/>
                    <a:pt x="23" y="27"/>
                    <a:pt x="18" y="25"/>
                  </a:cubicBezTo>
                  <a:cubicBezTo>
                    <a:pt x="18" y="25"/>
                    <a:pt x="17" y="24"/>
                    <a:pt x="17" y="24"/>
                  </a:cubicBezTo>
                  <a:cubicBezTo>
                    <a:pt x="16" y="24"/>
                    <a:pt x="15" y="26"/>
                    <a:pt x="14" y="25"/>
                  </a:cubicBezTo>
                  <a:cubicBezTo>
                    <a:pt x="11" y="25"/>
                    <a:pt x="9" y="24"/>
                    <a:pt x="7" y="24"/>
                  </a:cubicBezTo>
                  <a:cubicBezTo>
                    <a:pt x="4" y="21"/>
                    <a:pt x="12" y="22"/>
                    <a:pt x="13" y="20"/>
                  </a:cubicBezTo>
                  <a:cubicBezTo>
                    <a:pt x="13" y="17"/>
                    <a:pt x="15" y="19"/>
                    <a:pt x="16" y="20"/>
                  </a:cubicBezTo>
                  <a:cubicBezTo>
                    <a:pt x="16" y="13"/>
                    <a:pt x="9" y="19"/>
                    <a:pt x="3" y="17"/>
                  </a:cubicBezTo>
                  <a:cubicBezTo>
                    <a:pt x="0" y="16"/>
                    <a:pt x="5" y="14"/>
                    <a:pt x="1" y="14"/>
                  </a:cubicBezTo>
                  <a:cubicBezTo>
                    <a:pt x="2" y="12"/>
                    <a:pt x="2" y="8"/>
                    <a:pt x="7" y="9"/>
                  </a:cubicBezTo>
                  <a:cubicBezTo>
                    <a:pt x="8" y="9"/>
                    <a:pt x="7" y="8"/>
                    <a:pt x="7" y="8"/>
                  </a:cubicBezTo>
                  <a:cubicBezTo>
                    <a:pt x="9" y="5"/>
                    <a:pt x="14" y="4"/>
                    <a:pt x="18" y="3"/>
                  </a:cubicBezTo>
                  <a:cubicBezTo>
                    <a:pt x="20" y="2"/>
                    <a:pt x="20" y="0"/>
                    <a:pt x="22" y="1"/>
                  </a:cubicBezTo>
                  <a:cubicBezTo>
                    <a:pt x="22" y="2"/>
                    <a:pt x="23" y="2"/>
                    <a:pt x="24" y="2"/>
                  </a:cubicBezTo>
                  <a:cubicBezTo>
                    <a:pt x="24" y="5"/>
                    <a:pt x="22" y="7"/>
                    <a:pt x="27" y="7"/>
                  </a:cubicBezTo>
                  <a:cubicBezTo>
                    <a:pt x="27" y="8"/>
                    <a:pt x="25" y="8"/>
                    <a:pt x="24" y="8"/>
                  </a:cubicBezTo>
                  <a:cubicBezTo>
                    <a:pt x="24" y="9"/>
                    <a:pt x="26" y="9"/>
                    <a:pt x="27" y="9"/>
                  </a:cubicBezTo>
                  <a:cubicBezTo>
                    <a:pt x="28" y="9"/>
                    <a:pt x="27" y="7"/>
                    <a:pt x="28" y="7"/>
                  </a:cubicBezTo>
                  <a:cubicBezTo>
                    <a:pt x="30" y="6"/>
                    <a:pt x="32" y="6"/>
                    <a:pt x="35" y="5"/>
                  </a:cubicBezTo>
                  <a:cubicBezTo>
                    <a:pt x="36" y="7"/>
                    <a:pt x="39" y="8"/>
                    <a:pt x="38" y="11"/>
                  </a:cubicBezTo>
                  <a:cubicBezTo>
                    <a:pt x="41" y="11"/>
                    <a:pt x="40" y="8"/>
                    <a:pt x="43" y="9"/>
                  </a:cubicBezTo>
                  <a:cubicBezTo>
                    <a:pt x="44" y="8"/>
                    <a:pt x="46" y="7"/>
                    <a:pt x="47" y="5"/>
                  </a:cubicBezTo>
                  <a:cubicBezTo>
                    <a:pt x="48" y="6"/>
                    <a:pt x="49" y="7"/>
                    <a:pt x="50" y="7"/>
                  </a:cubicBezTo>
                  <a:cubicBezTo>
                    <a:pt x="51" y="8"/>
                    <a:pt x="51" y="10"/>
                    <a:pt x="51" y="11"/>
                  </a:cubicBezTo>
                  <a:cubicBezTo>
                    <a:pt x="52" y="13"/>
                    <a:pt x="55" y="13"/>
                    <a:pt x="54" y="16"/>
                  </a:cubicBezTo>
                  <a:cubicBezTo>
                    <a:pt x="56" y="16"/>
                    <a:pt x="56" y="13"/>
                    <a:pt x="58" y="13"/>
                  </a:cubicBezTo>
                  <a:cubicBezTo>
                    <a:pt x="58" y="11"/>
                    <a:pt x="55" y="11"/>
                    <a:pt x="55" y="10"/>
                  </a:cubicBezTo>
                  <a:cubicBezTo>
                    <a:pt x="54" y="8"/>
                    <a:pt x="56" y="6"/>
                    <a:pt x="55" y="3"/>
                  </a:cubicBezTo>
                  <a:cubicBezTo>
                    <a:pt x="57" y="3"/>
                    <a:pt x="57" y="2"/>
                    <a:pt x="60" y="2"/>
                  </a:cubicBezTo>
                  <a:cubicBezTo>
                    <a:pt x="60" y="4"/>
                    <a:pt x="63" y="7"/>
                    <a:pt x="64" y="10"/>
                  </a:cubicBezTo>
                  <a:cubicBezTo>
                    <a:pt x="65" y="11"/>
                    <a:pt x="67" y="15"/>
                    <a:pt x="68" y="13"/>
                  </a:cubicBezTo>
                  <a:cubicBezTo>
                    <a:pt x="70" y="13"/>
                    <a:pt x="68" y="16"/>
                    <a:pt x="70" y="16"/>
                  </a:cubicBezTo>
                  <a:cubicBezTo>
                    <a:pt x="70" y="18"/>
                    <a:pt x="70" y="19"/>
                    <a:pt x="69" y="20"/>
                  </a:cubicBezTo>
                  <a:cubicBezTo>
                    <a:pt x="70" y="22"/>
                    <a:pt x="74" y="21"/>
                    <a:pt x="73" y="24"/>
                  </a:cubicBezTo>
                  <a:cubicBezTo>
                    <a:pt x="77" y="22"/>
                    <a:pt x="77" y="26"/>
                    <a:pt x="83" y="25"/>
                  </a:cubicBezTo>
                  <a:cubicBezTo>
                    <a:pt x="81" y="30"/>
                    <a:pt x="86" y="28"/>
                    <a:pt x="87" y="29"/>
                  </a:cubicBezTo>
                  <a:cubicBezTo>
                    <a:pt x="87" y="29"/>
                    <a:pt x="85" y="32"/>
                    <a:pt x="88" y="31"/>
                  </a:cubicBezTo>
                  <a:cubicBezTo>
                    <a:pt x="86" y="37"/>
                    <a:pt x="84" y="30"/>
                    <a:pt x="78" y="31"/>
                  </a:cubicBezTo>
                  <a:cubicBezTo>
                    <a:pt x="77" y="36"/>
                    <a:pt x="83" y="34"/>
                    <a:pt x="81" y="40"/>
                  </a:cubicBezTo>
                  <a:cubicBezTo>
                    <a:pt x="77" y="41"/>
                    <a:pt x="71" y="42"/>
                    <a:pt x="68" y="40"/>
                  </a:cubicBezTo>
                  <a:cubicBezTo>
                    <a:pt x="64" y="37"/>
                    <a:pt x="56" y="36"/>
                    <a:pt x="51" y="40"/>
                  </a:cubicBezTo>
                  <a:cubicBezTo>
                    <a:pt x="50" y="40"/>
                    <a:pt x="49" y="40"/>
                    <a:pt x="46" y="41"/>
                  </a:cubicBezTo>
                  <a:cubicBezTo>
                    <a:pt x="44" y="41"/>
                    <a:pt x="44" y="42"/>
                    <a:pt x="44" y="43"/>
                  </a:cubicBezTo>
                  <a:cubicBezTo>
                    <a:pt x="41" y="41"/>
                    <a:pt x="35" y="44"/>
                    <a:pt x="29" y="43"/>
                  </a:cubicBezTo>
                  <a:cubicBezTo>
                    <a:pt x="28" y="41"/>
                    <a:pt x="26" y="39"/>
                    <a:pt x="24" y="36"/>
                  </a:cubicBezTo>
                  <a:cubicBezTo>
                    <a:pt x="21" y="36"/>
                    <a:pt x="15" y="37"/>
                    <a:pt x="15" y="34"/>
                  </a:cubicBezTo>
                  <a:cubicBezTo>
                    <a:pt x="14" y="34"/>
                    <a:pt x="14" y="34"/>
                    <a:pt x="14" y="35"/>
                  </a:cubicBezTo>
                  <a:cubicBezTo>
                    <a:pt x="12" y="35"/>
                    <a:pt x="13" y="33"/>
                    <a:pt x="14" y="33"/>
                  </a:cubicBezTo>
                  <a:cubicBezTo>
                    <a:pt x="14" y="30"/>
                    <a:pt x="10" y="33"/>
                    <a:pt x="10" y="34"/>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02" name="Freeform 91"/>
            <p:cNvSpPr>
              <a:spLocks noEditPoints="1"/>
            </p:cNvSpPr>
            <p:nvPr/>
          </p:nvSpPr>
          <p:spPr bwMode="auto">
            <a:xfrm>
              <a:off x="7724364" y="1507974"/>
              <a:ext cx="2339975" cy="2714625"/>
            </a:xfrm>
            <a:custGeom>
              <a:avLst/>
              <a:gdLst>
                <a:gd name="T0" fmla="*/ 964 w 624"/>
                <a:gd name="T1" fmla="*/ 111 h 724"/>
                <a:gd name="T2" fmla="*/ 867 w 624"/>
                <a:gd name="T3" fmla="*/ 180 h 724"/>
                <a:gd name="T4" fmla="*/ 855 w 624"/>
                <a:gd name="T5" fmla="*/ 279 h 724"/>
                <a:gd name="T6" fmla="*/ 976 w 624"/>
                <a:gd name="T7" fmla="*/ 359 h 724"/>
                <a:gd name="T8" fmla="*/ 1013 w 624"/>
                <a:gd name="T9" fmla="*/ 250 h 724"/>
                <a:gd name="T10" fmla="*/ 1115 w 624"/>
                <a:gd name="T11" fmla="*/ 248 h 724"/>
                <a:gd name="T12" fmla="*/ 1207 w 624"/>
                <a:gd name="T13" fmla="*/ 274 h 724"/>
                <a:gd name="T14" fmla="*/ 1243 w 624"/>
                <a:gd name="T15" fmla="*/ 368 h 724"/>
                <a:gd name="T16" fmla="*/ 1129 w 624"/>
                <a:gd name="T17" fmla="*/ 409 h 724"/>
                <a:gd name="T18" fmla="*/ 1198 w 624"/>
                <a:gd name="T19" fmla="*/ 451 h 724"/>
                <a:gd name="T20" fmla="*/ 1169 w 624"/>
                <a:gd name="T21" fmla="*/ 465 h 724"/>
                <a:gd name="T22" fmla="*/ 1044 w 624"/>
                <a:gd name="T23" fmla="*/ 557 h 724"/>
                <a:gd name="T24" fmla="*/ 992 w 624"/>
                <a:gd name="T25" fmla="*/ 713 h 724"/>
                <a:gd name="T26" fmla="*/ 883 w 624"/>
                <a:gd name="T27" fmla="*/ 652 h 724"/>
                <a:gd name="T28" fmla="*/ 798 w 624"/>
                <a:gd name="T29" fmla="*/ 768 h 724"/>
                <a:gd name="T30" fmla="*/ 895 w 624"/>
                <a:gd name="T31" fmla="*/ 815 h 724"/>
                <a:gd name="T32" fmla="*/ 1030 w 624"/>
                <a:gd name="T33" fmla="*/ 907 h 724"/>
                <a:gd name="T34" fmla="*/ 1143 w 624"/>
                <a:gd name="T35" fmla="*/ 890 h 724"/>
                <a:gd name="T36" fmla="*/ 1318 w 624"/>
                <a:gd name="T37" fmla="*/ 966 h 724"/>
                <a:gd name="T38" fmla="*/ 1474 w 624"/>
                <a:gd name="T39" fmla="*/ 1060 h 724"/>
                <a:gd name="T40" fmla="*/ 1405 w 624"/>
                <a:gd name="T41" fmla="*/ 1275 h 724"/>
                <a:gd name="T42" fmla="*/ 1320 w 624"/>
                <a:gd name="T43" fmla="*/ 1370 h 724"/>
                <a:gd name="T44" fmla="*/ 1238 w 624"/>
                <a:gd name="T45" fmla="*/ 1460 h 724"/>
                <a:gd name="T46" fmla="*/ 1162 w 624"/>
                <a:gd name="T47" fmla="*/ 1547 h 724"/>
                <a:gd name="T48" fmla="*/ 1129 w 624"/>
                <a:gd name="T49" fmla="*/ 1613 h 724"/>
                <a:gd name="T50" fmla="*/ 1068 w 624"/>
                <a:gd name="T51" fmla="*/ 1679 h 724"/>
                <a:gd name="T52" fmla="*/ 1046 w 624"/>
                <a:gd name="T53" fmla="*/ 1590 h 724"/>
                <a:gd name="T54" fmla="*/ 1096 w 624"/>
                <a:gd name="T55" fmla="*/ 1396 h 724"/>
                <a:gd name="T56" fmla="*/ 1089 w 624"/>
                <a:gd name="T57" fmla="*/ 1214 h 724"/>
                <a:gd name="T58" fmla="*/ 992 w 624"/>
                <a:gd name="T59" fmla="*/ 1089 h 724"/>
                <a:gd name="T60" fmla="*/ 1011 w 624"/>
                <a:gd name="T61" fmla="*/ 985 h 724"/>
                <a:gd name="T62" fmla="*/ 926 w 624"/>
                <a:gd name="T63" fmla="*/ 876 h 724"/>
                <a:gd name="T64" fmla="*/ 834 w 624"/>
                <a:gd name="T65" fmla="*/ 822 h 724"/>
                <a:gd name="T66" fmla="*/ 692 w 624"/>
                <a:gd name="T67" fmla="*/ 742 h 724"/>
                <a:gd name="T68" fmla="*/ 612 w 624"/>
                <a:gd name="T69" fmla="*/ 657 h 724"/>
                <a:gd name="T70" fmla="*/ 612 w 624"/>
                <a:gd name="T71" fmla="*/ 690 h 724"/>
                <a:gd name="T72" fmla="*/ 527 w 624"/>
                <a:gd name="T73" fmla="*/ 586 h 724"/>
                <a:gd name="T74" fmla="*/ 475 w 624"/>
                <a:gd name="T75" fmla="*/ 399 h 724"/>
                <a:gd name="T76" fmla="*/ 444 w 624"/>
                <a:gd name="T77" fmla="*/ 350 h 724"/>
                <a:gd name="T78" fmla="*/ 364 w 624"/>
                <a:gd name="T79" fmla="*/ 260 h 724"/>
                <a:gd name="T80" fmla="*/ 224 w 624"/>
                <a:gd name="T81" fmla="*/ 215 h 724"/>
                <a:gd name="T82" fmla="*/ 156 w 624"/>
                <a:gd name="T83" fmla="*/ 250 h 724"/>
                <a:gd name="T84" fmla="*/ 85 w 624"/>
                <a:gd name="T85" fmla="*/ 295 h 724"/>
                <a:gd name="T86" fmla="*/ 35 w 624"/>
                <a:gd name="T87" fmla="*/ 229 h 724"/>
                <a:gd name="T88" fmla="*/ 14 w 624"/>
                <a:gd name="T89" fmla="*/ 146 h 724"/>
                <a:gd name="T90" fmla="*/ 40 w 624"/>
                <a:gd name="T91" fmla="*/ 92 h 724"/>
                <a:gd name="T92" fmla="*/ 142 w 624"/>
                <a:gd name="T93" fmla="*/ 31 h 724"/>
                <a:gd name="T94" fmla="*/ 380 w 624"/>
                <a:gd name="T95" fmla="*/ 57 h 724"/>
                <a:gd name="T96" fmla="*/ 494 w 624"/>
                <a:gd name="T97" fmla="*/ 61 h 724"/>
                <a:gd name="T98" fmla="*/ 673 w 624"/>
                <a:gd name="T99" fmla="*/ 109 h 724"/>
                <a:gd name="T100" fmla="*/ 801 w 624"/>
                <a:gd name="T101" fmla="*/ 78 h 724"/>
                <a:gd name="T102" fmla="*/ 836 w 624"/>
                <a:gd name="T103" fmla="*/ 17 h 724"/>
                <a:gd name="T104" fmla="*/ 902 w 624"/>
                <a:gd name="T105" fmla="*/ 76 h 724"/>
                <a:gd name="T106" fmla="*/ 482 w 624"/>
                <a:gd name="T107" fmla="*/ 130 h 724"/>
                <a:gd name="T108" fmla="*/ 621 w 624"/>
                <a:gd name="T109" fmla="*/ 201 h 724"/>
                <a:gd name="T110" fmla="*/ 600 w 624"/>
                <a:gd name="T111" fmla="*/ 198 h 724"/>
                <a:gd name="T112" fmla="*/ 794 w 624"/>
                <a:gd name="T113" fmla="*/ 373 h 724"/>
                <a:gd name="T114" fmla="*/ 857 w 624"/>
                <a:gd name="T115" fmla="*/ 439 h 724"/>
                <a:gd name="T116" fmla="*/ 914 w 624"/>
                <a:gd name="T117" fmla="*/ 404 h 724"/>
                <a:gd name="T118" fmla="*/ 902 w 624"/>
                <a:gd name="T119" fmla="*/ 508 h 724"/>
                <a:gd name="T120" fmla="*/ 999 w 624"/>
                <a:gd name="T121" fmla="*/ 475 h 724"/>
                <a:gd name="T122" fmla="*/ 973 w 624"/>
                <a:gd name="T123" fmla="*/ 503 h 72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624" h="724">
                  <a:moveTo>
                    <a:pt x="380" y="39"/>
                  </a:moveTo>
                  <a:cubicBezTo>
                    <a:pt x="380" y="42"/>
                    <a:pt x="383" y="37"/>
                    <a:pt x="382" y="43"/>
                  </a:cubicBezTo>
                  <a:cubicBezTo>
                    <a:pt x="383" y="43"/>
                    <a:pt x="385" y="43"/>
                    <a:pt x="386" y="43"/>
                  </a:cubicBezTo>
                  <a:cubicBezTo>
                    <a:pt x="388" y="42"/>
                    <a:pt x="388" y="40"/>
                    <a:pt x="388" y="37"/>
                  </a:cubicBezTo>
                  <a:cubicBezTo>
                    <a:pt x="390" y="36"/>
                    <a:pt x="391" y="35"/>
                    <a:pt x="391" y="33"/>
                  </a:cubicBezTo>
                  <a:cubicBezTo>
                    <a:pt x="394" y="35"/>
                    <a:pt x="391" y="30"/>
                    <a:pt x="395" y="31"/>
                  </a:cubicBezTo>
                  <a:cubicBezTo>
                    <a:pt x="395" y="28"/>
                    <a:pt x="395" y="25"/>
                    <a:pt x="395" y="23"/>
                  </a:cubicBezTo>
                  <a:cubicBezTo>
                    <a:pt x="399" y="22"/>
                    <a:pt x="401" y="21"/>
                    <a:pt x="405" y="23"/>
                  </a:cubicBezTo>
                  <a:cubicBezTo>
                    <a:pt x="406" y="23"/>
                    <a:pt x="405" y="25"/>
                    <a:pt x="406" y="26"/>
                  </a:cubicBezTo>
                  <a:cubicBezTo>
                    <a:pt x="406" y="27"/>
                    <a:pt x="408" y="26"/>
                    <a:pt x="408" y="26"/>
                  </a:cubicBezTo>
                  <a:cubicBezTo>
                    <a:pt x="410" y="27"/>
                    <a:pt x="410" y="28"/>
                    <a:pt x="412" y="29"/>
                  </a:cubicBezTo>
                  <a:cubicBezTo>
                    <a:pt x="412" y="32"/>
                    <a:pt x="410" y="33"/>
                    <a:pt x="408" y="35"/>
                  </a:cubicBezTo>
                  <a:cubicBezTo>
                    <a:pt x="411" y="36"/>
                    <a:pt x="410" y="41"/>
                    <a:pt x="413" y="42"/>
                  </a:cubicBezTo>
                  <a:cubicBezTo>
                    <a:pt x="412" y="44"/>
                    <a:pt x="409" y="45"/>
                    <a:pt x="408" y="47"/>
                  </a:cubicBezTo>
                  <a:cubicBezTo>
                    <a:pt x="406" y="47"/>
                    <a:pt x="405" y="49"/>
                    <a:pt x="405" y="47"/>
                  </a:cubicBezTo>
                  <a:cubicBezTo>
                    <a:pt x="403" y="49"/>
                    <a:pt x="402" y="52"/>
                    <a:pt x="401" y="53"/>
                  </a:cubicBezTo>
                  <a:cubicBezTo>
                    <a:pt x="400" y="52"/>
                    <a:pt x="402" y="50"/>
                    <a:pt x="396" y="51"/>
                  </a:cubicBezTo>
                  <a:cubicBezTo>
                    <a:pt x="396" y="50"/>
                    <a:pt x="398" y="50"/>
                    <a:pt x="399" y="50"/>
                  </a:cubicBezTo>
                  <a:cubicBezTo>
                    <a:pt x="396" y="46"/>
                    <a:pt x="392" y="51"/>
                    <a:pt x="388" y="50"/>
                  </a:cubicBezTo>
                  <a:cubicBezTo>
                    <a:pt x="389" y="54"/>
                    <a:pt x="388" y="52"/>
                    <a:pt x="388" y="57"/>
                  </a:cubicBezTo>
                  <a:cubicBezTo>
                    <a:pt x="387" y="57"/>
                    <a:pt x="387" y="55"/>
                    <a:pt x="387" y="55"/>
                  </a:cubicBezTo>
                  <a:cubicBezTo>
                    <a:pt x="384" y="55"/>
                    <a:pt x="385" y="59"/>
                    <a:pt x="381" y="58"/>
                  </a:cubicBezTo>
                  <a:cubicBezTo>
                    <a:pt x="381" y="59"/>
                    <a:pt x="383" y="59"/>
                    <a:pt x="383" y="60"/>
                  </a:cubicBezTo>
                  <a:cubicBezTo>
                    <a:pt x="384" y="63"/>
                    <a:pt x="382" y="63"/>
                    <a:pt x="382" y="65"/>
                  </a:cubicBezTo>
                  <a:cubicBezTo>
                    <a:pt x="379" y="63"/>
                    <a:pt x="376" y="70"/>
                    <a:pt x="375" y="69"/>
                  </a:cubicBezTo>
                  <a:cubicBezTo>
                    <a:pt x="375" y="68"/>
                    <a:pt x="373" y="67"/>
                    <a:pt x="373" y="71"/>
                  </a:cubicBezTo>
                  <a:cubicBezTo>
                    <a:pt x="371" y="71"/>
                    <a:pt x="370" y="71"/>
                    <a:pt x="368" y="71"/>
                  </a:cubicBezTo>
                  <a:cubicBezTo>
                    <a:pt x="367" y="71"/>
                    <a:pt x="367" y="74"/>
                    <a:pt x="367" y="76"/>
                  </a:cubicBezTo>
                  <a:cubicBezTo>
                    <a:pt x="366" y="74"/>
                    <a:pt x="365" y="75"/>
                    <a:pt x="365" y="77"/>
                  </a:cubicBezTo>
                  <a:cubicBezTo>
                    <a:pt x="362" y="75"/>
                    <a:pt x="362" y="77"/>
                    <a:pt x="359" y="77"/>
                  </a:cubicBezTo>
                  <a:cubicBezTo>
                    <a:pt x="360" y="78"/>
                    <a:pt x="360" y="80"/>
                    <a:pt x="360" y="82"/>
                  </a:cubicBezTo>
                  <a:cubicBezTo>
                    <a:pt x="357" y="79"/>
                    <a:pt x="358" y="82"/>
                    <a:pt x="356" y="85"/>
                  </a:cubicBezTo>
                  <a:cubicBezTo>
                    <a:pt x="355" y="88"/>
                    <a:pt x="352" y="90"/>
                    <a:pt x="352" y="96"/>
                  </a:cubicBezTo>
                  <a:cubicBezTo>
                    <a:pt x="349" y="97"/>
                    <a:pt x="348" y="101"/>
                    <a:pt x="346" y="103"/>
                  </a:cubicBezTo>
                  <a:cubicBezTo>
                    <a:pt x="346" y="105"/>
                    <a:pt x="347" y="103"/>
                    <a:pt x="347" y="103"/>
                  </a:cubicBezTo>
                  <a:cubicBezTo>
                    <a:pt x="348" y="103"/>
                    <a:pt x="347" y="103"/>
                    <a:pt x="348" y="104"/>
                  </a:cubicBezTo>
                  <a:cubicBezTo>
                    <a:pt x="349" y="104"/>
                    <a:pt x="350" y="106"/>
                    <a:pt x="350" y="106"/>
                  </a:cubicBezTo>
                  <a:cubicBezTo>
                    <a:pt x="351" y="107"/>
                    <a:pt x="353" y="104"/>
                    <a:pt x="355" y="106"/>
                  </a:cubicBezTo>
                  <a:cubicBezTo>
                    <a:pt x="356" y="107"/>
                    <a:pt x="356" y="108"/>
                    <a:pt x="358" y="107"/>
                  </a:cubicBezTo>
                  <a:cubicBezTo>
                    <a:pt x="358" y="109"/>
                    <a:pt x="358" y="111"/>
                    <a:pt x="358" y="112"/>
                  </a:cubicBezTo>
                  <a:cubicBezTo>
                    <a:pt x="358" y="113"/>
                    <a:pt x="360" y="113"/>
                    <a:pt x="360" y="115"/>
                  </a:cubicBezTo>
                  <a:cubicBezTo>
                    <a:pt x="361" y="116"/>
                    <a:pt x="363" y="116"/>
                    <a:pt x="362" y="118"/>
                  </a:cubicBezTo>
                  <a:cubicBezTo>
                    <a:pt x="368" y="117"/>
                    <a:pt x="373" y="120"/>
                    <a:pt x="376" y="118"/>
                  </a:cubicBezTo>
                  <a:cubicBezTo>
                    <a:pt x="377" y="122"/>
                    <a:pt x="382" y="121"/>
                    <a:pt x="385" y="124"/>
                  </a:cubicBezTo>
                  <a:cubicBezTo>
                    <a:pt x="385" y="125"/>
                    <a:pt x="386" y="124"/>
                    <a:pt x="386" y="125"/>
                  </a:cubicBezTo>
                  <a:cubicBezTo>
                    <a:pt x="386" y="127"/>
                    <a:pt x="387" y="125"/>
                    <a:pt x="387" y="125"/>
                  </a:cubicBezTo>
                  <a:cubicBezTo>
                    <a:pt x="388" y="125"/>
                    <a:pt x="388" y="127"/>
                    <a:pt x="389" y="128"/>
                  </a:cubicBezTo>
                  <a:cubicBezTo>
                    <a:pt x="391" y="128"/>
                    <a:pt x="393" y="127"/>
                    <a:pt x="393" y="130"/>
                  </a:cubicBezTo>
                  <a:cubicBezTo>
                    <a:pt x="399" y="130"/>
                    <a:pt x="403" y="132"/>
                    <a:pt x="408" y="132"/>
                  </a:cubicBezTo>
                  <a:cubicBezTo>
                    <a:pt x="408" y="136"/>
                    <a:pt x="407" y="139"/>
                    <a:pt x="409" y="142"/>
                  </a:cubicBezTo>
                  <a:cubicBezTo>
                    <a:pt x="409" y="141"/>
                    <a:pt x="411" y="143"/>
                    <a:pt x="411" y="143"/>
                  </a:cubicBezTo>
                  <a:cubicBezTo>
                    <a:pt x="411" y="144"/>
                    <a:pt x="409" y="145"/>
                    <a:pt x="409" y="145"/>
                  </a:cubicBezTo>
                  <a:cubicBezTo>
                    <a:pt x="410" y="147"/>
                    <a:pt x="411" y="145"/>
                    <a:pt x="412" y="146"/>
                  </a:cubicBezTo>
                  <a:cubicBezTo>
                    <a:pt x="412" y="147"/>
                    <a:pt x="410" y="150"/>
                    <a:pt x="413" y="149"/>
                  </a:cubicBezTo>
                  <a:cubicBezTo>
                    <a:pt x="412" y="150"/>
                    <a:pt x="412" y="151"/>
                    <a:pt x="412" y="152"/>
                  </a:cubicBezTo>
                  <a:cubicBezTo>
                    <a:pt x="412" y="154"/>
                    <a:pt x="413" y="153"/>
                    <a:pt x="413" y="152"/>
                  </a:cubicBezTo>
                  <a:cubicBezTo>
                    <a:pt x="414" y="152"/>
                    <a:pt x="413" y="154"/>
                    <a:pt x="414" y="155"/>
                  </a:cubicBezTo>
                  <a:cubicBezTo>
                    <a:pt x="414" y="155"/>
                    <a:pt x="416" y="154"/>
                    <a:pt x="416" y="155"/>
                  </a:cubicBezTo>
                  <a:cubicBezTo>
                    <a:pt x="418" y="156"/>
                    <a:pt x="422" y="156"/>
                    <a:pt x="426" y="155"/>
                  </a:cubicBezTo>
                  <a:cubicBezTo>
                    <a:pt x="427" y="150"/>
                    <a:pt x="427" y="148"/>
                    <a:pt x="426" y="143"/>
                  </a:cubicBezTo>
                  <a:cubicBezTo>
                    <a:pt x="426" y="141"/>
                    <a:pt x="424" y="142"/>
                    <a:pt x="423" y="142"/>
                  </a:cubicBezTo>
                  <a:cubicBezTo>
                    <a:pt x="422" y="140"/>
                    <a:pt x="425" y="136"/>
                    <a:pt x="421" y="137"/>
                  </a:cubicBezTo>
                  <a:cubicBezTo>
                    <a:pt x="422" y="136"/>
                    <a:pt x="424" y="136"/>
                    <a:pt x="423" y="133"/>
                  </a:cubicBezTo>
                  <a:cubicBezTo>
                    <a:pt x="428" y="135"/>
                    <a:pt x="428" y="131"/>
                    <a:pt x="432" y="131"/>
                  </a:cubicBezTo>
                  <a:cubicBezTo>
                    <a:pt x="434" y="131"/>
                    <a:pt x="432" y="128"/>
                    <a:pt x="433" y="128"/>
                  </a:cubicBezTo>
                  <a:cubicBezTo>
                    <a:pt x="433" y="127"/>
                    <a:pt x="436" y="129"/>
                    <a:pt x="436" y="128"/>
                  </a:cubicBezTo>
                  <a:cubicBezTo>
                    <a:pt x="433" y="123"/>
                    <a:pt x="438" y="117"/>
                    <a:pt x="435" y="115"/>
                  </a:cubicBezTo>
                  <a:cubicBezTo>
                    <a:pt x="435" y="113"/>
                    <a:pt x="434" y="114"/>
                    <a:pt x="434" y="115"/>
                  </a:cubicBezTo>
                  <a:cubicBezTo>
                    <a:pt x="432" y="113"/>
                    <a:pt x="434" y="110"/>
                    <a:pt x="431" y="111"/>
                  </a:cubicBezTo>
                  <a:cubicBezTo>
                    <a:pt x="431" y="109"/>
                    <a:pt x="429" y="109"/>
                    <a:pt x="429" y="106"/>
                  </a:cubicBezTo>
                  <a:cubicBezTo>
                    <a:pt x="429" y="104"/>
                    <a:pt x="430" y="103"/>
                    <a:pt x="433" y="103"/>
                  </a:cubicBezTo>
                  <a:cubicBezTo>
                    <a:pt x="431" y="102"/>
                    <a:pt x="434" y="95"/>
                    <a:pt x="429" y="95"/>
                  </a:cubicBezTo>
                  <a:cubicBezTo>
                    <a:pt x="430" y="94"/>
                    <a:pt x="430" y="93"/>
                    <a:pt x="431" y="91"/>
                  </a:cubicBezTo>
                  <a:cubicBezTo>
                    <a:pt x="431" y="91"/>
                    <a:pt x="429" y="91"/>
                    <a:pt x="429" y="90"/>
                  </a:cubicBezTo>
                  <a:cubicBezTo>
                    <a:pt x="429" y="90"/>
                    <a:pt x="431" y="90"/>
                    <a:pt x="431" y="89"/>
                  </a:cubicBezTo>
                  <a:cubicBezTo>
                    <a:pt x="430" y="88"/>
                    <a:pt x="429" y="88"/>
                    <a:pt x="429" y="86"/>
                  </a:cubicBezTo>
                  <a:cubicBezTo>
                    <a:pt x="429" y="85"/>
                    <a:pt x="432" y="82"/>
                    <a:pt x="429" y="82"/>
                  </a:cubicBezTo>
                  <a:cubicBezTo>
                    <a:pt x="430" y="80"/>
                    <a:pt x="439" y="79"/>
                    <a:pt x="438" y="83"/>
                  </a:cubicBezTo>
                  <a:cubicBezTo>
                    <a:pt x="442" y="82"/>
                    <a:pt x="449" y="84"/>
                    <a:pt x="451" y="80"/>
                  </a:cubicBezTo>
                  <a:cubicBezTo>
                    <a:pt x="453" y="84"/>
                    <a:pt x="459" y="84"/>
                    <a:pt x="459" y="90"/>
                  </a:cubicBezTo>
                  <a:cubicBezTo>
                    <a:pt x="462" y="90"/>
                    <a:pt x="465" y="90"/>
                    <a:pt x="468" y="90"/>
                  </a:cubicBezTo>
                  <a:cubicBezTo>
                    <a:pt x="468" y="92"/>
                    <a:pt x="469" y="92"/>
                    <a:pt x="471" y="92"/>
                  </a:cubicBezTo>
                  <a:cubicBezTo>
                    <a:pt x="471" y="95"/>
                    <a:pt x="470" y="97"/>
                    <a:pt x="471" y="99"/>
                  </a:cubicBezTo>
                  <a:cubicBezTo>
                    <a:pt x="471" y="102"/>
                    <a:pt x="474" y="105"/>
                    <a:pt x="472" y="105"/>
                  </a:cubicBezTo>
                  <a:cubicBezTo>
                    <a:pt x="472" y="107"/>
                    <a:pt x="474" y="106"/>
                    <a:pt x="475" y="106"/>
                  </a:cubicBezTo>
                  <a:cubicBezTo>
                    <a:pt x="475" y="110"/>
                    <a:pt x="480" y="108"/>
                    <a:pt x="476" y="111"/>
                  </a:cubicBezTo>
                  <a:cubicBezTo>
                    <a:pt x="481" y="112"/>
                    <a:pt x="483" y="109"/>
                    <a:pt x="487" y="110"/>
                  </a:cubicBezTo>
                  <a:cubicBezTo>
                    <a:pt x="487" y="108"/>
                    <a:pt x="487" y="108"/>
                    <a:pt x="486" y="107"/>
                  </a:cubicBezTo>
                  <a:cubicBezTo>
                    <a:pt x="487" y="105"/>
                    <a:pt x="488" y="105"/>
                    <a:pt x="489" y="106"/>
                  </a:cubicBezTo>
                  <a:cubicBezTo>
                    <a:pt x="488" y="103"/>
                    <a:pt x="492" y="103"/>
                    <a:pt x="493" y="102"/>
                  </a:cubicBezTo>
                  <a:cubicBezTo>
                    <a:pt x="494" y="101"/>
                    <a:pt x="492" y="101"/>
                    <a:pt x="492" y="100"/>
                  </a:cubicBezTo>
                  <a:cubicBezTo>
                    <a:pt x="492" y="99"/>
                    <a:pt x="494" y="98"/>
                    <a:pt x="496" y="98"/>
                  </a:cubicBezTo>
                  <a:cubicBezTo>
                    <a:pt x="494" y="101"/>
                    <a:pt x="496" y="101"/>
                    <a:pt x="499" y="104"/>
                  </a:cubicBezTo>
                  <a:cubicBezTo>
                    <a:pt x="500" y="106"/>
                    <a:pt x="501" y="108"/>
                    <a:pt x="506" y="109"/>
                  </a:cubicBezTo>
                  <a:cubicBezTo>
                    <a:pt x="506" y="110"/>
                    <a:pt x="504" y="109"/>
                    <a:pt x="504" y="111"/>
                  </a:cubicBezTo>
                  <a:cubicBezTo>
                    <a:pt x="504" y="112"/>
                    <a:pt x="506" y="112"/>
                    <a:pt x="506" y="115"/>
                  </a:cubicBezTo>
                  <a:cubicBezTo>
                    <a:pt x="507" y="115"/>
                    <a:pt x="507" y="112"/>
                    <a:pt x="507" y="112"/>
                  </a:cubicBezTo>
                  <a:cubicBezTo>
                    <a:pt x="510" y="111"/>
                    <a:pt x="506" y="117"/>
                    <a:pt x="511" y="116"/>
                  </a:cubicBezTo>
                  <a:cubicBezTo>
                    <a:pt x="509" y="119"/>
                    <a:pt x="511" y="120"/>
                    <a:pt x="508" y="123"/>
                  </a:cubicBezTo>
                  <a:cubicBezTo>
                    <a:pt x="508" y="125"/>
                    <a:pt x="512" y="124"/>
                    <a:pt x="513" y="125"/>
                  </a:cubicBezTo>
                  <a:cubicBezTo>
                    <a:pt x="513" y="125"/>
                    <a:pt x="511" y="127"/>
                    <a:pt x="512" y="128"/>
                  </a:cubicBezTo>
                  <a:cubicBezTo>
                    <a:pt x="512" y="128"/>
                    <a:pt x="515" y="128"/>
                    <a:pt x="515" y="129"/>
                  </a:cubicBezTo>
                  <a:cubicBezTo>
                    <a:pt x="516" y="129"/>
                    <a:pt x="517" y="131"/>
                    <a:pt x="518" y="131"/>
                  </a:cubicBezTo>
                  <a:cubicBezTo>
                    <a:pt x="519" y="132"/>
                    <a:pt x="522" y="133"/>
                    <a:pt x="524" y="135"/>
                  </a:cubicBezTo>
                  <a:cubicBezTo>
                    <a:pt x="525" y="135"/>
                    <a:pt x="526" y="130"/>
                    <a:pt x="527" y="133"/>
                  </a:cubicBezTo>
                  <a:cubicBezTo>
                    <a:pt x="527" y="137"/>
                    <a:pt x="524" y="137"/>
                    <a:pt x="521" y="137"/>
                  </a:cubicBezTo>
                  <a:cubicBezTo>
                    <a:pt x="523" y="139"/>
                    <a:pt x="527" y="140"/>
                    <a:pt x="531" y="140"/>
                  </a:cubicBezTo>
                  <a:cubicBezTo>
                    <a:pt x="530" y="142"/>
                    <a:pt x="532" y="143"/>
                    <a:pt x="533" y="143"/>
                  </a:cubicBezTo>
                  <a:cubicBezTo>
                    <a:pt x="533" y="145"/>
                    <a:pt x="533" y="147"/>
                    <a:pt x="535" y="146"/>
                  </a:cubicBezTo>
                  <a:cubicBezTo>
                    <a:pt x="534" y="148"/>
                    <a:pt x="534" y="150"/>
                    <a:pt x="534" y="152"/>
                  </a:cubicBezTo>
                  <a:cubicBezTo>
                    <a:pt x="532" y="153"/>
                    <a:pt x="529" y="153"/>
                    <a:pt x="527" y="155"/>
                  </a:cubicBezTo>
                  <a:cubicBezTo>
                    <a:pt x="526" y="155"/>
                    <a:pt x="527" y="156"/>
                    <a:pt x="526" y="156"/>
                  </a:cubicBezTo>
                  <a:cubicBezTo>
                    <a:pt x="525" y="156"/>
                    <a:pt x="524" y="156"/>
                    <a:pt x="524" y="157"/>
                  </a:cubicBezTo>
                  <a:cubicBezTo>
                    <a:pt x="523" y="159"/>
                    <a:pt x="521" y="157"/>
                    <a:pt x="521" y="157"/>
                  </a:cubicBezTo>
                  <a:cubicBezTo>
                    <a:pt x="521" y="157"/>
                    <a:pt x="519" y="159"/>
                    <a:pt x="519" y="159"/>
                  </a:cubicBezTo>
                  <a:cubicBezTo>
                    <a:pt x="519" y="160"/>
                    <a:pt x="518" y="162"/>
                    <a:pt x="518" y="163"/>
                  </a:cubicBezTo>
                  <a:cubicBezTo>
                    <a:pt x="517" y="164"/>
                    <a:pt x="512" y="163"/>
                    <a:pt x="515" y="164"/>
                  </a:cubicBezTo>
                  <a:cubicBezTo>
                    <a:pt x="514" y="166"/>
                    <a:pt x="510" y="165"/>
                    <a:pt x="508" y="165"/>
                  </a:cubicBezTo>
                  <a:cubicBezTo>
                    <a:pt x="506" y="165"/>
                    <a:pt x="503" y="165"/>
                    <a:pt x="501" y="165"/>
                  </a:cubicBezTo>
                  <a:cubicBezTo>
                    <a:pt x="499" y="165"/>
                    <a:pt x="499" y="164"/>
                    <a:pt x="498" y="164"/>
                  </a:cubicBezTo>
                  <a:cubicBezTo>
                    <a:pt x="492" y="163"/>
                    <a:pt x="487" y="165"/>
                    <a:pt x="482" y="165"/>
                  </a:cubicBezTo>
                  <a:cubicBezTo>
                    <a:pt x="478" y="167"/>
                    <a:pt x="477" y="171"/>
                    <a:pt x="472" y="172"/>
                  </a:cubicBezTo>
                  <a:cubicBezTo>
                    <a:pt x="474" y="175"/>
                    <a:pt x="470" y="175"/>
                    <a:pt x="468" y="177"/>
                  </a:cubicBezTo>
                  <a:cubicBezTo>
                    <a:pt x="469" y="178"/>
                    <a:pt x="469" y="179"/>
                    <a:pt x="469" y="180"/>
                  </a:cubicBezTo>
                  <a:cubicBezTo>
                    <a:pt x="471" y="180"/>
                    <a:pt x="471" y="177"/>
                    <a:pt x="473" y="176"/>
                  </a:cubicBezTo>
                  <a:cubicBezTo>
                    <a:pt x="474" y="175"/>
                    <a:pt x="478" y="176"/>
                    <a:pt x="478" y="173"/>
                  </a:cubicBezTo>
                  <a:cubicBezTo>
                    <a:pt x="478" y="169"/>
                    <a:pt x="480" y="176"/>
                    <a:pt x="480" y="171"/>
                  </a:cubicBezTo>
                  <a:cubicBezTo>
                    <a:pt x="481" y="170"/>
                    <a:pt x="482" y="172"/>
                    <a:pt x="482" y="172"/>
                  </a:cubicBezTo>
                  <a:cubicBezTo>
                    <a:pt x="484" y="172"/>
                    <a:pt x="483" y="170"/>
                    <a:pt x="484" y="170"/>
                  </a:cubicBezTo>
                  <a:cubicBezTo>
                    <a:pt x="486" y="169"/>
                    <a:pt x="488" y="170"/>
                    <a:pt x="492" y="170"/>
                  </a:cubicBezTo>
                  <a:cubicBezTo>
                    <a:pt x="492" y="171"/>
                    <a:pt x="493" y="171"/>
                    <a:pt x="493" y="170"/>
                  </a:cubicBezTo>
                  <a:cubicBezTo>
                    <a:pt x="495" y="170"/>
                    <a:pt x="495" y="176"/>
                    <a:pt x="492" y="175"/>
                  </a:cubicBezTo>
                  <a:cubicBezTo>
                    <a:pt x="494" y="177"/>
                    <a:pt x="490" y="178"/>
                    <a:pt x="491" y="183"/>
                  </a:cubicBezTo>
                  <a:cubicBezTo>
                    <a:pt x="491" y="184"/>
                    <a:pt x="492" y="185"/>
                    <a:pt x="492" y="186"/>
                  </a:cubicBezTo>
                  <a:cubicBezTo>
                    <a:pt x="493" y="186"/>
                    <a:pt x="494" y="185"/>
                    <a:pt x="494" y="186"/>
                  </a:cubicBezTo>
                  <a:cubicBezTo>
                    <a:pt x="494" y="188"/>
                    <a:pt x="496" y="187"/>
                    <a:pt x="496" y="188"/>
                  </a:cubicBezTo>
                  <a:cubicBezTo>
                    <a:pt x="497" y="188"/>
                    <a:pt x="498" y="190"/>
                    <a:pt x="499" y="190"/>
                  </a:cubicBezTo>
                  <a:cubicBezTo>
                    <a:pt x="500" y="190"/>
                    <a:pt x="500" y="190"/>
                    <a:pt x="501" y="190"/>
                  </a:cubicBezTo>
                  <a:cubicBezTo>
                    <a:pt x="502" y="190"/>
                    <a:pt x="502" y="191"/>
                    <a:pt x="502" y="191"/>
                  </a:cubicBezTo>
                  <a:cubicBezTo>
                    <a:pt x="504" y="192"/>
                    <a:pt x="506" y="188"/>
                    <a:pt x="507" y="191"/>
                  </a:cubicBezTo>
                  <a:cubicBezTo>
                    <a:pt x="508" y="191"/>
                    <a:pt x="508" y="189"/>
                    <a:pt x="508" y="189"/>
                  </a:cubicBezTo>
                  <a:cubicBezTo>
                    <a:pt x="509" y="189"/>
                    <a:pt x="510" y="189"/>
                    <a:pt x="511" y="189"/>
                  </a:cubicBezTo>
                  <a:cubicBezTo>
                    <a:pt x="511" y="188"/>
                    <a:pt x="510" y="186"/>
                    <a:pt x="511" y="185"/>
                  </a:cubicBezTo>
                  <a:cubicBezTo>
                    <a:pt x="513" y="185"/>
                    <a:pt x="513" y="186"/>
                    <a:pt x="513" y="188"/>
                  </a:cubicBezTo>
                  <a:cubicBezTo>
                    <a:pt x="513" y="189"/>
                    <a:pt x="517" y="189"/>
                    <a:pt x="515" y="192"/>
                  </a:cubicBezTo>
                  <a:cubicBezTo>
                    <a:pt x="514" y="193"/>
                    <a:pt x="513" y="191"/>
                    <a:pt x="512" y="191"/>
                  </a:cubicBezTo>
                  <a:cubicBezTo>
                    <a:pt x="510" y="192"/>
                    <a:pt x="510" y="194"/>
                    <a:pt x="508" y="195"/>
                  </a:cubicBezTo>
                  <a:cubicBezTo>
                    <a:pt x="507" y="195"/>
                    <a:pt x="506" y="194"/>
                    <a:pt x="505" y="195"/>
                  </a:cubicBezTo>
                  <a:cubicBezTo>
                    <a:pt x="502" y="195"/>
                    <a:pt x="503" y="198"/>
                    <a:pt x="499" y="197"/>
                  </a:cubicBezTo>
                  <a:cubicBezTo>
                    <a:pt x="497" y="196"/>
                    <a:pt x="497" y="200"/>
                    <a:pt x="496" y="201"/>
                  </a:cubicBezTo>
                  <a:cubicBezTo>
                    <a:pt x="496" y="201"/>
                    <a:pt x="495" y="200"/>
                    <a:pt x="495" y="199"/>
                  </a:cubicBezTo>
                  <a:cubicBezTo>
                    <a:pt x="493" y="201"/>
                    <a:pt x="493" y="203"/>
                    <a:pt x="489" y="203"/>
                  </a:cubicBezTo>
                  <a:cubicBezTo>
                    <a:pt x="491" y="201"/>
                    <a:pt x="489" y="201"/>
                    <a:pt x="489" y="198"/>
                  </a:cubicBezTo>
                  <a:cubicBezTo>
                    <a:pt x="491" y="197"/>
                    <a:pt x="493" y="194"/>
                    <a:pt x="495" y="197"/>
                  </a:cubicBezTo>
                  <a:cubicBezTo>
                    <a:pt x="496" y="193"/>
                    <a:pt x="493" y="193"/>
                    <a:pt x="492" y="192"/>
                  </a:cubicBezTo>
                  <a:cubicBezTo>
                    <a:pt x="489" y="191"/>
                    <a:pt x="487" y="196"/>
                    <a:pt x="485" y="196"/>
                  </a:cubicBezTo>
                  <a:cubicBezTo>
                    <a:pt x="485" y="196"/>
                    <a:pt x="482" y="197"/>
                    <a:pt x="481" y="197"/>
                  </a:cubicBezTo>
                  <a:cubicBezTo>
                    <a:pt x="480" y="197"/>
                    <a:pt x="480" y="198"/>
                    <a:pt x="480" y="199"/>
                  </a:cubicBezTo>
                  <a:cubicBezTo>
                    <a:pt x="473" y="198"/>
                    <a:pt x="474" y="203"/>
                    <a:pt x="468" y="201"/>
                  </a:cubicBezTo>
                  <a:cubicBezTo>
                    <a:pt x="470" y="202"/>
                    <a:pt x="471" y="203"/>
                    <a:pt x="466" y="203"/>
                  </a:cubicBezTo>
                  <a:cubicBezTo>
                    <a:pt x="463" y="205"/>
                    <a:pt x="462" y="211"/>
                    <a:pt x="466" y="212"/>
                  </a:cubicBezTo>
                  <a:cubicBezTo>
                    <a:pt x="466" y="215"/>
                    <a:pt x="463" y="214"/>
                    <a:pt x="464" y="217"/>
                  </a:cubicBezTo>
                  <a:cubicBezTo>
                    <a:pt x="462" y="217"/>
                    <a:pt x="461" y="217"/>
                    <a:pt x="460" y="217"/>
                  </a:cubicBezTo>
                  <a:cubicBezTo>
                    <a:pt x="459" y="217"/>
                    <a:pt x="459" y="219"/>
                    <a:pt x="458" y="219"/>
                  </a:cubicBezTo>
                  <a:cubicBezTo>
                    <a:pt x="455" y="220"/>
                    <a:pt x="452" y="220"/>
                    <a:pt x="451" y="222"/>
                  </a:cubicBezTo>
                  <a:cubicBezTo>
                    <a:pt x="450" y="223"/>
                    <a:pt x="449" y="223"/>
                    <a:pt x="448" y="224"/>
                  </a:cubicBezTo>
                  <a:cubicBezTo>
                    <a:pt x="447" y="226"/>
                    <a:pt x="447" y="228"/>
                    <a:pt x="445" y="230"/>
                  </a:cubicBezTo>
                  <a:cubicBezTo>
                    <a:pt x="444" y="231"/>
                    <a:pt x="441" y="231"/>
                    <a:pt x="442" y="236"/>
                  </a:cubicBezTo>
                  <a:cubicBezTo>
                    <a:pt x="440" y="235"/>
                    <a:pt x="440" y="233"/>
                    <a:pt x="438" y="232"/>
                  </a:cubicBezTo>
                  <a:cubicBezTo>
                    <a:pt x="436" y="233"/>
                    <a:pt x="437" y="235"/>
                    <a:pt x="435" y="235"/>
                  </a:cubicBezTo>
                  <a:cubicBezTo>
                    <a:pt x="440" y="239"/>
                    <a:pt x="439" y="243"/>
                    <a:pt x="440" y="250"/>
                  </a:cubicBezTo>
                  <a:cubicBezTo>
                    <a:pt x="437" y="249"/>
                    <a:pt x="438" y="252"/>
                    <a:pt x="438" y="252"/>
                  </a:cubicBezTo>
                  <a:cubicBezTo>
                    <a:pt x="437" y="253"/>
                    <a:pt x="436" y="252"/>
                    <a:pt x="435" y="252"/>
                  </a:cubicBezTo>
                  <a:cubicBezTo>
                    <a:pt x="434" y="253"/>
                    <a:pt x="434" y="254"/>
                    <a:pt x="433" y="255"/>
                  </a:cubicBezTo>
                  <a:cubicBezTo>
                    <a:pt x="432" y="256"/>
                    <a:pt x="430" y="258"/>
                    <a:pt x="429" y="258"/>
                  </a:cubicBezTo>
                  <a:cubicBezTo>
                    <a:pt x="428" y="259"/>
                    <a:pt x="426" y="258"/>
                    <a:pt x="425" y="259"/>
                  </a:cubicBezTo>
                  <a:cubicBezTo>
                    <a:pt x="422" y="260"/>
                    <a:pt x="421" y="263"/>
                    <a:pt x="420" y="265"/>
                  </a:cubicBezTo>
                  <a:cubicBezTo>
                    <a:pt x="417" y="265"/>
                    <a:pt x="417" y="269"/>
                    <a:pt x="414" y="269"/>
                  </a:cubicBezTo>
                  <a:cubicBezTo>
                    <a:pt x="415" y="273"/>
                    <a:pt x="411" y="282"/>
                    <a:pt x="416" y="282"/>
                  </a:cubicBezTo>
                  <a:cubicBezTo>
                    <a:pt x="414" y="286"/>
                    <a:pt x="418" y="286"/>
                    <a:pt x="418" y="292"/>
                  </a:cubicBezTo>
                  <a:cubicBezTo>
                    <a:pt x="418" y="293"/>
                    <a:pt x="419" y="293"/>
                    <a:pt x="420" y="294"/>
                  </a:cubicBezTo>
                  <a:cubicBezTo>
                    <a:pt x="418" y="297"/>
                    <a:pt x="420" y="297"/>
                    <a:pt x="420" y="302"/>
                  </a:cubicBezTo>
                  <a:cubicBezTo>
                    <a:pt x="418" y="302"/>
                    <a:pt x="416" y="303"/>
                    <a:pt x="415" y="304"/>
                  </a:cubicBezTo>
                  <a:cubicBezTo>
                    <a:pt x="413" y="304"/>
                    <a:pt x="415" y="302"/>
                    <a:pt x="414" y="301"/>
                  </a:cubicBezTo>
                  <a:cubicBezTo>
                    <a:pt x="413" y="299"/>
                    <a:pt x="412" y="300"/>
                    <a:pt x="411" y="299"/>
                  </a:cubicBezTo>
                  <a:cubicBezTo>
                    <a:pt x="410" y="299"/>
                    <a:pt x="410" y="296"/>
                    <a:pt x="408" y="297"/>
                  </a:cubicBezTo>
                  <a:cubicBezTo>
                    <a:pt x="409" y="294"/>
                    <a:pt x="410" y="292"/>
                    <a:pt x="406" y="291"/>
                  </a:cubicBezTo>
                  <a:cubicBezTo>
                    <a:pt x="408" y="286"/>
                    <a:pt x="405" y="286"/>
                    <a:pt x="405" y="281"/>
                  </a:cubicBezTo>
                  <a:cubicBezTo>
                    <a:pt x="404" y="281"/>
                    <a:pt x="403" y="282"/>
                    <a:pt x="402" y="282"/>
                  </a:cubicBezTo>
                  <a:cubicBezTo>
                    <a:pt x="402" y="281"/>
                    <a:pt x="402" y="280"/>
                    <a:pt x="402" y="279"/>
                  </a:cubicBezTo>
                  <a:cubicBezTo>
                    <a:pt x="400" y="280"/>
                    <a:pt x="394" y="281"/>
                    <a:pt x="393" y="279"/>
                  </a:cubicBezTo>
                  <a:cubicBezTo>
                    <a:pt x="392" y="278"/>
                    <a:pt x="392" y="277"/>
                    <a:pt x="391" y="277"/>
                  </a:cubicBezTo>
                  <a:cubicBezTo>
                    <a:pt x="390" y="277"/>
                    <a:pt x="388" y="279"/>
                    <a:pt x="386" y="278"/>
                  </a:cubicBezTo>
                  <a:cubicBezTo>
                    <a:pt x="386" y="278"/>
                    <a:pt x="390" y="274"/>
                    <a:pt x="386" y="276"/>
                  </a:cubicBezTo>
                  <a:cubicBezTo>
                    <a:pt x="385" y="276"/>
                    <a:pt x="386" y="277"/>
                    <a:pt x="385" y="277"/>
                  </a:cubicBezTo>
                  <a:cubicBezTo>
                    <a:pt x="382" y="277"/>
                    <a:pt x="377" y="277"/>
                    <a:pt x="374" y="276"/>
                  </a:cubicBezTo>
                  <a:cubicBezTo>
                    <a:pt x="371" y="276"/>
                    <a:pt x="373" y="280"/>
                    <a:pt x="373" y="282"/>
                  </a:cubicBezTo>
                  <a:cubicBezTo>
                    <a:pt x="366" y="281"/>
                    <a:pt x="359" y="280"/>
                    <a:pt x="352" y="279"/>
                  </a:cubicBezTo>
                  <a:cubicBezTo>
                    <a:pt x="351" y="280"/>
                    <a:pt x="350" y="281"/>
                    <a:pt x="349" y="281"/>
                  </a:cubicBezTo>
                  <a:cubicBezTo>
                    <a:pt x="348" y="281"/>
                    <a:pt x="349" y="283"/>
                    <a:pt x="347" y="283"/>
                  </a:cubicBezTo>
                  <a:cubicBezTo>
                    <a:pt x="346" y="283"/>
                    <a:pt x="346" y="284"/>
                    <a:pt x="346" y="285"/>
                  </a:cubicBezTo>
                  <a:cubicBezTo>
                    <a:pt x="344" y="286"/>
                    <a:pt x="343" y="285"/>
                    <a:pt x="341" y="285"/>
                  </a:cubicBezTo>
                  <a:cubicBezTo>
                    <a:pt x="340" y="286"/>
                    <a:pt x="340" y="288"/>
                    <a:pt x="338" y="288"/>
                  </a:cubicBezTo>
                  <a:cubicBezTo>
                    <a:pt x="338" y="290"/>
                    <a:pt x="336" y="295"/>
                    <a:pt x="339" y="296"/>
                  </a:cubicBezTo>
                  <a:cubicBezTo>
                    <a:pt x="338" y="297"/>
                    <a:pt x="337" y="299"/>
                    <a:pt x="335" y="301"/>
                  </a:cubicBezTo>
                  <a:cubicBezTo>
                    <a:pt x="335" y="304"/>
                    <a:pt x="335" y="307"/>
                    <a:pt x="335" y="310"/>
                  </a:cubicBezTo>
                  <a:cubicBezTo>
                    <a:pt x="335" y="312"/>
                    <a:pt x="336" y="312"/>
                    <a:pt x="336" y="314"/>
                  </a:cubicBezTo>
                  <a:cubicBezTo>
                    <a:pt x="337" y="316"/>
                    <a:pt x="337" y="320"/>
                    <a:pt x="335" y="322"/>
                  </a:cubicBezTo>
                  <a:cubicBezTo>
                    <a:pt x="335" y="324"/>
                    <a:pt x="338" y="322"/>
                    <a:pt x="339" y="323"/>
                  </a:cubicBezTo>
                  <a:cubicBezTo>
                    <a:pt x="339" y="323"/>
                    <a:pt x="337" y="325"/>
                    <a:pt x="338" y="325"/>
                  </a:cubicBezTo>
                  <a:cubicBezTo>
                    <a:pt x="337" y="325"/>
                    <a:pt x="339" y="326"/>
                    <a:pt x="339" y="326"/>
                  </a:cubicBezTo>
                  <a:cubicBezTo>
                    <a:pt x="339" y="328"/>
                    <a:pt x="340" y="327"/>
                    <a:pt x="341" y="328"/>
                  </a:cubicBezTo>
                  <a:cubicBezTo>
                    <a:pt x="341" y="328"/>
                    <a:pt x="341" y="330"/>
                    <a:pt x="341" y="330"/>
                  </a:cubicBezTo>
                  <a:cubicBezTo>
                    <a:pt x="341" y="330"/>
                    <a:pt x="342" y="330"/>
                    <a:pt x="342" y="330"/>
                  </a:cubicBezTo>
                  <a:cubicBezTo>
                    <a:pt x="342" y="330"/>
                    <a:pt x="342" y="332"/>
                    <a:pt x="342" y="332"/>
                  </a:cubicBezTo>
                  <a:cubicBezTo>
                    <a:pt x="343" y="333"/>
                    <a:pt x="346" y="335"/>
                    <a:pt x="346" y="337"/>
                  </a:cubicBezTo>
                  <a:cubicBezTo>
                    <a:pt x="355" y="338"/>
                    <a:pt x="360" y="335"/>
                    <a:pt x="365" y="337"/>
                  </a:cubicBezTo>
                  <a:cubicBezTo>
                    <a:pt x="366" y="337"/>
                    <a:pt x="366" y="336"/>
                    <a:pt x="367" y="335"/>
                  </a:cubicBezTo>
                  <a:cubicBezTo>
                    <a:pt x="368" y="333"/>
                    <a:pt x="370" y="331"/>
                    <a:pt x="371" y="329"/>
                  </a:cubicBezTo>
                  <a:cubicBezTo>
                    <a:pt x="371" y="328"/>
                    <a:pt x="372" y="327"/>
                    <a:pt x="371" y="326"/>
                  </a:cubicBezTo>
                  <a:cubicBezTo>
                    <a:pt x="374" y="323"/>
                    <a:pt x="382" y="320"/>
                    <a:pt x="388" y="323"/>
                  </a:cubicBezTo>
                  <a:cubicBezTo>
                    <a:pt x="385" y="326"/>
                    <a:pt x="385" y="331"/>
                    <a:pt x="382" y="334"/>
                  </a:cubicBezTo>
                  <a:cubicBezTo>
                    <a:pt x="381" y="337"/>
                    <a:pt x="384" y="337"/>
                    <a:pt x="383" y="339"/>
                  </a:cubicBezTo>
                  <a:cubicBezTo>
                    <a:pt x="381" y="340"/>
                    <a:pt x="380" y="343"/>
                    <a:pt x="379" y="345"/>
                  </a:cubicBezTo>
                  <a:cubicBezTo>
                    <a:pt x="378" y="346"/>
                    <a:pt x="379" y="347"/>
                    <a:pt x="378" y="346"/>
                  </a:cubicBezTo>
                  <a:cubicBezTo>
                    <a:pt x="377" y="349"/>
                    <a:pt x="383" y="346"/>
                    <a:pt x="381" y="350"/>
                  </a:cubicBezTo>
                  <a:cubicBezTo>
                    <a:pt x="384" y="350"/>
                    <a:pt x="385" y="348"/>
                    <a:pt x="388" y="349"/>
                  </a:cubicBezTo>
                  <a:cubicBezTo>
                    <a:pt x="388" y="351"/>
                    <a:pt x="390" y="351"/>
                    <a:pt x="391" y="352"/>
                  </a:cubicBezTo>
                  <a:cubicBezTo>
                    <a:pt x="397" y="350"/>
                    <a:pt x="397" y="354"/>
                    <a:pt x="405" y="354"/>
                  </a:cubicBezTo>
                  <a:cubicBezTo>
                    <a:pt x="402" y="357"/>
                    <a:pt x="406" y="360"/>
                    <a:pt x="402" y="362"/>
                  </a:cubicBezTo>
                  <a:cubicBezTo>
                    <a:pt x="405" y="365"/>
                    <a:pt x="403" y="372"/>
                    <a:pt x="402" y="375"/>
                  </a:cubicBezTo>
                  <a:cubicBezTo>
                    <a:pt x="403" y="377"/>
                    <a:pt x="404" y="377"/>
                    <a:pt x="407" y="377"/>
                  </a:cubicBezTo>
                  <a:cubicBezTo>
                    <a:pt x="406" y="380"/>
                    <a:pt x="409" y="379"/>
                    <a:pt x="409" y="381"/>
                  </a:cubicBezTo>
                  <a:cubicBezTo>
                    <a:pt x="409" y="382"/>
                    <a:pt x="413" y="381"/>
                    <a:pt x="413" y="383"/>
                  </a:cubicBezTo>
                  <a:cubicBezTo>
                    <a:pt x="417" y="380"/>
                    <a:pt x="424" y="384"/>
                    <a:pt x="427" y="382"/>
                  </a:cubicBezTo>
                  <a:cubicBezTo>
                    <a:pt x="427" y="383"/>
                    <a:pt x="427" y="383"/>
                    <a:pt x="427" y="384"/>
                  </a:cubicBezTo>
                  <a:cubicBezTo>
                    <a:pt x="429" y="384"/>
                    <a:pt x="433" y="382"/>
                    <a:pt x="433" y="385"/>
                  </a:cubicBezTo>
                  <a:cubicBezTo>
                    <a:pt x="434" y="385"/>
                    <a:pt x="435" y="384"/>
                    <a:pt x="436" y="384"/>
                  </a:cubicBezTo>
                  <a:cubicBezTo>
                    <a:pt x="437" y="383"/>
                    <a:pt x="438" y="383"/>
                    <a:pt x="439" y="382"/>
                  </a:cubicBezTo>
                  <a:cubicBezTo>
                    <a:pt x="439" y="381"/>
                    <a:pt x="440" y="382"/>
                    <a:pt x="440" y="381"/>
                  </a:cubicBezTo>
                  <a:cubicBezTo>
                    <a:pt x="440" y="379"/>
                    <a:pt x="442" y="381"/>
                    <a:pt x="442" y="379"/>
                  </a:cubicBezTo>
                  <a:cubicBezTo>
                    <a:pt x="442" y="379"/>
                    <a:pt x="442" y="377"/>
                    <a:pt x="442" y="377"/>
                  </a:cubicBezTo>
                  <a:cubicBezTo>
                    <a:pt x="443" y="376"/>
                    <a:pt x="444" y="378"/>
                    <a:pt x="443" y="378"/>
                  </a:cubicBezTo>
                  <a:cubicBezTo>
                    <a:pt x="444" y="378"/>
                    <a:pt x="445" y="377"/>
                    <a:pt x="446" y="376"/>
                  </a:cubicBezTo>
                  <a:cubicBezTo>
                    <a:pt x="447" y="375"/>
                    <a:pt x="449" y="374"/>
                    <a:pt x="451" y="372"/>
                  </a:cubicBezTo>
                  <a:cubicBezTo>
                    <a:pt x="451" y="372"/>
                    <a:pt x="452" y="371"/>
                    <a:pt x="452" y="370"/>
                  </a:cubicBezTo>
                  <a:cubicBezTo>
                    <a:pt x="453" y="371"/>
                    <a:pt x="465" y="372"/>
                    <a:pt x="459" y="374"/>
                  </a:cubicBezTo>
                  <a:cubicBezTo>
                    <a:pt x="459" y="375"/>
                    <a:pt x="462" y="375"/>
                    <a:pt x="464" y="375"/>
                  </a:cubicBezTo>
                  <a:cubicBezTo>
                    <a:pt x="465" y="375"/>
                    <a:pt x="464" y="373"/>
                    <a:pt x="465" y="372"/>
                  </a:cubicBezTo>
                  <a:cubicBezTo>
                    <a:pt x="468" y="372"/>
                    <a:pt x="471" y="372"/>
                    <a:pt x="474" y="372"/>
                  </a:cubicBezTo>
                  <a:cubicBezTo>
                    <a:pt x="472" y="376"/>
                    <a:pt x="479" y="375"/>
                    <a:pt x="482" y="376"/>
                  </a:cubicBezTo>
                  <a:cubicBezTo>
                    <a:pt x="483" y="376"/>
                    <a:pt x="482" y="377"/>
                    <a:pt x="484" y="377"/>
                  </a:cubicBezTo>
                  <a:cubicBezTo>
                    <a:pt x="484" y="377"/>
                    <a:pt x="485" y="378"/>
                    <a:pt x="486" y="378"/>
                  </a:cubicBezTo>
                  <a:cubicBezTo>
                    <a:pt x="488" y="379"/>
                    <a:pt x="489" y="377"/>
                    <a:pt x="491" y="377"/>
                  </a:cubicBezTo>
                  <a:cubicBezTo>
                    <a:pt x="496" y="376"/>
                    <a:pt x="502" y="378"/>
                    <a:pt x="508" y="378"/>
                  </a:cubicBezTo>
                  <a:cubicBezTo>
                    <a:pt x="508" y="381"/>
                    <a:pt x="509" y="383"/>
                    <a:pt x="509" y="381"/>
                  </a:cubicBezTo>
                  <a:cubicBezTo>
                    <a:pt x="511" y="381"/>
                    <a:pt x="510" y="382"/>
                    <a:pt x="509" y="382"/>
                  </a:cubicBezTo>
                  <a:cubicBezTo>
                    <a:pt x="509" y="385"/>
                    <a:pt x="512" y="382"/>
                    <a:pt x="514" y="384"/>
                  </a:cubicBezTo>
                  <a:cubicBezTo>
                    <a:pt x="514" y="384"/>
                    <a:pt x="514" y="386"/>
                    <a:pt x="514" y="387"/>
                  </a:cubicBezTo>
                  <a:cubicBezTo>
                    <a:pt x="515" y="387"/>
                    <a:pt x="517" y="386"/>
                    <a:pt x="519" y="387"/>
                  </a:cubicBezTo>
                  <a:cubicBezTo>
                    <a:pt x="518" y="389"/>
                    <a:pt x="520" y="390"/>
                    <a:pt x="521" y="391"/>
                  </a:cubicBezTo>
                  <a:cubicBezTo>
                    <a:pt x="523" y="393"/>
                    <a:pt x="525" y="394"/>
                    <a:pt x="526" y="397"/>
                  </a:cubicBezTo>
                  <a:cubicBezTo>
                    <a:pt x="533" y="397"/>
                    <a:pt x="536" y="401"/>
                    <a:pt x="542" y="398"/>
                  </a:cubicBezTo>
                  <a:cubicBezTo>
                    <a:pt x="541" y="403"/>
                    <a:pt x="549" y="398"/>
                    <a:pt x="547" y="403"/>
                  </a:cubicBezTo>
                  <a:cubicBezTo>
                    <a:pt x="551" y="401"/>
                    <a:pt x="551" y="406"/>
                    <a:pt x="554" y="407"/>
                  </a:cubicBezTo>
                  <a:cubicBezTo>
                    <a:pt x="555" y="407"/>
                    <a:pt x="555" y="410"/>
                    <a:pt x="558" y="409"/>
                  </a:cubicBezTo>
                  <a:cubicBezTo>
                    <a:pt x="554" y="412"/>
                    <a:pt x="559" y="411"/>
                    <a:pt x="559" y="415"/>
                  </a:cubicBezTo>
                  <a:cubicBezTo>
                    <a:pt x="559" y="417"/>
                    <a:pt x="561" y="416"/>
                    <a:pt x="562" y="417"/>
                  </a:cubicBezTo>
                  <a:cubicBezTo>
                    <a:pt x="563" y="418"/>
                    <a:pt x="562" y="420"/>
                    <a:pt x="565" y="419"/>
                  </a:cubicBezTo>
                  <a:cubicBezTo>
                    <a:pt x="560" y="424"/>
                    <a:pt x="571" y="425"/>
                    <a:pt x="567" y="429"/>
                  </a:cubicBezTo>
                  <a:cubicBezTo>
                    <a:pt x="569" y="429"/>
                    <a:pt x="571" y="429"/>
                    <a:pt x="571" y="431"/>
                  </a:cubicBezTo>
                  <a:cubicBezTo>
                    <a:pt x="577" y="430"/>
                    <a:pt x="585" y="432"/>
                    <a:pt x="587" y="437"/>
                  </a:cubicBezTo>
                  <a:cubicBezTo>
                    <a:pt x="593" y="437"/>
                    <a:pt x="596" y="439"/>
                    <a:pt x="602" y="438"/>
                  </a:cubicBezTo>
                  <a:cubicBezTo>
                    <a:pt x="603" y="439"/>
                    <a:pt x="600" y="440"/>
                    <a:pt x="600" y="440"/>
                  </a:cubicBezTo>
                  <a:cubicBezTo>
                    <a:pt x="601" y="442"/>
                    <a:pt x="609" y="440"/>
                    <a:pt x="613" y="441"/>
                  </a:cubicBezTo>
                  <a:cubicBezTo>
                    <a:pt x="613" y="442"/>
                    <a:pt x="614" y="442"/>
                    <a:pt x="615" y="442"/>
                  </a:cubicBezTo>
                  <a:cubicBezTo>
                    <a:pt x="615" y="444"/>
                    <a:pt x="618" y="443"/>
                    <a:pt x="619" y="444"/>
                  </a:cubicBezTo>
                  <a:cubicBezTo>
                    <a:pt x="619" y="445"/>
                    <a:pt x="619" y="446"/>
                    <a:pt x="619" y="447"/>
                  </a:cubicBezTo>
                  <a:cubicBezTo>
                    <a:pt x="619" y="447"/>
                    <a:pt x="621" y="446"/>
                    <a:pt x="621" y="447"/>
                  </a:cubicBezTo>
                  <a:cubicBezTo>
                    <a:pt x="622" y="447"/>
                    <a:pt x="621" y="450"/>
                    <a:pt x="624" y="449"/>
                  </a:cubicBezTo>
                  <a:cubicBezTo>
                    <a:pt x="624" y="461"/>
                    <a:pt x="624" y="473"/>
                    <a:pt x="624" y="485"/>
                  </a:cubicBezTo>
                  <a:cubicBezTo>
                    <a:pt x="619" y="484"/>
                    <a:pt x="624" y="492"/>
                    <a:pt x="619" y="490"/>
                  </a:cubicBezTo>
                  <a:cubicBezTo>
                    <a:pt x="618" y="494"/>
                    <a:pt x="618" y="498"/>
                    <a:pt x="618" y="502"/>
                  </a:cubicBezTo>
                  <a:cubicBezTo>
                    <a:pt x="618" y="504"/>
                    <a:pt x="620" y="509"/>
                    <a:pt x="619" y="514"/>
                  </a:cubicBezTo>
                  <a:cubicBezTo>
                    <a:pt x="619" y="514"/>
                    <a:pt x="618" y="514"/>
                    <a:pt x="618" y="515"/>
                  </a:cubicBezTo>
                  <a:cubicBezTo>
                    <a:pt x="618" y="515"/>
                    <a:pt x="618" y="517"/>
                    <a:pt x="618" y="517"/>
                  </a:cubicBezTo>
                  <a:cubicBezTo>
                    <a:pt x="617" y="518"/>
                    <a:pt x="614" y="519"/>
                    <a:pt x="615" y="523"/>
                  </a:cubicBezTo>
                  <a:cubicBezTo>
                    <a:pt x="613" y="524"/>
                    <a:pt x="612" y="526"/>
                    <a:pt x="610" y="527"/>
                  </a:cubicBezTo>
                  <a:cubicBezTo>
                    <a:pt x="609" y="527"/>
                    <a:pt x="610" y="529"/>
                    <a:pt x="610" y="530"/>
                  </a:cubicBezTo>
                  <a:cubicBezTo>
                    <a:pt x="609" y="531"/>
                    <a:pt x="607" y="530"/>
                    <a:pt x="607" y="530"/>
                  </a:cubicBezTo>
                  <a:cubicBezTo>
                    <a:pt x="607" y="531"/>
                    <a:pt x="608" y="532"/>
                    <a:pt x="607" y="533"/>
                  </a:cubicBezTo>
                  <a:cubicBezTo>
                    <a:pt x="606" y="533"/>
                    <a:pt x="603" y="533"/>
                    <a:pt x="602" y="535"/>
                  </a:cubicBezTo>
                  <a:cubicBezTo>
                    <a:pt x="602" y="536"/>
                    <a:pt x="600" y="536"/>
                    <a:pt x="598" y="537"/>
                  </a:cubicBezTo>
                  <a:cubicBezTo>
                    <a:pt x="597" y="538"/>
                    <a:pt x="596" y="539"/>
                    <a:pt x="595" y="540"/>
                  </a:cubicBezTo>
                  <a:cubicBezTo>
                    <a:pt x="595" y="540"/>
                    <a:pt x="594" y="538"/>
                    <a:pt x="593" y="538"/>
                  </a:cubicBezTo>
                  <a:cubicBezTo>
                    <a:pt x="593" y="538"/>
                    <a:pt x="593" y="540"/>
                    <a:pt x="592" y="540"/>
                  </a:cubicBezTo>
                  <a:cubicBezTo>
                    <a:pt x="590" y="540"/>
                    <a:pt x="590" y="540"/>
                    <a:pt x="589" y="542"/>
                  </a:cubicBezTo>
                  <a:cubicBezTo>
                    <a:pt x="585" y="540"/>
                    <a:pt x="582" y="545"/>
                    <a:pt x="580" y="547"/>
                  </a:cubicBezTo>
                  <a:cubicBezTo>
                    <a:pt x="580" y="547"/>
                    <a:pt x="578" y="546"/>
                    <a:pt x="578" y="547"/>
                  </a:cubicBezTo>
                  <a:cubicBezTo>
                    <a:pt x="577" y="547"/>
                    <a:pt x="576" y="548"/>
                    <a:pt x="575" y="549"/>
                  </a:cubicBezTo>
                  <a:cubicBezTo>
                    <a:pt x="575" y="550"/>
                    <a:pt x="573" y="551"/>
                    <a:pt x="573" y="551"/>
                  </a:cubicBezTo>
                  <a:cubicBezTo>
                    <a:pt x="573" y="552"/>
                    <a:pt x="575" y="555"/>
                    <a:pt x="572" y="554"/>
                  </a:cubicBezTo>
                  <a:cubicBezTo>
                    <a:pt x="573" y="559"/>
                    <a:pt x="570" y="561"/>
                    <a:pt x="571" y="567"/>
                  </a:cubicBezTo>
                  <a:cubicBezTo>
                    <a:pt x="567" y="566"/>
                    <a:pt x="569" y="569"/>
                    <a:pt x="568" y="570"/>
                  </a:cubicBezTo>
                  <a:cubicBezTo>
                    <a:pt x="568" y="570"/>
                    <a:pt x="566" y="570"/>
                    <a:pt x="566" y="570"/>
                  </a:cubicBezTo>
                  <a:cubicBezTo>
                    <a:pt x="566" y="571"/>
                    <a:pt x="568" y="572"/>
                    <a:pt x="566" y="573"/>
                  </a:cubicBezTo>
                  <a:cubicBezTo>
                    <a:pt x="564" y="573"/>
                    <a:pt x="564" y="577"/>
                    <a:pt x="561" y="577"/>
                  </a:cubicBezTo>
                  <a:cubicBezTo>
                    <a:pt x="561" y="577"/>
                    <a:pt x="559" y="579"/>
                    <a:pt x="559" y="580"/>
                  </a:cubicBezTo>
                  <a:cubicBezTo>
                    <a:pt x="558" y="581"/>
                    <a:pt x="556" y="585"/>
                    <a:pt x="553" y="587"/>
                  </a:cubicBezTo>
                  <a:cubicBezTo>
                    <a:pt x="553" y="588"/>
                    <a:pt x="553" y="590"/>
                    <a:pt x="553" y="591"/>
                  </a:cubicBezTo>
                  <a:cubicBezTo>
                    <a:pt x="551" y="592"/>
                    <a:pt x="549" y="593"/>
                    <a:pt x="549" y="596"/>
                  </a:cubicBezTo>
                  <a:cubicBezTo>
                    <a:pt x="547" y="596"/>
                    <a:pt x="546" y="596"/>
                    <a:pt x="544" y="596"/>
                  </a:cubicBezTo>
                  <a:cubicBezTo>
                    <a:pt x="544" y="597"/>
                    <a:pt x="545" y="597"/>
                    <a:pt x="546" y="597"/>
                  </a:cubicBezTo>
                  <a:cubicBezTo>
                    <a:pt x="546" y="599"/>
                    <a:pt x="544" y="598"/>
                    <a:pt x="542" y="598"/>
                  </a:cubicBezTo>
                  <a:cubicBezTo>
                    <a:pt x="541" y="599"/>
                    <a:pt x="540" y="601"/>
                    <a:pt x="540" y="603"/>
                  </a:cubicBezTo>
                  <a:cubicBezTo>
                    <a:pt x="539" y="602"/>
                    <a:pt x="538" y="602"/>
                    <a:pt x="538" y="604"/>
                  </a:cubicBezTo>
                  <a:cubicBezTo>
                    <a:pt x="537" y="604"/>
                    <a:pt x="537" y="603"/>
                    <a:pt x="537" y="602"/>
                  </a:cubicBezTo>
                  <a:cubicBezTo>
                    <a:pt x="535" y="602"/>
                    <a:pt x="533" y="602"/>
                    <a:pt x="533" y="601"/>
                  </a:cubicBezTo>
                  <a:cubicBezTo>
                    <a:pt x="532" y="602"/>
                    <a:pt x="532" y="604"/>
                    <a:pt x="529" y="603"/>
                  </a:cubicBezTo>
                  <a:cubicBezTo>
                    <a:pt x="529" y="606"/>
                    <a:pt x="532" y="607"/>
                    <a:pt x="532" y="609"/>
                  </a:cubicBezTo>
                  <a:cubicBezTo>
                    <a:pt x="532" y="612"/>
                    <a:pt x="528" y="614"/>
                    <a:pt x="531" y="616"/>
                  </a:cubicBezTo>
                  <a:cubicBezTo>
                    <a:pt x="530" y="619"/>
                    <a:pt x="524" y="616"/>
                    <a:pt x="524" y="618"/>
                  </a:cubicBezTo>
                  <a:cubicBezTo>
                    <a:pt x="522" y="618"/>
                    <a:pt x="523" y="620"/>
                    <a:pt x="522" y="621"/>
                  </a:cubicBezTo>
                  <a:cubicBezTo>
                    <a:pt x="521" y="622"/>
                    <a:pt x="517" y="621"/>
                    <a:pt x="518" y="624"/>
                  </a:cubicBezTo>
                  <a:cubicBezTo>
                    <a:pt x="515" y="622"/>
                    <a:pt x="507" y="622"/>
                    <a:pt x="506" y="626"/>
                  </a:cubicBezTo>
                  <a:cubicBezTo>
                    <a:pt x="506" y="627"/>
                    <a:pt x="507" y="626"/>
                    <a:pt x="507" y="626"/>
                  </a:cubicBezTo>
                  <a:cubicBezTo>
                    <a:pt x="510" y="626"/>
                    <a:pt x="507" y="629"/>
                    <a:pt x="505" y="628"/>
                  </a:cubicBezTo>
                  <a:cubicBezTo>
                    <a:pt x="505" y="631"/>
                    <a:pt x="501" y="634"/>
                    <a:pt x="504" y="635"/>
                  </a:cubicBezTo>
                  <a:cubicBezTo>
                    <a:pt x="504" y="636"/>
                    <a:pt x="502" y="636"/>
                    <a:pt x="501" y="636"/>
                  </a:cubicBezTo>
                  <a:cubicBezTo>
                    <a:pt x="501" y="636"/>
                    <a:pt x="500" y="635"/>
                    <a:pt x="500" y="635"/>
                  </a:cubicBezTo>
                  <a:cubicBezTo>
                    <a:pt x="499" y="635"/>
                    <a:pt x="496" y="638"/>
                    <a:pt x="496" y="634"/>
                  </a:cubicBezTo>
                  <a:cubicBezTo>
                    <a:pt x="495" y="634"/>
                    <a:pt x="495" y="637"/>
                    <a:pt x="494" y="635"/>
                  </a:cubicBezTo>
                  <a:cubicBezTo>
                    <a:pt x="492" y="636"/>
                    <a:pt x="495" y="642"/>
                    <a:pt x="495" y="644"/>
                  </a:cubicBezTo>
                  <a:cubicBezTo>
                    <a:pt x="496" y="647"/>
                    <a:pt x="494" y="647"/>
                    <a:pt x="493" y="649"/>
                  </a:cubicBezTo>
                  <a:cubicBezTo>
                    <a:pt x="493" y="651"/>
                    <a:pt x="493" y="653"/>
                    <a:pt x="489" y="653"/>
                  </a:cubicBezTo>
                  <a:cubicBezTo>
                    <a:pt x="489" y="654"/>
                    <a:pt x="492" y="655"/>
                    <a:pt x="492" y="655"/>
                  </a:cubicBezTo>
                  <a:cubicBezTo>
                    <a:pt x="492" y="657"/>
                    <a:pt x="490" y="655"/>
                    <a:pt x="489" y="655"/>
                  </a:cubicBezTo>
                  <a:cubicBezTo>
                    <a:pt x="489" y="656"/>
                    <a:pt x="488" y="659"/>
                    <a:pt x="489" y="658"/>
                  </a:cubicBezTo>
                  <a:cubicBezTo>
                    <a:pt x="489" y="660"/>
                    <a:pt x="488" y="659"/>
                    <a:pt x="487" y="658"/>
                  </a:cubicBezTo>
                  <a:cubicBezTo>
                    <a:pt x="487" y="659"/>
                    <a:pt x="486" y="660"/>
                    <a:pt x="486" y="660"/>
                  </a:cubicBezTo>
                  <a:cubicBezTo>
                    <a:pt x="484" y="657"/>
                    <a:pt x="486" y="660"/>
                    <a:pt x="485" y="662"/>
                  </a:cubicBezTo>
                  <a:cubicBezTo>
                    <a:pt x="483" y="664"/>
                    <a:pt x="482" y="661"/>
                    <a:pt x="480" y="663"/>
                  </a:cubicBezTo>
                  <a:cubicBezTo>
                    <a:pt x="478" y="666"/>
                    <a:pt x="485" y="666"/>
                    <a:pt x="481" y="668"/>
                  </a:cubicBezTo>
                  <a:cubicBezTo>
                    <a:pt x="481" y="669"/>
                    <a:pt x="483" y="669"/>
                    <a:pt x="485" y="669"/>
                  </a:cubicBezTo>
                  <a:cubicBezTo>
                    <a:pt x="484" y="671"/>
                    <a:pt x="485" y="673"/>
                    <a:pt x="487" y="673"/>
                  </a:cubicBezTo>
                  <a:cubicBezTo>
                    <a:pt x="489" y="675"/>
                    <a:pt x="485" y="676"/>
                    <a:pt x="485" y="677"/>
                  </a:cubicBezTo>
                  <a:cubicBezTo>
                    <a:pt x="485" y="678"/>
                    <a:pt x="485" y="679"/>
                    <a:pt x="486" y="679"/>
                  </a:cubicBezTo>
                  <a:cubicBezTo>
                    <a:pt x="485" y="680"/>
                    <a:pt x="485" y="678"/>
                    <a:pt x="485" y="679"/>
                  </a:cubicBezTo>
                  <a:cubicBezTo>
                    <a:pt x="483" y="679"/>
                    <a:pt x="483" y="681"/>
                    <a:pt x="480" y="681"/>
                  </a:cubicBezTo>
                  <a:cubicBezTo>
                    <a:pt x="482" y="683"/>
                    <a:pt x="481" y="684"/>
                    <a:pt x="478" y="683"/>
                  </a:cubicBezTo>
                  <a:cubicBezTo>
                    <a:pt x="479" y="687"/>
                    <a:pt x="476" y="686"/>
                    <a:pt x="476" y="689"/>
                  </a:cubicBezTo>
                  <a:cubicBezTo>
                    <a:pt x="472" y="690"/>
                    <a:pt x="477" y="694"/>
                    <a:pt x="473" y="691"/>
                  </a:cubicBezTo>
                  <a:cubicBezTo>
                    <a:pt x="474" y="694"/>
                    <a:pt x="472" y="697"/>
                    <a:pt x="473" y="700"/>
                  </a:cubicBezTo>
                  <a:cubicBezTo>
                    <a:pt x="473" y="700"/>
                    <a:pt x="474" y="701"/>
                    <a:pt x="474" y="701"/>
                  </a:cubicBezTo>
                  <a:cubicBezTo>
                    <a:pt x="474" y="703"/>
                    <a:pt x="472" y="703"/>
                    <a:pt x="474" y="706"/>
                  </a:cubicBezTo>
                  <a:cubicBezTo>
                    <a:pt x="476" y="707"/>
                    <a:pt x="474" y="708"/>
                    <a:pt x="475" y="711"/>
                  </a:cubicBezTo>
                  <a:cubicBezTo>
                    <a:pt x="476" y="714"/>
                    <a:pt x="479" y="715"/>
                    <a:pt x="480" y="717"/>
                  </a:cubicBezTo>
                  <a:cubicBezTo>
                    <a:pt x="483" y="720"/>
                    <a:pt x="485" y="716"/>
                    <a:pt x="487" y="719"/>
                  </a:cubicBezTo>
                  <a:cubicBezTo>
                    <a:pt x="488" y="723"/>
                    <a:pt x="484" y="720"/>
                    <a:pt x="481" y="721"/>
                  </a:cubicBezTo>
                  <a:cubicBezTo>
                    <a:pt x="476" y="722"/>
                    <a:pt x="471" y="724"/>
                    <a:pt x="467" y="723"/>
                  </a:cubicBezTo>
                  <a:cubicBezTo>
                    <a:pt x="467" y="723"/>
                    <a:pt x="467" y="721"/>
                    <a:pt x="467" y="721"/>
                  </a:cubicBezTo>
                  <a:cubicBezTo>
                    <a:pt x="462" y="722"/>
                    <a:pt x="460" y="719"/>
                    <a:pt x="456" y="719"/>
                  </a:cubicBezTo>
                  <a:cubicBezTo>
                    <a:pt x="456" y="717"/>
                    <a:pt x="456" y="716"/>
                    <a:pt x="456" y="715"/>
                  </a:cubicBezTo>
                  <a:cubicBezTo>
                    <a:pt x="456" y="712"/>
                    <a:pt x="452" y="714"/>
                    <a:pt x="452" y="711"/>
                  </a:cubicBezTo>
                  <a:cubicBezTo>
                    <a:pt x="452" y="711"/>
                    <a:pt x="451" y="710"/>
                    <a:pt x="451" y="709"/>
                  </a:cubicBezTo>
                  <a:cubicBezTo>
                    <a:pt x="451" y="708"/>
                    <a:pt x="449" y="708"/>
                    <a:pt x="449" y="708"/>
                  </a:cubicBezTo>
                  <a:cubicBezTo>
                    <a:pt x="449" y="707"/>
                    <a:pt x="452" y="705"/>
                    <a:pt x="449" y="704"/>
                  </a:cubicBezTo>
                  <a:cubicBezTo>
                    <a:pt x="448" y="704"/>
                    <a:pt x="449" y="703"/>
                    <a:pt x="449" y="702"/>
                  </a:cubicBezTo>
                  <a:cubicBezTo>
                    <a:pt x="449" y="701"/>
                    <a:pt x="447" y="701"/>
                    <a:pt x="447" y="700"/>
                  </a:cubicBezTo>
                  <a:cubicBezTo>
                    <a:pt x="447" y="699"/>
                    <a:pt x="448" y="698"/>
                    <a:pt x="448" y="697"/>
                  </a:cubicBezTo>
                  <a:cubicBezTo>
                    <a:pt x="448" y="697"/>
                    <a:pt x="447" y="697"/>
                    <a:pt x="447" y="696"/>
                  </a:cubicBezTo>
                  <a:cubicBezTo>
                    <a:pt x="447" y="695"/>
                    <a:pt x="446" y="693"/>
                    <a:pt x="445" y="693"/>
                  </a:cubicBezTo>
                  <a:cubicBezTo>
                    <a:pt x="444" y="691"/>
                    <a:pt x="446" y="690"/>
                    <a:pt x="446" y="689"/>
                  </a:cubicBezTo>
                  <a:cubicBezTo>
                    <a:pt x="446" y="689"/>
                    <a:pt x="444" y="688"/>
                    <a:pt x="443" y="688"/>
                  </a:cubicBezTo>
                  <a:cubicBezTo>
                    <a:pt x="444" y="687"/>
                    <a:pt x="448" y="686"/>
                    <a:pt x="445" y="684"/>
                  </a:cubicBezTo>
                  <a:cubicBezTo>
                    <a:pt x="445" y="683"/>
                    <a:pt x="446" y="683"/>
                    <a:pt x="447" y="683"/>
                  </a:cubicBezTo>
                  <a:cubicBezTo>
                    <a:pt x="447" y="680"/>
                    <a:pt x="447" y="678"/>
                    <a:pt x="447" y="675"/>
                  </a:cubicBezTo>
                  <a:cubicBezTo>
                    <a:pt x="446" y="674"/>
                    <a:pt x="445" y="673"/>
                    <a:pt x="443" y="673"/>
                  </a:cubicBezTo>
                  <a:cubicBezTo>
                    <a:pt x="445" y="669"/>
                    <a:pt x="448" y="666"/>
                    <a:pt x="446" y="662"/>
                  </a:cubicBezTo>
                  <a:cubicBezTo>
                    <a:pt x="449" y="663"/>
                    <a:pt x="449" y="660"/>
                    <a:pt x="452" y="661"/>
                  </a:cubicBezTo>
                  <a:cubicBezTo>
                    <a:pt x="452" y="657"/>
                    <a:pt x="452" y="654"/>
                    <a:pt x="452" y="650"/>
                  </a:cubicBezTo>
                  <a:cubicBezTo>
                    <a:pt x="457" y="650"/>
                    <a:pt x="455" y="643"/>
                    <a:pt x="458" y="640"/>
                  </a:cubicBezTo>
                  <a:cubicBezTo>
                    <a:pt x="457" y="640"/>
                    <a:pt x="456" y="641"/>
                    <a:pt x="455" y="640"/>
                  </a:cubicBezTo>
                  <a:cubicBezTo>
                    <a:pt x="453" y="641"/>
                    <a:pt x="452" y="643"/>
                    <a:pt x="452" y="647"/>
                  </a:cubicBezTo>
                  <a:cubicBezTo>
                    <a:pt x="450" y="646"/>
                    <a:pt x="448" y="645"/>
                    <a:pt x="448" y="642"/>
                  </a:cubicBezTo>
                  <a:cubicBezTo>
                    <a:pt x="446" y="640"/>
                    <a:pt x="452" y="638"/>
                    <a:pt x="451" y="637"/>
                  </a:cubicBezTo>
                  <a:cubicBezTo>
                    <a:pt x="448" y="635"/>
                    <a:pt x="451" y="638"/>
                    <a:pt x="453" y="636"/>
                  </a:cubicBezTo>
                  <a:cubicBezTo>
                    <a:pt x="454" y="630"/>
                    <a:pt x="451" y="625"/>
                    <a:pt x="452" y="620"/>
                  </a:cubicBezTo>
                  <a:cubicBezTo>
                    <a:pt x="452" y="620"/>
                    <a:pt x="454" y="620"/>
                    <a:pt x="454" y="620"/>
                  </a:cubicBezTo>
                  <a:cubicBezTo>
                    <a:pt x="453" y="614"/>
                    <a:pt x="454" y="613"/>
                    <a:pt x="454" y="607"/>
                  </a:cubicBezTo>
                  <a:cubicBezTo>
                    <a:pt x="457" y="603"/>
                    <a:pt x="461" y="600"/>
                    <a:pt x="459" y="595"/>
                  </a:cubicBezTo>
                  <a:cubicBezTo>
                    <a:pt x="463" y="600"/>
                    <a:pt x="459" y="586"/>
                    <a:pt x="464" y="591"/>
                  </a:cubicBezTo>
                  <a:cubicBezTo>
                    <a:pt x="463" y="589"/>
                    <a:pt x="463" y="586"/>
                    <a:pt x="462" y="583"/>
                  </a:cubicBezTo>
                  <a:cubicBezTo>
                    <a:pt x="462" y="582"/>
                    <a:pt x="460" y="580"/>
                    <a:pt x="460" y="578"/>
                  </a:cubicBezTo>
                  <a:cubicBezTo>
                    <a:pt x="460" y="577"/>
                    <a:pt x="461" y="576"/>
                    <a:pt x="461" y="575"/>
                  </a:cubicBezTo>
                  <a:cubicBezTo>
                    <a:pt x="462" y="572"/>
                    <a:pt x="460" y="569"/>
                    <a:pt x="464" y="571"/>
                  </a:cubicBezTo>
                  <a:cubicBezTo>
                    <a:pt x="463" y="568"/>
                    <a:pt x="464" y="565"/>
                    <a:pt x="465" y="562"/>
                  </a:cubicBezTo>
                  <a:cubicBezTo>
                    <a:pt x="466" y="560"/>
                    <a:pt x="465" y="561"/>
                    <a:pt x="465" y="558"/>
                  </a:cubicBezTo>
                  <a:cubicBezTo>
                    <a:pt x="465" y="557"/>
                    <a:pt x="467" y="554"/>
                    <a:pt x="466" y="553"/>
                  </a:cubicBezTo>
                  <a:cubicBezTo>
                    <a:pt x="465" y="552"/>
                    <a:pt x="466" y="551"/>
                    <a:pt x="466" y="549"/>
                  </a:cubicBezTo>
                  <a:cubicBezTo>
                    <a:pt x="466" y="547"/>
                    <a:pt x="466" y="546"/>
                    <a:pt x="466" y="544"/>
                  </a:cubicBezTo>
                  <a:cubicBezTo>
                    <a:pt x="466" y="542"/>
                    <a:pt x="467" y="542"/>
                    <a:pt x="467" y="541"/>
                  </a:cubicBezTo>
                  <a:cubicBezTo>
                    <a:pt x="467" y="536"/>
                    <a:pt x="467" y="532"/>
                    <a:pt x="467" y="528"/>
                  </a:cubicBezTo>
                  <a:cubicBezTo>
                    <a:pt x="467" y="526"/>
                    <a:pt x="468" y="525"/>
                    <a:pt x="468" y="524"/>
                  </a:cubicBezTo>
                  <a:cubicBezTo>
                    <a:pt x="468" y="521"/>
                    <a:pt x="464" y="517"/>
                    <a:pt x="465" y="514"/>
                  </a:cubicBezTo>
                  <a:cubicBezTo>
                    <a:pt x="464" y="512"/>
                    <a:pt x="463" y="514"/>
                    <a:pt x="461" y="514"/>
                  </a:cubicBezTo>
                  <a:cubicBezTo>
                    <a:pt x="460" y="511"/>
                    <a:pt x="456" y="508"/>
                    <a:pt x="453" y="508"/>
                  </a:cubicBezTo>
                  <a:cubicBezTo>
                    <a:pt x="452" y="508"/>
                    <a:pt x="451" y="505"/>
                    <a:pt x="451" y="505"/>
                  </a:cubicBezTo>
                  <a:cubicBezTo>
                    <a:pt x="449" y="507"/>
                    <a:pt x="451" y="505"/>
                    <a:pt x="449" y="504"/>
                  </a:cubicBezTo>
                  <a:cubicBezTo>
                    <a:pt x="448" y="503"/>
                    <a:pt x="444" y="505"/>
                    <a:pt x="447" y="502"/>
                  </a:cubicBezTo>
                  <a:cubicBezTo>
                    <a:pt x="447" y="500"/>
                    <a:pt x="444" y="502"/>
                    <a:pt x="442" y="501"/>
                  </a:cubicBezTo>
                  <a:cubicBezTo>
                    <a:pt x="442" y="500"/>
                    <a:pt x="443" y="499"/>
                    <a:pt x="442" y="498"/>
                  </a:cubicBezTo>
                  <a:cubicBezTo>
                    <a:pt x="442" y="498"/>
                    <a:pt x="440" y="498"/>
                    <a:pt x="440" y="497"/>
                  </a:cubicBezTo>
                  <a:cubicBezTo>
                    <a:pt x="439" y="496"/>
                    <a:pt x="437" y="493"/>
                    <a:pt x="436" y="489"/>
                  </a:cubicBezTo>
                  <a:cubicBezTo>
                    <a:pt x="437" y="488"/>
                    <a:pt x="435" y="488"/>
                    <a:pt x="434" y="488"/>
                  </a:cubicBezTo>
                  <a:cubicBezTo>
                    <a:pt x="433" y="487"/>
                    <a:pt x="434" y="482"/>
                    <a:pt x="432" y="482"/>
                  </a:cubicBezTo>
                  <a:cubicBezTo>
                    <a:pt x="430" y="482"/>
                    <a:pt x="429" y="475"/>
                    <a:pt x="427" y="472"/>
                  </a:cubicBezTo>
                  <a:cubicBezTo>
                    <a:pt x="426" y="471"/>
                    <a:pt x="424" y="468"/>
                    <a:pt x="422" y="465"/>
                  </a:cubicBezTo>
                  <a:cubicBezTo>
                    <a:pt x="422" y="464"/>
                    <a:pt x="420" y="464"/>
                    <a:pt x="420" y="463"/>
                  </a:cubicBezTo>
                  <a:cubicBezTo>
                    <a:pt x="420" y="462"/>
                    <a:pt x="420" y="461"/>
                    <a:pt x="420" y="461"/>
                  </a:cubicBezTo>
                  <a:cubicBezTo>
                    <a:pt x="419" y="460"/>
                    <a:pt x="418" y="460"/>
                    <a:pt x="418" y="460"/>
                  </a:cubicBezTo>
                  <a:cubicBezTo>
                    <a:pt x="418" y="459"/>
                    <a:pt x="416" y="451"/>
                    <a:pt x="415" y="457"/>
                  </a:cubicBezTo>
                  <a:cubicBezTo>
                    <a:pt x="413" y="456"/>
                    <a:pt x="415" y="450"/>
                    <a:pt x="414" y="447"/>
                  </a:cubicBezTo>
                  <a:cubicBezTo>
                    <a:pt x="417" y="447"/>
                    <a:pt x="417" y="443"/>
                    <a:pt x="419" y="442"/>
                  </a:cubicBezTo>
                  <a:cubicBezTo>
                    <a:pt x="420" y="439"/>
                    <a:pt x="416" y="440"/>
                    <a:pt x="415" y="438"/>
                  </a:cubicBezTo>
                  <a:cubicBezTo>
                    <a:pt x="415" y="435"/>
                    <a:pt x="417" y="433"/>
                    <a:pt x="416" y="429"/>
                  </a:cubicBezTo>
                  <a:cubicBezTo>
                    <a:pt x="417" y="428"/>
                    <a:pt x="418" y="428"/>
                    <a:pt x="420" y="428"/>
                  </a:cubicBezTo>
                  <a:cubicBezTo>
                    <a:pt x="420" y="427"/>
                    <a:pt x="419" y="425"/>
                    <a:pt x="420" y="424"/>
                  </a:cubicBezTo>
                  <a:cubicBezTo>
                    <a:pt x="420" y="424"/>
                    <a:pt x="422" y="425"/>
                    <a:pt x="422" y="424"/>
                  </a:cubicBezTo>
                  <a:cubicBezTo>
                    <a:pt x="422" y="424"/>
                    <a:pt x="422" y="423"/>
                    <a:pt x="422" y="423"/>
                  </a:cubicBezTo>
                  <a:cubicBezTo>
                    <a:pt x="422" y="423"/>
                    <a:pt x="425" y="421"/>
                    <a:pt x="425" y="421"/>
                  </a:cubicBezTo>
                  <a:cubicBezTo>
                    <a:pt x="425" y="421"/>
                    <a:pt x="424" y="421"/>
                    <a:pt x="423" y="421"/>
                  </a:cubicBezTo>
                  <a:cubicBezTo>
                    <a:pt x="424" y="421"/>
                    <a:pt x="424" y="419"/>
                    <a:pt x="425" y="419"/>
                  </a:cubicBezTo>
                  <a:cubicBezTo>
                    <a:pt x="427" y="423"/>
                    <a:pt x="425" y="417"/>
                    <a:pt x="428" y="417"/>
                  </a:cubicBezTo>
                  <a:cubicBezTo>
                    <a:pt x="430" y="417"/>
                    <a:pt x="429" y="415"/>
                    <a:pt x="431" y="412"/>
                  </a:cubicBezTo>
                  <a:cubicBezTo>
                    <a:pt x="430" y="413"/>
                    <a:pt x="436" y="408"/>
                    <a:pt x="433" y="405"/>
                  </a:cubicBezTo>
                  <a:cubicBezTo>
                    <a:pt x="432" y="404"/>
                    <a:pt x="433" y="405"/>
                    <a:pt x="433" y="403"/>
                  </a:cubicBezTo>
                  <a:cubicBezTo>
                    <a:pt x="433" y="400"/>
                    <a:pt x="430" y="392"/>
                    <a:pt x="432" y="389"/>
                  </a:cubicBezTo>
                  <a:cubicBezTo>
                    <a:pt x="426" y="390"/>
                    <a:pt x="426" y="385"/>
                    <a:pt x="420" y="387"/>
                  </a:cubicBezTo>
                  <a:cubicBezTo>
                    <a:pt x="418" y="388"/>
                    <a:pt x="420" y="388"/>
                    <a:pt x="419" y="391"/>
                  </a:cubicBezTo>
                  <a:cubicBezTo>
                    <a:pt x="413" y="391"/>
                    <a:pt x="410" y="388"/>
                    <a:pt x="405" y="388"/>
                  </a:cubicBezTo>
                  <a:cubicBezTo>
                    <a:pt x="405" y="385"/>
                    <a:pt x="401" y="386"/>
                    <a:pt x="402" y="383"/>
                  </a:cubicBezTo>
                  <a:cubicBezTo>
                    <a:pt x="401" y="382"/>
                    <a:pt x="399" y="383"/>
                    <a:pt x="398" y="382"/>
                  </a:cubicBezTo>
                  <a:cubicBezTo>
                    <a:pt x="397" y="382"/>
                    <a:pt x="398" y="380"/>
                    <a:pt x="398" y="379"/>
                  </a:cubicBezTo>
                  <a:cubicBezTo>
                    <a:pt x="397" y="379"/>
                    <a:pt x="396" y="380"/>
                    <a:pt x="395" y="379"/>
                  </a:cubicBezTo>
                  <a:cubicBezTo>
                    <a:pt x="394" y="378"/>
                    <a:pt x="395" y="376"/>
                    <a:pt x="393" y="376"/>
                  </a:cubicBezTo>
                  <a:cubicBezTo>
                    <a:pt x="393" y="373"/>
                    <a:pt x="395" y="374"/>
                    <a:pt x="393" y="371"/>
                  </a:cubicBezTo>
                  <a:cubicBezTo>
                    <a:pt x="393" y="370"/>
                    <a:pt x="392" y="371"/>
                    <a:pt x="392" y="371"/>
                  </a:cubicBezTo>
                  <a:cubicBezTo>
                    <a:pt x="390" y="370"/>
                    <a:pt x="389" y="367"/>
                    <a:pt x="386" y="368"/>
                  </a:cubicBezTo>
                  <a:cubicBezTo>
                    <a:pt x="387" y="364"/>
                    <a:pt x="382" y="367"/>
                    <a:pt x="383" y="363"/>
                  </a:cubicBezTo>
                  <a:cubicBezTo>
                    <a:pt x="382" y="363"/>
                    <a:pt x="376" y="362"/>
                    <a:pt x="378" y="363"/>
                  </a:cubicBezTo>
                  <a:cubicBezTo>
                    <a:pt x="376" y="363"/>
                    <a:pt x="377" y="361"/>
                    <a:pt x="376" y="361"/>
                  </a:cubicBezTo>
                  <a:cubicBezTo>
                    <a:pt x="376" y="360"/>
                    <a:pt x="375" y="361"/>
                    <a:pt x="374" y="361"/>
                  </a:cubicBezTo>
                  <a:cubicBezTo>
                    <a:pt x="373" y="360"/>
                    <a:pt x="371" y="359"/>
                    <a:pt x="367" y="359"/>
                  </a:cubicBezTo>
                  <a:cubicBezTo>
                    <a:pt x="368" y="355"/>
                    <a:pt x="364" y="358"/>
                    <a:pt x="362" y="356"/>
                  </a:cubicBezTo>
                  <a:cubicBezTo>
                    <a:pt x="362" y="356"/>
                    <a:pt x="363" y="354"/>
                    <a:pt x="362" y="354"/>
                  </a:cubicBezTo>
                  <a:cubicBezTo>
                    <a:pt x="362" y="353"/>
                    <a:pt x="360" y="354"/>
                    <a:pt x="360" y="354"/>
                  </a:cubicBezTo>
                  <a:cubicBezTo>
                    <a:pt x="360" y="353"/>
                    <a:pt x="360" y="352"/>
                    <a:pt x="360" y="351"/>
                  </a:cubicBezTo>
                  <a:cubicBezTo>
                    <a:pt x="360" y="351"/>
                    <a:pt x="358" y="352"/>
                    <a:pt x="358" y="351"/>
                  </a:cubicBezTo>
                  <a:cubicBezTo>
                    <a:pt x="357" y="351"/>
                    <a:pt x="358" y="349"/>
                    <a:pt x="358" y="349"/>
                  </a:cubicBezTo>
                  <a:cubicBezTo>
                    <a:pt x="356" y="348"/>
                    <a:pt x="357" y="350"/>
                    <a:pt x="356" y="350"/>
                  </a:cubicBezTo>
                  <a:cubicBezTo>
                    <a:pt x="356" y="350"/>
                    <a:pt x="353" y="348"/>
                    <a:pt x="353" y="348"/>
                  </a:cubicBezTo>
                  <a:cubicBezTo>
                    <a:pt x="351" y="350"/>
                    <a:pt x="351" y="347"/>
                    <a:pt x="349" y="348"/>
                  </a:cubicBezTo>
                  <a:cubicBezTo>
                    <a:pt x="348" y="348"/>
                    <a:pt x="345" y="350"/>
                    <a:pt x="343" y="350"/>
                  </a:cubicBezTo>
                  <a:cubicBezTo>
                    <a:pt x="341" y="350"/>
                    <a:pt x="340" y="349"/>
                    <a:pt x="339" y="349"/>
                  </a:cubicBezTo>
                  <a:cubicBezTo>
                    <a:pt x="336" y="349"/>
                    <a:pt x="337" y="351"/>
                    <a:pt x="334" y="349"/>
                  </a:cubicBezTo>
                  <a:cubicBezTo>
                    <a:pt x="332" y="348"/>
                    <a:pt x="331" y="349"/>
                    <a:pt x="328" y="348"/>
                  </a:cubicBezTo>
                  <a:cubicBezTo>
                    <a:pt x="327" y="347"/>
                    <a:pt x="327" y="346"/>
                    <a:pt x="327" y="345"/>
                  </a:cubicBezTo>
                  <a:cubicBezTo>
                    <a:pt x="326" y="345"/>
                    <a:pt x="325" y="345"/>
                    <a:pt x="325" y="345"/>
                  </a:cubicBezTo>
                  <a:cubicBezTo>
                    <a:pt x="323" y="345"/>
                    <a:pt x="318" y="344"/>
                    <a:pt x="321" y="342"/>
                  </a:cubicBezTo>
                  <a:cubicBezTo>
                    <a:pt x="318" y="342"/>
                    <a:pt x="317" y="339"/>
                    <a:pt x="314" y="339"/>
                  </a:cubicBezTo>
                  <a:cubicBezTo>
                    <a:pt x="313" y="338"/>
                    <a:pt x="313" y="338"/>
                    <a:pt x="313" y="336"/>
                  </a:cubicBezTo>
                  <a:cubicBezTo>
                    <a:pt x="308" y="335"/>
                    <a:pt x="306" y="331"/>
                    <a:pt x="301" y="331"/>
                  </a:cubicBezTo>
                  <a:cubicBezTo>
                    <a:pt x="300" y="327"/>
                    <a:pt x="298" y="325"/>
                    <a:pt x="299" y="319"/>
                  </a:cubicBezTo>
                  <a:cubicBezTo>
                    <a:pt x="299" y="315"/>
                    <a:pt x="292" y="317"/>
                    <a:pt x="295" y="312"/>
                  </a:cubicBezTo>
                  <a:cubicBezTo>
                    <a:pt x="294" y="312"/>
                    <a:pt x="293" y="313"/>
                    <a:pt x="293" y="314"/>
                  </a:cubicBezTo>
                  <a:cubicBezTo>
                    <a:pt x="291" y="314"/>
                    <a:pt x="292" y="312"/>
                    <a:pt x="292" y="311"/>
                  </a:cubicBezTo>
                  <a:cubicBezTo>
                    <a:pt x="291" y="310"/>
                    <a:pt x="288" y="310"/>
                    <a:pt x="288" y="308"/>
                  </a:cubicBezTo>
                  <a:cubicBezTo>
                    <a:pt x="288" y="306"/>
                    <a:pt x="286" y="307"/>
                    <a:pt x="285" y="306"/>
                  </a:cubicBezTo>
                  <a:cubicBezTo>
                    <a:pt x="284" y="306"/>
                    <a:pt x="286" y="305"/>
                    <a:pt x="286" y="304"/>
                  </a:cubicBezTo>
                  <a:cubicBezTo>
                    <a:pt x="286" y="304"/>
                    <a:pt x="285" y="302"/>
                    <a:pt x="285" y="302"/>
                  </a:cubicBezTo>
                  <a:cubicBezTo>
                    <a:pt x="284" y="302"/>
                    <a:pt x="283" y="302"/>
                    <a:pt x="282" y="302"/>
                  </a:cubicBezTo>
                  <a:cubicBezTo>
                    <a:pt x="281" y="301"/>
                    <a:pt x="282" y="299"/>
                    <a:pt x="281" y="298"/>
                  </a:cubicBezTo>
                  <a:cubicBezTo>
                    <a:pt x="278" y="296"/>
                    <a:pt x="275" y="295"/>
                    <a:pt x="274" y="290"/>
                  </a:cubicBezTo>
                  <a:cubicBezTo>
                    <a:pt x="272" y="288"/>
                    <a:pt x="272" y="291"/>
                    <a:pt x="269" y="289"/>
                  </a:cubicBezTo>
                  <a:cubicBezTo>
                    <a:pt x="270" y="286"/>
                    <a:pt x="267" y="286"/>
                    <a:pt x="267" y="285"/>
                  </a:cubicBezTo>
                  <a:cubicBezTo>
                    <a:pt x="266" y="283"/>
                    <a:pt x="267" y="279"/>
                    <a:pt x="263" y="279"/>
                  </a:cubicBezTo>
                  <a:cubicBezTo>
                    <a:pt x="264" y="274"/>
                    <a:pt x="261" y="271"/>
                    <a:pt x="257" y="270"/>
                  </a:cubicBezTo>
                  <a:cubicBezTo>
                    <a:pt x="256" y="271"/>
                    <a:pt x="256" y="272"/>
                    <a:pt x="255" y="274"/>
                  </a:cubicBezTo>
                  <a:cubicBezTo>
                    <a:pt x="254" y="276"/>
                    <a:pt x="258" y="277"/>
                    <a:pt x="259" y="278"/>
                  </a:cubicBezTo>
                  <a:cubicBezTo>
                    <a:pt x="259" y="279"/>
                    <a:pt x="258" y="280"/>
                    <a:pt x="259" y="281"/>
                  </a:cubicBezTo>
                  <a:cubicBezTo>
                    <a:pt x="259" y="281"/>
                    <a:pt x="260" y="280"/>
                    <a:pt x="260" y="281"/>
                  </a:cubicBezTo>
                  <a:cubicBezTo>
                    <a:pt x="261" y="282"/>
                    <a:pt x="259" y="285"/>
                    <a:pt x="261" y="285"/>
                  </a:cubicBezTo>
                  <a:cubicBezTo>
                    <a:pt x="263" y="285"/>
                    <a:pt x="262" y="288"/>
                    <a:pt x="263" y="291"/>
                  </a:cubicBezTo>
                  <a:cubicBezTo>
                    <a:pt x="264" y="292"/>
                    <a:pt x="264" y="291"/>
                    <a:pt x="265" y="292"/>
                  </a:cubicBezTo>
                  <a:cubicBezTo>
                    <a:pt x="265" y="295"/>
                    <a:pt x="268" y="294"/>
                    <a:pt x="267" y="298"/>
                  </a:cubicBezTo>
                  <a:cubicBezTo>
                    <a:pt x="267" y="300"/>
                    <a:pt x="269" y="299"/>
                    <a:pt x="270" y="299"/>
                  </a:cubicBezTo>
                  <a:cubicBezTo>
                    <a:pt x="270" y="301"/>
                    <a:pt x="272" y="301"/>
                    <a:pt x="272" y="302"/>
                  </a:cubicBezTo>
                  <a:cubicBezTo>
                    <a:pt x="272" y="303"/>
                    <a:pt x="270" y="304"/>
                    <a:pt x="270" y="304"/>
                  </a:cubicBezTo>
                  <a:cubicBezTo>
                    <a:pt x="271" y="306"/>
                    <a:pt x="274" y="305"/>
                    <a:pt x="273" y="309"/>
                  </a:cubicBezTo>
                  <a:cubicBezTo>
                    <a:pt x="271" y="307"/>
                    <a:pt x="271" y="305"/>
                    <a:pt x="267" y="306"/>
                  </a:cubicBezTo>
                  <a:cubicBezTo>
                    <a:pt x="269" y="302"/>
                    <a:pt x="264" y="303"/>
                    <a:pt x="265" y="299"/>
                  </a:cubicBezTo>
                  <a:cubicBezTo>
                    <a:pt x="264" y="297"/>
                    <a:pt x="262" y="297"/>
                    <a:pt x="261" y="296"/>
                  </a:cubicBezTo>
                  <a:cubicBezTo>
                    <a:pt x="260" y="295"/>
                    <a:pt x="259" y="294"/>
                    <a:pt x="259" y="292"/>
                  </a:cubicBezTo>
                  <a:cubicBezTo>
                    <a:pt x="256" y="292"/>
                    <a:pt x="255" y="292"/>
                    <a:pt x="254" y="290"/>
                  </a:cubicBezTo>
                  <a:cubicBezTo>
                    <a:pt x="254" y="287"/>
                    <a:pt x="255" y="289"/>
                    <a:pt x="256" y="289"/>
                  </a:cubicBezTo>
                  <a:cubicBezTo>
                    <a:pt x="258" y="284"/>
                    <a:pt x="252" y="285"/>
                    <a:pt x="253" y="281"/>
                  </a:cubicBezTo>
                  <a:cubicBezTo>
                    <a:pt x="251" y="280"/>
                    <a:pt x="250" y="278"/>
                    <a:pt x="247" y="278"/>
                  </a:cubicBezTo>
                  <a:cubicBezTo>
                    <a:pt x="247" y="275"/>
                    <a:pt x="249" y="275"/>
                    <a:pt x="247" y="272"/>
                  </a:cubicBezTo>
                  <a:cubicBezTo>
                    <a:pt x="247" y="272"/>
                    <a:pt x="246" y="271"/>
                    <a:pt x="246" y="271"/>
                  </a:cubicBezTo>
                  <a:cubicBezTo>
                    <a:pt x="244" y="269"/>
                    <a:pt x="245" y="264"/>
                    <a:pt x="240" y="265"/>
                  </a:cubicBezTo>
                  <a:cubicBezTo>
                    <a:pt x="241" y="264"/>
                    <a:pt x="241" y="263"/>
                    <a:pt x="240" y="262"/>
                  </a:cubicBezTo>
                  <a:cubicBezTo>
                    <a:pt x="240" y="262"/>
                    <a:pt x="239" y="259"/>
                    <a:pt x="239" y="259"/>
                  </a:cubicBezTo>
                  <a:cubicBezTo>
                    <a:pt x="238" y="259"/>
                    <a:pt x="236" y="260"/>
                    <a:pt x="235" y="259"/>
                  </a:cubicBezTo>
                  <a:cubicBezTo>
                    <a:pt x="234" y="259"/>
                    <a:pt x="237" y="258"/>
                    <a:pt x="237" y="258"/>
                  </a:cubicBezTo>
                  <a:cubicBezTo>
                    <a:pt x="237" y="256"/>
                    <a:pt x="230" y="255"/>
                    <a:pt x="227" y="253"/>
                  </a:cubicBezTo>
                  <a:cubicBezTo>
                    <a:pt x="226" y="253"/>
                    <a:pt x="226" y="252"/>
                    <a:pt x="226" y="251"/>
                  </a:cubicBezTo>
                  <a:cubicBezTo>
                    <a:pt x="225" y="250"/>
                    <a:pt x="224" y="249"/>
                    <a:pt x="223" y="248"/>
                  </a:cubicBezTo>
                  <a:cubicBezTo>
                    <a:pt x="222" y="247"/>
                    <a:pt x="222" y="243"/>
                    <a:pt x="221" y="241"/>
                  </a:cubicBezTo>
                  <a:cubicBezTo>
                    <a:pt x="221" y="240"/>
                    <a:pt x="219" y="240"/>
                    <a:pt x="219" y="239"/>
                  </a:cubicBezTo>
                  <a:cubicBezTo>
                    <a:pt x="218" y="238"/>
                    <a:pt x="219" y="235"/>
                    <a:pt x="216" y="236"/>
                  </a:cubicBezTo>
                  <a:cubicBezTo>
                    <a:pt x="217" y="231"/>
                    <a:pt x="214" y="228"/>
                    <a:pt x="212" y="225"/>
                  </a:cubicBezTo>
                  <a:cubicBezTo>
                    <a:pt x="210" y="224"/>
                    <a:pt x="211" y="221"/>
                    <a:pt x="208" y="222"/>
                  </a:cubicBezTo>
                  <a:cubicBezTo>
                    <a:pt x="210" y="208"/>
                    <a:pt x="208" y="200"/>
                    <a:pt x="208" y="183"/>
                  </a:cubicBezTo>
                  <a:cubicBezTo>
                    <a:pt x="208" y="182"/>
                    <a:pt x="207" y="182"/>
                    <a:pt x="207" y="180"/>
                  </a:cubicBezTo>
                  <a:cubicBezTo>
                    <a:pt x="206" y="180"/>
                    <a:pt x="205" y="179"/>
                    <a:pt x="204" y="178"/>
                  </a:cubicBezTo>
                  <a:cubicBezTo>
                    <a:pt x="204" y="178"/>
                    <a:pt x="204" y="177"/>
                    <a:pt x="202" y="177"/>
                  </a:cubicBezTo>
                  <a:cubicBezTo>
                    <a:pt x="201" y="171"/>
                    <a:pt x="197" y="168"/>
                    <a:pt x="193" y="164"/>
                  </a:cubicBezTo>
                  <a:cubicBezTo>
                    <a:pt x="192" y="163"/>
                    <a:pt x="191" y="163"/>
                    <a:pt x="192" y="162"/>
                  </a:cubicBezTo>
                  <a:cubicBezTo>
                    <a:pt x="192" y="162"/>
                    <a:pt x="195" y="163"/>
                    <a:pt x="195" y="162"/>
                  </a:cubicBezTo>
                  <a:cubicBezTo>
                    <a:pt x="197" y="162"/>
                    <a:pt x="197" y="165"/>
                    <a:pt x="200" y="164"/>
                  </a:cubicBezTo>
                  <a:cubicBezTo>
                    <a:pt x="201" y="165"/>
                    <a:pt x="201" y="167"/>
                    <a:pt x="201" y="169"/>
                  </a:cubicBezTo>
                  <a:cubicBezTo>
                    <a:pt x="207" y="168"/>
                    <a:pt x="208" y="172"/>
                    <a:pt x="212" y="173"/>
                  </a:cubicBezTo>
                  <a:cubicBezTo>
                    <a:pt x="211" y="178"/>
                    <a:pt x="213" y="179"/>
                    <a:pt x="215" y="180"/>
                  </a:cubicBezTo>
                  <a:cubicBezTo>
                    <a:pt x="216" y="180"/>
                    <a:pt x="217" y="178"/>
                    <a:pt x="216" y="177"/>
                  </a:cubicBezTo>
                  <a:cubicBezTo>
                    <a:pt x="216" y="176"/>
                    <a:pt x="214" y="175"/>
                    <a:pt x="214" y="175"/>
                  </a:cubicBezTo>
                  <a:cubicBezTo>
                    <a:pt x="213" y="173"/>
                    <a:pt x="213" y="171"/>
                    <a:pt x="213" y="170"/>
                  </a:cubicBezTo>
                  <a:cubicBezTo>
                    <a:pt x="213" y="169"/>
                    <a:pt x="212" y="169"/>
                    <a:pt x="212" y="169"/>
                  </a:cubicBezTo>
                  <a:cubicBezTo>
                    <a:pt x="211" y="168"/>
                    <a:pt x="212" y="167"/>
                    <a:pt x="213" y="168"/>
                  </a:cubicBezTo>
                  <a:cubicBezTo>
                    <a:pt x="211" y="165"/>
                    <a:pt x="209" y="165"/>
                    <a:pt x="209" y="163"/>
                  </a:cubicBezTo>
                  <a:cubicBezTo>
                    <a:pt x="204" y="163"/>
                    <a:pt x="203" y="159"/>
                    <a:pt x="197" y="159"/>
                  </a:cubicBezTo>
                  <a:cubicBezTo>
                    <a:pt x="199" y="155"/>
                    <a:pt x="194" y="158"/>
                    <a:pt x="195" y="155"/>
                  </a:cubicBezTo>
                  <a:cubicBezTo>
                    <a:pt x="194" y="153"/>
                    <a:pt x="192" y="155"/>
                    <a:pt x="190" y="152"/>
                  </a:cubicBezTo>
                  <a:cubicBezTo>
                    <a:pt x="190" y="151"/>
                    <a:pt x="192" y="151"/>
                    <a:pt x="193" y="151"/>
                  </a:cubicBezTo>
                  <a:cubicBezTo>
                    <a:pt x="194" y="148"/>
                    <a:pt x="189" y="150"/>
                    <a:pt x="189" y="150"/>
                  </a:cubicBezTo>
                  <a:cubicBezTo>
                    <a:pt x="188" y="149"/>
                    <a:pt x="189" y="148"/>
                    <a:pt x="188" y="148"/>
                  </a:cubicBezTo>
                  <a:cubicBezTo>
                    <a:pt x="188" y="147"/>
                    <a:pt x="186" y="148"/>
                    <a:pt x="186" y="148"/>
                  </a:cubicBezTo>
                  <a:cubicBezTo>
                    <a:pt x="185" y="147"/>
                    <a:pt x="187" y="146"/>
                    <a:pt x="187" y="145"/>
                  </a:cubicBezTo>
                  <a:cubicBezTo>
                    <a:pt x="186" y="143"/>
                    <a:pt x="185" y="146"/>
                    <a:pt x="183" y="145"/>
                  </a:cubicBezTo>
                  <a:cubicBezTo>
                    <a:pt x="181" y="143"/>
                    <a:pt x="182" y="141"/>
                    <a:pt x="181" y="139"/>
                  </a:cubicBezTo>
                  <a:cubicBezTo>
                    <a:pt x="180" y="138"/>
                    <a:pt x="179" y="138"/>
                    <a:pt x="177" y="138"/>
                  </a:cubicBezTo>
                  <a:cubicBezTo>
                    <a:pt x="182" y="131"/>
                    <a:pt x="168" y="136"/>
                    <a:pt x="169" y="129"/>
                  </a:cubicBezTo>
                  <a:cubicBezTo>
                    <a:pt x="170" y="129"/>
                    <a:pt x="172" y="129"/>
                    <a:pt x="173" y="129"/>
                  </a:cubicBezTo>
                  <a:cubicBezTo>
                    <a:pt x="173" y="126"/>
                    <a:pt x="167" y="129"/>
                    <a:pt x="169" y="125"/>
                  </a:cubicBezTo>
                  <a:cubicBezTo>
                    <a:pt x="167" y="125"/>
                    <a:pt x="164" y="125"/>
                    <a:pt x="162" y="125"/>
                  </a:cubicBezTo>
                  <a:cubicBezTo>
                    <a:pt x="165" y="123"/>
                    <a:pt x="161" y="122"/>
                    <a:pt x="163" y="122"/>
                  </a:cubicBezTo>
                  <a:cubicBezTo>
                    <a:pt x="164" y="119"/>
                    <a:pt x="160" y="120"/>
                    <a:pt x="161" y="120"/>
                  </a:cubicBezTo>
                  <a:cubicBezTo>
                    <a:pt x="159" y="118"/>
                    <a:pt x="161" y="117"/>
                    <a:pt x="159" y="115"/>
                  </a:cubicBezTo>
                  <a:cubicBezTo>
                    <a:pt x="156" y="115"/>
                    <a:pt x="154" y="115"/>
                    <a:pt x="152" y="115"/>
                  </a:cubicBezTo>
                  <a:cubicBezTo>
                    <a:pt x="152" y="113"/>
                    <a:pt x="153" y="112"/>
                    <a:pt x="154" y="110"/>
                  </a:cubicBezTo>
                  <a:cubicBezTo>
                    <a:pt x="153" y="108"/>
                    <a:pt x="150" y="109"/>
                    <a:pt x="153" y="106"/>
                  </a:cubicBezTo>
                  <a:cubicBezTo>
                    <a:pt x="149" y="107"/>
                    <a:pt x="146" y="108"/>
                    <a:pt x="141" y="107"/>
                  </a:cubicBezTo>
                  <a:cubicBezTo>
                    <a:pt x="141" y="104"/>
                    <a:pt x="138" y="103"/>
                    <a:pt x="135" y="102"/>
                  </a:cubicBezTo>
                  <a:cubicBezTo>
                    <a:pt x="134" y="101"/>
                    <a:pt x="132" y="101"/>
                    <a:pt x="132" y="100"/>
                  </a:cubicBezTo>
                  <a:cubicBezTo>
                    <a:pt x="131" y="100"/>
                    <a:pt x="132" y="98"/>
                    <a:pt x="132" y="98"/>
                  </a:cubicBezTo>
                  <a:cubicBezTo>
                    <a:pt x="131" y="98"/>
                    <a:pt x="129" y="98"/>
                    <a:pt x="129" y="97"/>
                  </a:cubicBezTo>
                  <a:cubicBezTo>
                    <a:pt x="125" y="95"/>
                    <a:pt x="117" y="99"/>
                    <a:pt x="115" y="97"/>
                  </a:cubicBezTo>
                  <a:cubicBezTo>
                    <a:pt x="115" y="97"/>
                    <a:pt x="115" y="96"/>
                    <a:pt x="115" y="96"/>
                  </a:cubicBezTo>
                  <a:cubicBezTo>
                    <a:pt x="114" y="96"/>
                    <a:pt x="113" y="97"/>
                    <a:pt x="113" y="97"/>
                  </a:cubicBezTo>
                  <a:cubicBezTo>
                    <a:pt x="111" y="97"/>
                    <a:pt x="111" y="93"/>
                    <a:pt x="107" y="95"/>
                  </a:cubicBezTo>
                  <a:cubicBezTo>
                    <a:pt x="107" y="92"/>
                    <a:pt x="101" y="93"/>
                    <a:pt x="104" y="90"/>
                  </a:cubicBezTo>
                  <a:cubicBezTo>
                    <a:pt x="103" y="90"/>
                    <a:pt x="103" y="91"/>
                    <a:pt x="102" y="91"/>
                  </a:cubicBezTo>
                  <a:cubicBezTo>
                    <a:pt x="102" y="91"/>
                    <a:pt x="100" y="90"/>
                    <a:pt x="101" y="90"/>
                  </a:cubicBezTo>
                  <a:cubicBezTo>
                    <a:pt x="98" y="90"/>
                    <a:pt x="97" y="93"/>
                    <a:pt x="95" y="91"/>
                  </a:cubicBezTo>
                  <a:cubicBezTo>
                    <a:pt x="92" y="91"/>
                    <a:pt x="94" y="95"/>
                    <a:pt x="94" y="97"/>
                  </a:cubicBezTo>
                  <a:cubicBezTo>
                    <a:pt x="93" y="96"/>
                    <a:pt x="92" y="95"/>
                    <a:pt x="90" y="96"/>
                  </a:cubicBezTo>
                  <a:cubicBezTo>
                    <a:pt x="89" y="96"/>
                    <a:pt x="90" y="98"/>
                    <a:pt x="89" y="98"/>
                  </a:cubicBezTo>
                  <a:cubicBezTo>
                    <a:pt x="88" y="99"/>
                    <a:pt x="84" y="98"/>
                    <a:pt x="82" y="99"/>
                  </a:cubicBezTo>
                  <a:cubicBezTo>
                    <a:pt x="81" y="100"/>
                    <a:pt x="81" y="101"/>
                    <a:pt x="80" y="102"/>
                  </a:cubicBezTo>
                  <a:cubicBezTo>
                    <a:pt x="78" y="102"/>
                    <a:pt x="77" y="100"/>
                    <a:pt x="75" y="100"/>
                  </a:cubicBezTo>
                  <a:cubicBezTo>
                    <a:pt x="77" y="99"/>
                    <a:pt x="80" y="98"/>
                    <a:pt x="79" y="93"/>
                  </a:cubicBezTo>
                  <a:cubicBezTo>
                    <a:pt x="81" y="94"/>
                    <a:pt x="81" y="92"/>
                    <a:pt x="81" y="91"/>
                  </a:cubicBezTo>
                  <a:cubicBezTo>
                    <a:pt x="81" y="90"/>
                    <a:pt x="79" y="90"/>
                    <a:pt x="77" y="90"/>
                  </a:cubicBezTo>
                  <a:cubicBezTo>
                    <a:pt x="76" y="91"/>
                    <a:pt x="76" y="93"/>
                    <a:pt x="74" y="95"/>
                  </a:cubicBezTo>
                  <a:cubicBezTo>
                    <a:pt x="73" y="95"/>
                    <a:pt x="73" y="97"/>
                    <a:pt x="71" y="97"/>
                  </a:cubicBezTo>
                  <a:cubicBezTo>
                    <a:pt x="70" y="97"/>
                    <a:pt x="70" y="100"/>
                    <a:pt x="68" y="99"/>
                  </a:cubicBezTo>
                  <a:cubicBezTo>
                    <a:pt x="68" y="101"/>
                    <a:pt x="67" y="101"/>
                    <a:pt x="66" y="102"/>
                  </a:cubicBezTo>
                  <a:cubicBezTo>
                    <a:pt x="66" y="103"/>
                    <a:pt x="66" y="105"/>
                    <a:pt x="66" y="106"/>
                  </a:cubicBezTo>
                  <a:cubicBezTo>
                    <a:pt x="62" y="108"/>
                    <a:pt x="61" y="111"/>
                    <a:pt x="59" y="113"/>
                  </a:cubicBezTo>
                  <a:cubicBezTo>
                    <a:pt x="58" y="114"/>
                    <a:pt x="57" y="113"/>
                    <a:pt x="56" y="113"/>
                  </a:cubicBezTo>
                  <a:cubicBezTo>
                    <a:pt x="56" y="114"/>
                    <a:pt x="57" y="115"/>
                    <a:pt x="56" y="116"/>
                  </a:cubicBezTo>
                  <a:cubicBezTo>
                    <a:pt x="56" y="116"/>
                    <a:pt x="51" y="116"/>
                    <a:pt x="53" y="117"/>
                  </a:cubicBezTo>
                  <a:cubicBezTo>
                    <a:pt x="55" y="119"/>
                    <a:pt x="50" y="118"/>
                    <a:pt x="48" y="120"/>
                  </a:cubicBezTo>
                  <a:cubicBezTo>
                    <a:pt x="48" y="121"/>
                    <a:pt x="46" y="125"/>
                    <a:pt x="46" y="124"/>
                  </a:cubicBezTo>
                  <a:cubicBezTo>
                    <a:pt x="44" y="123"/>
                    <a:pt x="45" y="123"/>
                    <a:pt x="44" y="125"/>
                  </a:cubicBezTo>
                  <a:cubicBezTo>
                    <a:pt x="43" y="125"/>
                    <a:pt x="41" y="125"/>
                    <a:pt x="40" y="125"/>
                  </a:cubicBezTo>
                  <a:cubicBezTo>
                    <a:pt x="37" y="126"/>
                    <a:pt x="42" y="127"/>
                    <a:pt x="36" y="128"/>
                  </a:cubicBezTo>
                  <a:cubicBezTo>
                    <a:pt x="34" y="128"/>
                    <a:pt x="32" y="127"/>
                    <a:pt x="29" y="129"/>
                  </a:cubicBezTo>
                  <a:cubicBezTo>
                    <a:pt x="27" y="130"/>
                    <a:pt x="27" y="133"/>
                    <a:pt x="24" y="131"/>
                  </a:cubicBezTo>
                  <a:cubicBezTo>
                    <a:pt x="24" y="128"/>
                    <a:pt x="28" y="129"/>
                    <a:pt x="30" y="128"/>
                  </a:cubicBezTo>
                  <a:cubicBezTo>
                    <a:pt x="31" y="127"/>
                    <a:pt x="31" y="128"/>
                    <a:pt x="31" y="126"/>
                  </a:cubicBezTo>
                  <a:cubicBezTo>
                    <a:pt x="32" y="125"/>
                    <a:pt x="35" y="125"/>
                    <a:pt x="36" y="125"/>
                  </a:cubicBezTo>
                  <a:cubicBezTo>
                    <a:pt x="38" y="125"/>
                    <a:pt x="37" y="122"/>
                    <a:pt x="37" y="122"/>
                  </a:cubicBezTo>
                  <a:cubicBezTo>
                    <a:pt x="38" y="121"/>
                    <a:pt x="39" y="124"/>
                    <a:pt x="41" y="120"/>
                  </a:cubicBezTo>
                  <a:cubicBezTo>
                    <a:pt x="41" y="120"/>
                    <a:pt x="42" y="121"/>
                    <a:pt x="42" y="119"/>
                  </a:cubicBezTo>
                  <a:cubicBezTo>
                    <a:pt x="42" y="118"/>
                    <a:pt x="45" y="118"/>
                    <a:pt x="47" y="117"/>
                  </a:cubicBezTo>
                  <a:cubicBezTo>
                    <a:pt x="47" y="115"/>
                    <a:pt x="47" y="113"/>
                    <a:pt x="47" y="111"/>
                  </a:cubicBezTo>
                  <a:cubicBezTo>
                    <a:pt x="50" y="115"/>
                    <a:pt x="47" y="108"/>
                    <a:pt x="51" y="109"/>
                  </a:cubicBezTo>
                  <a:cubicBezTo>
                    <a:pt x="52" y="106"/>
                    <a:pt x="46" y="109"/>
                    <a:pt x="48" y="105"/>
                  </a:cubicBezTo>
                  <a:cubicBezTo>
                    <a:pt x="47" y="108"/>
                    <a:pt x="40" y="105"/>
                    <a:pt x="39" y="107"/>
                  </a:cubicBezTo>
                  <a:cubicBezTo>
                    <a:pt x="37" y="108"/>
                    <a:pt x="38" y="106"/>
                    <a:pt x="37" y="105"/>
                  </a:cubicBezTo>
                  <a:cubicBezTo>
                    <a:pt x="36" y="104"/>
                    <a:pt x="32" y="106"/>
                    <a:pt x="30" y="105"/>
                  </a:cubicBezTo>
                  <a:cubicBezTo>
                    <a:pt x="31" y="103"/>
                    <a:pt x="28" y="104"/>
                    <a:pt x="28" y="103"/>
                  </a:cubicBezTo>
                  <a:cubicBezTo>
                    <a:pt x="27" y="102"/>
                    <a:pt x="29" y="101"/>
                    <a:pt x="29" y="102"/>
                  </a:cubicBezTo>
                  <a:cubicBezTo>
                    <a:pt x="27" y="98"/>
                    <a:pt x="25" y="99"/>
                    <a:pt x="23" y="96"/>
                  </a:cubicBezTo>
                  <a:cubicBezTo>
                    <a:pt x="22" y="97"/>
                    <a:pt x="18" y="97"/>
                    <a:pt x="15" y="97"/>
                  </a:cubicBezTo>
                  <a:cubicBezTo>
                    <a:pt x="15" y="96"/>
                    <a:pt x="15" y="95"/>
                    <a:pt x="16" y="95"/>
                  </a:cubicBezTo>
                  <a:cubicBezTo>
                    <a:pt x="15" y="92"/>
                    <a:pt x="11" y="93"/>
                    <a:pt x="13" y="89"/>
                  </a:cubicBezTo>
                  <a:cubicBezTo>
                    <a:pt x="12" y="87"/>
                    <a:pt x="11" y="86"/>
                    <a:pt x="10" y="87"/>
                  </a:cubicBezTo>
                  <a:cubicBezTo>
                    <a:pt x="7" y="87"/>
                    <a:pt x="10" y="84"/>
                    <a:pt x="10" y="83"/>
                  </a:cubicBezTo>
                  <a:cubicBezTo>
                    <a:pt x="10" y="82"/>
                    <a:pt x="10" y="81"/>
                    <a:pt x="10" y="80"/>
                  </a:cubicBezTo>
                  <a:cubicBezTo>
                    <a:pt x="10" y="80"/>
                    <a:pt x="12" y="81"/>
                    <a:pt x="13" y="80"/>
                  </a:cubicBezTo>
                  <a:cubicBezTo>
                    <a:pt x="13" y="79"/>
                    <a:pt x="13" y="78"/>
                    <a:pt x="14" y="77"/>
                  </a:cubicBezTo>
                  <a:cubicBezTo>
                    <a:pt x="17" y="76"/>
                    <a:pt x="21" y="76"/>
                    <a:pt x="23" y="75"/>
                  </a:cubicBezTo>
                  <a:cubicBezTo>
                    <a:pt x="25" y="74"/>
                    <a:pt x="26" y="74"/>
                    <a:pt x="28" y="73"/>
                  </a:cubicBezTo>
                  <a:cubicBezTo>
                    <a:pt x="30" y="72"/>
                    <a:pt x="26" y="70"/>
                    <a:pt x="33" y="71"/>
                  </a:cubicBezTo>
                  <a:cubicBezTo>
                    <a:pt x="32" y="68"/>
                    <a:pt x="32" y="66"/>
                    <a:pt x="30" y="62"/>
                  </a:cubicBezTo>
                  <a:cubicBezTo>
                    <a:pt x="28" y="59"/>
                    <a:pt x="21" y="66"/>
                    <a:pt x="18" y="63"/>
                  </a:cubicBezTo>
                  <a:cubicBezTo>
                    <a:pt x="16" y="61"/>
                    <a:pt x="18" y="64"/>
                    <a:pt x="14" y="64"/>
                  </a:cubicBezTo>
                  <a:cubicBezTo>
                    <a:pt x="13" y="62"/>
                    <a:pt x="8" y="63"/>
                    <a:pt x="6" y="62"/>
                  </a:cubicBezTo>
                  <a:cubicBezTo>
                    <a:pt x="5" y="61"/>
                    <a:pt x="8" y="59"/>
                    <a:pt x="6" y="59"/>
                  </a:cubicBezTo>
                  <a:cubicBezTo>
                    <a:pt x="3" y="59"/>
                    <a:pt x="1" y="58"/>
                    <a:pt x="1" y="55"/>
                  </a:cubicBezTo>
                  <a:cubicBezTo>
                    <a:pt x="8" y="55"/>
                    <a:pt x="0" y="51"/>
                    <a:pt x="8" y="52"/>
                  </a:cubicBezTo>
                  <a:cubicBezTo>
                    <a:pt x="9" y="52"/>
                    <a:pt x="9" y="51"/>
                    <a:pt x="8" y="51"/>
                  </a:cubicBezTo>
                  <a:cubicBezTo>
                    <a:pt x="8" y="49"/>
                    <a:pt x="10" y="51"/>
                    <a:pt x="10" y="51"/>
                  </a:cubicBezTo>
                  <a:cubicBezTo>
                    <a:pt x="12" y="51"/>
                    <a:pt x="13" y="49"/>
                    <a:pt x="15" y="50"/>
                  </a:cubicBezTo>
                  <a:cubicBezTo>
                    <a:pt x="15" y="50"/>
                    <a:pt x="16" y="52"/>
                    <a:pt x="17" y="52"/>
                  </a:cubicBezTo>
                  <a:cubicBezTo>
                    <a:pt x="20" y="53"/>
                    <a:pt x="22" y="51"/>
                    <a:pt x="26" y="52"/>
                  </a:cubicBezTo>
                  <a:cubicBezTo>
                    <a:pt x="27" y="53"/>
                    <a:pt x="27" y="53"/>
                    <a:pt x="29" y="52"/>
                  </a:cubicBezTo>
                  <a:cubicBezTo>
                    <a:pt x="31" y="52"/>
                    <a:pt x="29" y="51"/>
                    <a:pt x="29" y="50"/>
                  </a:cubicBezTo>
                  <a:cubicBezTo>
                    <a:pt x="30" y="50"/>
                    <a:pt x="31" y="50"/>
                    <a:pt x="31" y="49"/>
                  </a:cubicBezTo>
                  <a:cubicBezTo>
                    <a:pt x="32" y="46"/>
                    <a:pt x="26" y="49"/>
                    <a:pt x="28" y="45"/>
                  </a:cubicBezTo>
                  <a:cubicBezTo>
                    <a:pt x="25" y="44"/>
                    <a:pt x="22" y="43"/>
                    <a:pt x="18" y="43"/>
                  </a:cubicBezTo>
                  <a:cubicBezTo>
                    <a:pt x="20" y="41"/>
                    <a:pt x="20" y="41"/>
                    <a:pt x="17" y="39"/>
                  </a:cubicBezTo>
                  <a:cubicBezTo>
                    <a:pt x="17" y="39"/>
                    <a:pt x="16" y="38"/>
                    <a:pt x="16" y="38"/>
                  </a:cubicBezTo>
                  <a:cubicBezTo>
                    <a:pt x="15" y="37"/>
                    <a:pt x="13" y="38"/>
                    <a:pt x="11" y="37"/>
                  </a:cubicBezTo>
                  <a:cubicBezTo>
                    <a:pt x="12" y="37"/>
                    <a:pt x="14" y="33"/>
                    <a:pt x="11" y="33"/>
                  </a:cubicBezTo>
                  <a:cubicBezTo>
                    <a:pt x="11" y="33"/>
                    <a:pt x="11" y="35"/>
                    <a:pt x="10" y="35"/>
                  </a:cubicBezTo>
                  <a:cubicBezTo>
                    <a:pt x="9" y="34"/>
                    <a:pt x="8" y="33"/>
                    <a:pt x="7" y="33"/>
                  </a:cubicBezTo>
                  <a:cubicBezTo>
                    <a:pt x="9" y="30"/>
                    <a:pt x="14" y="29"/>
                    <a:pt x="18" y="27"/>
                  </a:cubicBezTo>
                  <a:cubicBezTo>
                    <a:pt x="17" y="23"/>
                    <a:pt x="22" y="23"/>
                    <a:pt x="23" y="22"/>
                  </a:cubicBezTo>
                  <a:cubicBezTo>
                    <a:pt x="24" y="20"/>
                    <a:pt x="23" y="18"/>
                    <a:pt x="24" y="17"/>
                  </a:cubicBezTo>
                  <a:cubicBezTo>
                    <a:pt x="27" y="20"/>
                    <a:pt x="27" y="18"/>
                    <a:pt x="33" y="18"/>
                  </a:cubicBezTo>
                  <a:cubicBezTo>
                    <a:pt x="35" y="15"/>
                    <a:pt x="39" y="12"/>
                    <a:pt x="46" y="13"/>
                  </a:cubicBezTo>
                  <a:cubicBezTo>
                    <a:pt x="47" y="14"/>
                    <a:pt x="46" y="11"/>
                    <a:pt x="47" y="11"/>
                  </a:cubicBezTo>
                  <a:cubicBezTo>
                    <a:pt x="49" y="10"/>
                    <a:pt x="53" y="12"/>
                    <a:pt x="54" y="9"/>
                  </a:cubicBezTo>
                  <a:cubicBezTo>
                    <a:pt x="55" y="8"/>
                    <a:pt x="55" y="11"/>
                    <a:pt x="56" y="11"/>
                  </a:cubicBezTo>
                  <a:cubicBezTo>
                    <a:pt x="58" y="12"/>
                    <a:pt x="60" y="10"/>
                    <a:pt x="60" y="13"/>
                  </a:cubicBezTo>
                  <a:cubicBezTo>
                    <a:pt x="65" y="13"/>
                    <a:pt x="70" y="13"/>
                    <a:pt x="75" y="13"/>
                  </a:cubicBezTo>
                  <a:cubicBezTo>
                    <a:pt x="70" y="18"/>
                    <a:pt x="83" y="11"/>
                    <a:pt x="79" y="17"/>
                  </a:cubicBezTo>
                  <a:cubicBezTo>
                    <a:pt x="81" y="17"/>
                    <a:pt x="83" y="17"/>
                    <a:pt x="83" y="14"/>
                  </a:cubicBezTo>
                  <a:cubicBezTo>
                    <a:pt x="86" y="17"/>
                    <a:pt x="90" y="16"/>
                    <a:pt x="94" y="17"/>
                  </a:cubicBezTo>
                  <a:cubicBezTo>
                    <a:pt x="94" y="17"/>
                    <a:pt x="94" y="18"/>
                    <a:pt x="95" y="18"/>
                  </a:cubicBezTo>
                  <a:cubicBezTo>
                    <a:pt x="96" y="18"/>
                    <a:pt x="96" y="19"/>
                    <a:pt x="97" y="19"/>
                  </a:cubicBezTo>
                  <a:cubicBezTo>
                    <a:pt x="100" y="20"/>
                    <a:pt x="101" y="17"/>
                    <a:pt x="103" y="19"/>
                  </a:cubicBezTo>
                  <a:cubicBezTo>
                    <a:pt x="104" y="20"/>
                    <a:pt x="117" y="19"/>
                    <a:pt x="119" y="20"/>
                  </a:cubicBezTo>
                  <a:cubicBezTo>
                    <a:pt x="120" y="21"/>
                    <a:pt x="127" y="22"/>
                    <a:pt x="132" y="23"/>
                  </a:cubicBezTo>
                  <a:cubicBezTo>
                    <a:pt x="133" y="24"/>
                    <a:pt x="135" y="25"/>
                    <a:pt x="135" y="27"/>
                  </a:cubicBezTo>
                  <a:cubicBezTo>
                    <a:pt x="139" y="28"/>
                    <a:pt x="141" y="30"/>
                    <a:pt x="144" y="29"/>
                  </a:cubicBezTo>
                  <a:cubicBezTo>
                    <a:pt x="145" y="32"/>
                    <a:pt x="150" y="31"/>
                    <a:pt x="154" y="31"/>
                  </a:cubicBezTo>
                  <a:cubicBezTo>
                    <a:pt x="154" y="30"/>
                    <a:pt x="152" y="30"/>
                    <a:pt x="152" y="30"/>
                  </a:cubicBezTo>
                  <a:cubicBezTo>
                    <a:pt x="154" y="27"/>
                    <a:pt x="157" y="25"/>
                    <a:pt x="161" y="24"/>
                  </a:cubicBezTo>
                  <a:cubicBezTo>
                    <a:pt x="161" y="26"/>
                    <a:pt x="162" y="26"/>
                    <a:pt x="162" y="25"/>
                  </a:cubicBezTo>
                  <a:cubicBezTo>
                    <a:pt x="163" y="25"/>
                    <a:pt x="163" y="27"/>
                    <a:pt x="164" y="27"/>
                  </a:cubicBezTo>
                  <a:cubicBezTo>
                    <a:pt x="167" y="28"/>
                    <a:pt x="167" y="26"/>
                    <a:pt x="167" y="24"/>
                  </a:cubicBezTo>
                  <a:cubicBezTo>
                    <a:pt x="169" y="23"/>
                    <a:pt x="170" y="25"/>
                    <a:pt x="172" y="25"/>
                  </a:cubicBezTo>
                  <a:cubicBezTo>
                    <a:pt x="173" y="24"/>
                    <a:pt x="171" y="22"/>
                    <a:pt x="174" y="20"/>
                  </a:cubicBezTo>
                  <a:cubicBezTo>
                    <a:pt x="176" y="20"/>
                    <a:pt x="177" y="22"/>
                    <a:pt x="177" y="20"/>
                  </a:cubicBezTo>
                  <a:cubicBezTo>
                    <a:pt x="179" y="21"/>
                    <a:pt x="178" y="23"/>
                    <a:pt x="176" y="23"/>
                  </a:cubicBezTo>
                  <a:cubicBezTo>
                    <a:pt x="178" y="26"/>
                    <a:pt x="186" y="20"/>
                    <a:pt x="188" y="24"/>
                  </a:cubicBezTo>
                  <a:cubicBezTo>
                    <a:pt x="192" y="24"/>
                    <a:pt x="185" y="21"/>
                    <a:pt x="189" y="20"/>
                  </a:cubicBezTo>
                  <a:cubicBezTo>
                    <a:pt x="190" y="19"/>
                    <a:pt x="191" y="18"/>
                    <a:pt x="193" y="18"/>
                  </a:cubicBezTo>
                  <a:cubicBezTo>
                    <a:pt x="193" y="19"/>
                    <a:pt x="193" y="20"/>
                    <a:pt x="193" y="22"/>
                  </a:cubicBezTo>
                  <a:cubicBezTo>
                    <a:pt x="195" y="19"/>
                    <a:pt x="196" y="23"/>
                    <a:pt x="199" y="24"/>
                  </a:cubicBezTo>
                  <a:cubicBezTo>
                    <a:pt x="202" y="24"/>
                    <a:pt x="205" y="24"/>
                    <a:pt x="206" y="22"/>
                  </a:cubicBezTo>
                  <a:cubicBezTo>
                    <a:pt x="207" y="23"/>
                    <a:pt x="210" y="22"/>
                    <a:pt x="209" y="26"/>
                  </a:cubicBezTo>
                  <a:cubicBezTo>
                    <a:pt x="212" y="26"/>
                    <a:pt x="215" y="25"/>
                    <a:pt x="215" y="22"/>
                  </a:cubicBezTo>
                  <a:cubicBezTo>
                    <a:pt x="218" y="24"/>
                    <a:pt x="220" y="21"/>
                    <a:pt x="222" y="24"/>
                  </a:cubicBezTo>
                  <a:cubicBezTo>
                    <a:pt x="225" y="24"/>
                    <a:pt x="228" y="24"/>
                    <a:pt x="230" y="24"/>
                  </a:cubicBezTo>
                  <a:cubicBezTo>
                    <a:pt x="231" y="24"/>
                    <a:pt x="229" y="26"/>
                    <a:pt x="229" y="26"/>
                  </a:cubicBezTo>
                  <a:cubicBezTo>
                    <a:pt x="229" y="26"/>
                    <a:pt x="232" y="28"/>
                    <a:pt x="232" y="27"/>
                  </a:cubicBezTo>
                  <a:cubicBezTo>
                    <a:pt x="233" y="28"/>
                    <a:pt x="233" y="26"/>
                    <a:pt x="235" y="26"/>
                  </a:cubicBezTo>
                  <a:cubicBezTo>
                    <a:pt x="235" y="26"/>
                    <a:pt x="235" y="28"/>
                    <a:pt x="235" y="29"/>
                  </a:cubicBezTo>
                  <a:cubicBezTo>
                    <a:pt x="239" y="31"/>
                    <a:pt x="243" y="28"/>
                    <a:pt x="247" y="29"/>
                  </a:cubicBezTo>
                  <a:cubicBezTo>
                    <a:pt x="247" y="30"/>
                    <a:pt x="249" y="30"/>
                    <a:pt x="250" y="30"/>
                  </a:cubicBezTo>
                  <a:cubicBezTo>
                    <a:pt x="249" y="34"/>
                    <a:pt x="254" y="31"/>
                    <a:pt x="254" y="33"/>
                  </a:cubicBezTo>
                  <a:cubicBezTo>
                    <a:pt x="255" y="36"/>
                    <a:pt x="252" y="35"/>
                    <a:pt x="252" y="37"/>
                  </a:cubicBezTo>
                  <a:cubicBezTo>
                    <a:pt x="251" y="39"/>
                    <a:pt x="253" y="39"/>
                    <a:pt x="253" y="40"/>
                  </a:cubicBezTo>
                  <a:cubicBezTo>
                    <a:pt x="265" y="39"/>
                    <a:pt x="276" y="39"/>
                    <a:pt x="286" y="43"/>
                  </a:cubicBezTo>
                  <a:cubicBezTo>
                    <a:pt x="285" y="44"/>
                    <a:pt x="285" y="45"/>
                    <a:pt x="285" y="46"/>
                  </a:cubicBezTo>
                  <a:cubicBezTo>
                    <a:pt x="287" y="46"/>
                    <a:pt x="287" y="45"/>
                    <a:pt x="289" y="45"/>
                  </a:cubicBezTo>
                  <a:cubicBezTo>
                    <a:pt x="288" y="41"/>
                    <a:pt x="289" y="42"/>
                    <a:pt x="288" y="38"/>
                  </a:cubicBezTo>
                  <a:cubicBezTo>
                    <a:pt x="289" y="36"/>
                    <a:pt x="298" y="36"/>
                    <a:pt x="295" y="35"/>
                  </a:cubicBezTo>
                  <a:cubicBezTo>
                    <a:pt x="296" y="32"/>
                    <a:pt x="297" y="34"/>
                    <a:pt x="299" y="35"/>
                  </a:cubicBezTo>
                  <a:cubicBezTo>
                    <a:pt x="299" y="36"/>
                    <a:pt x="301" y="35"/>
                    <a:pt x="301" y="37"/>
                  </a:cubicBezTo>
                  <a:cubicBezTo>
                    <a:pt x="306" y="38"/>
                    <a:pt x="309" y="36"/>
                    <a:pt x="313" y="37"/>
                  </a:cubicBezTo>
                  <a:cubicBezTo>
                    <a:pt x="313" y="37"/>
                    <a:pt x="313" y="38"/>
                    <a:pt x="314" y="38"/>
                  </a:cubicBezTo>
                  <a:cubicBezTo>
                    <a:pt x="315" y="38"/>
                    <a:pt x="315" y="39"/>
                    <a:pt x="316" y="39"/>
                  </a:cubicBezTo>
                  <a:cubicBezTo>
                    <a:pt x="321" y="39"/>
                    <a:pt x="324" y="37"/>
                    <a:pt x="330" y="38"/>
                  </a:cubicBezTo>
                  <a:cubicBezTo>
                    <a:pt x="334" y="36"/>
                    <a:pt x="333" y="34"/>
                    <a:pt x="334" y="31"/>
                  </a:cubicBezTo>
                  <a:cubicBezTo>
                    <a:pt x="333" y="27"/>
                    <a:pt x="330" y="29"/>
                    <a:pt x="329" y="27"/>
                  </a:cubicBezTo>
                  <a:cubicBezTo>
                    <a:pt x="330" y="21"/>
                    <a:pt x="340" y="24"/>
                    <a:pt x="343" y="26"/>
                  </a:cubicBezTo>
                  <a:cubicBezTo>
                    <a:pt x="343" y="28"/>
                    <a:pt x="342" y="29"/>
                    <a:pt x="340" y="29"/>
                  </a:cubicBezTo>
                  <a:cubicBezTo>
                    <a:pt x="342" y="31"/>
                    <a:pt x="340" y="32"/>
                    <a:pt x="339" y="33"/>
                  </a:cubicBezTo>
                  <a:cubicBezTo>
                    <a:pt x="338" y="36"/>
                    <a:pt x="340" y="36"/>
                    <a:pt x="342" y="36"/>
                  </a:cubicBezTo>
                  <a:cubicBezTo>
                    <a:pt x="341" y="39"/>
                    <a:pt x="343" y="40"/>
                    <a:pt x="341" y="43"/>
                  </a:cubicBezTo>
                  <a:cubicBezTo>
                    <a:pt x="345" y="45"/>
                    <a:pt x="347" y="37"/>
                    <a:pt x="346" y="38"/>
                  </a:cubicBezTo>
                  <a:cubicBezTo>
                    <a:pt x="346" y="38"/>
                    <a:pt x="349" y="41"/>
                    <a:pt x="348" y="36"/>
                  </a:cubicBezTo>
                  <a:cubicBezTo>
                    <a:pt x="353" y="37"/>
                    <a:pt x="352" y="31"/>
                    <a:pt x="355" y="30"/>
                  </a:cubicBezTo>
                  <a:cubicBezTo>
                    <a:pt x="354" y="27"/>
                    <a:pt x="352" y="24"/>
                    <a:pt x="347" y="24"/>
                  </a:cubicBezTo>
                  <a:cubicBezTo>
                    <a:pt x="349" y="22"/>
                    <a:pt x="345" y="19"/>
                    <a:pt x="341" y="18"/>
                  </a:cubicBezTo>
                  <a:cubicBezTo>
                    <a:pt x="341" y="16"/>
                    <a:pt x="341" y="15"/>
                    <a:pt x="340" y="14"/>
                  </a:cubicBezTo>
                  <a:cubicBezTo>
                    <a:pt x="340" y="12"/>
                    <a:pt x="343" y="11"/>
                    <a:pt x="343" y="9"/>
                  </a:cubicBezTo>
                  <a:cubicBezTo>
                    <a:pt x="343" y="8"/>
                    <a:pt x="346" y="7"/>
                    <a:pt x="346" y="6"/>
                  </a:cubicBezTo>
                  <a:cubicBezTo>
                    <a:pt x="343" y="3"/>
                    <a:pt x="350" y="7"/>
                    <a:pt x="347" y="4"/>
                  </a:cubicBezTo>
                  <a:cubicBezTo>
                    <a:pt x="347" y="0"/>
                    <a:pt x="350" y="5"/>
                    <a:pt x="350" y="5"/>
                  </a:cubicBezTo>
                  <a:cubicBezTo>
                    <a:pt x="352" y="5"/>
                    <a:pt x="354" y="4"/>
                    <a:pt x="355" y="5"/>
                  </a:cubicBezTo>
                  <a:cubicBezTo>
                    <a:pt x="356" y="5"/>
                    <a:pt x="354" y="7"/>
                    <a:pt x="354" y="7"/>
                  </a:cubicBezTo>
                  <a:cubicBezTo>
                    <a:pt x="355" y="8"/>
                    <a:pt x="357" y="7"/>
                    <a:pt x="358" y="7"/>
                  </a:cubicBezTo>
                  <a:cubicBezTo>
                    <a:pt x="358" y="8"/>
                    <a:pt x="357" y="10"/>
                    <a:pt x="358" y="11"/>
                  </a:cubicBezTo>
                  <a:cubicBezTo>
                    <a:pt x="358" y="11"/>
                    <a:pt x="360" y="11"/>
                    <a:pt x="360" y="11"/>
                  </a:cubicBezTo>
                  <a:cubicBezTo>
                    <a:pt x="361" y="14"/>
                    <a:pt x="358" y="13"/>
                    <a:pt x="360" y="16"/>
                  </a:cubicBezTo>
                  <a:cubicBezTo>
                    <a:pt x="360" y="16"/>
                    <a:pt x="361" y="17"/>
                    <a:pt x="361" y="18"/>
                  </a:cubicBezTo>
                  <a:cubicBezTo>
                    <a:pt x="361" y="18"/>
                    <a:pt x="360" y="18"/>
                    <a:pt x="360" y="19"/>
                  </a:cubicBezTo>
                  <a:cubicBezTo>
                    <a:pt x="360" y="21"/>
                    <a:pt x="359" y="21"/>
                    <a:pt x="359" y="23"/>
                  </a:cubicBezTo>
                  <a:cubicBezTo>
                    <a:pt x="359" y="25"/>
                    <a:pt x="366" y="25"/>
                    <a:pt x="365" y="22"/>
                  </a:cubicBezTo>
                  <a:cubicBezTo>
                    <a:pt x="367" y="22"/>
                    <a:pt x="366" y="25"/>
                    <a:pt x="369" y="24"/>
                  </a:cubicBezTo>
                  <a:cubicBezTo>
                    <a:pt x="367" y="26"/>
                    <a:pt x="370" y="26"/>
                    <a:pt x="369" y="30"/>
                  </a:cubicBezTo>
                  <a:cubicBezTo>
                    <a:pt x="374" y="30"/>
                    <a:pt x="373" y="26"/>
                    <a:pt x="378" y="29"/>
                  </a:cubicBezTo>
                  <a:cubicBezTo>
                    <a:pt x="379" y="29"/>
                    <a:pt x="379" y="28"/>
                    <a:pt x="379" y="27"/>
                  </a:cubicBezTo>
                  <a:cubicBezTo>
                    <a:pt x="381" y="28"/>
                    <a:pt x="377" y="29"/>
                    <a:pt x="380" y="31"/>
                  </a:cubicBezTo>
                  <a:cubicBezTo>
                    <a:pt x="380" y="31"/>
                    <a:pt x="382" y="32"/>
                    <a:pt x="382" y="32"/>
                  </a:cubicBezTo>
                  <a:cubicBezTo>
                    <a:pt x="382" y="34"/>
                    <a:pt x="378" y="36"/>
                    <a:pt x="380" y="39"/>
                  </a:cubicBezTo>
                  <a:close/>
                  <a:moveTo>
                    <a:pt x="240" y="52"/>
                  </a:moveTo>
                  <a:cubicBezTo>
                    <a:pt x="239" y="50"/>
                    <a:pt x="242" y="49"/>
                    <a:pt x="240" y="49"/>
                  </a:cubicBezTo>
                  <a:cubicBezTo>
                    <a:pt x="240" y="49"/>
                    <a:pt x="240" y="50"/>
                    <a:pt x="239" y="50"/>
                  </a:cubicBezTo>
                  <a:cubicBezTo>
                    <a:pt x="238" y="48"/>
                    <a:pt x="239" y="46"/>
                    <a:pt x="237" y="46"/>
                  </a:cubicBezTo>
                  <a:cubicBezTo>
                    <a:pt x="236" y="48"/>
                    <a:pt x="231" y="52"/>
                    <a:pt x="228" y="49"/>
                  </a:cubicBezTo>
                  <a:cubicBezTo>
                    <a:pt x="228" y="46"/>
                    <a:pt x="233" y="49"/>
                    <a:pt x="232" y="45"/>
                  </a:cubicBezTo>
                  <a:cubicBezTo>
                    <a:pt x="231" y="45"/>
                    <a:pt x="229" y="45"/>
                    <a:pt x="229" y="44"/>
                  </a:cubicBezTo>
                  <a:cubicBezTo>
                    <a:pt x="227" y="43"/>
                    <a:pt x="226" y="46"/>
                    <a:pt x="225" y="46"/>
                  </a:cubicBezTo>
                  <a:cubicBezTo>
                    <a:pt x="222" y="47"/>
                    <a:pt x="219" y="47"/>
                    <a:pt x="216" y="47"/>
                  </a:cubicBezTo>
                  <a:cubicBezTo>
                    <a:pt x="216" y="48"/>
                    <a:pt x="216" y="48"/>
                    <a:pt x="215" y="49"/>
                  </a:cubicBezTo>
                  <a:cubicBezTo>
                    <a:pt x="211" y="50"/>
                    <a:pt x="207" y="50"/>
                    <a:pt x="203" y="50"/>
                  </a:cubicBezTo>
                  <a:cubicBezTo>
                    <a:pt x="204" y="52"/>
                    <a:pt x="202" y="53"/>
                    <a:pt x="203" y="53"/>
                  </a:cubicBezTo>
                  <a:cubicBezTo>
                    <a:pt x="203" y="52"/>
                    <a:pt x="205" y="52"/>
                    <a:pt x="204" y="55"/>
                  </a:cubicBezTo>
                  <a:cubicBezTo>
                    <a:pt x="210" y="55"/>
                    <a:pt x="217" y="50"/>
                    <a:pt x="219" y="55"/>
                  </a:cubicBezTo>
                  <a:cubicBezTo>
                    <a:pt x="216" y="52"/>
                    <a:pt x="217" y="55"/>
                    <a:pt x="215" y="56"/>
                  </a:cubicBezTo>
                  <a:cubicBezTo>
                    <a:pt x="213" y="56"/>
                    <a:pt x="211" y="56"/>
                    <a:pt x="210" y="58"/>
                  </a:cubicBezTo>
                  <a:cubicBezTo>
                    <a:pt x="217" y="59"/>
                    <a:pt x="220" y="57"/>
                    <a:pt x="226" y="57"/>
                  </a:cubicBezTo>
                  <a:cubicBezTo>
                    <a:pt x="226" y="58"/>
                    <a:pt x="225" y="60"/>
                    <a:pt x="227" y="60"/>
                  </a:cubicBezTo>
                  <a:cubicBezTo>
                    <a:pt x="227" y="59"/>
                    <a:pt x="229" y="59"/>
                    <a:pt x="230" y="59"/>
                  </a:cubicBezTo>
                  <a:cubicBezTo>
                    <a:pt x="231" y="57"/>
                    <a:pt x="231" y="55"/>
                    <a:pt x="233" y="55"/>
                  </a:cubicBezTo>
                  <a:cubicBezTo>
                    <a:pt x="235" y="53"/>
                    <a:pt x="234" y="55"/>
                    <a:pt x="237" y="55"/>
                  </a:cubicBezTo>
                  <a:cubicBezTo>
                    <a:pt x="238" y="53"/>
                    <a:pt x="238" y="52"/>
                    <a:pt x="240" y="52"/>
                  </a:cubicBezTo>
                  <a:close/>
                  <a:moveTo>
                    <a:pt x="248" y="92"/>
                  </a:moveTo>
                  <a:cubicBezTo>
                    <a:pt x="249" y="89"/>
                    <a:pt x="253" y="90"/>
                    <a:pt x="254" y="89"/>
                  </a:cubicBezTo>
                  <a:cubicBezTo>
                    <a:pt x="254" y="88"/>
                    <a:pt x="256" y="89"/>
                    <a:pt x="256" y="89"/>
                  </a:cubicBezTo>
                  <a:cubicBezTo>
                    <a:pt x="258" y="88"/>
                    <a:pt x="260" y="88"/>
                    <a:pt x="262" y="87"/>
                  </a:cubicBezTo>
                  <a:cubicBezTo>
                    <a:pt x="262" y="87"/>
                    <a:pt x="263" y="85"/>
                    <a:pt x="263" y="85"/>
                  </a:cubicBezTo>
                  <a:cubicBezTo>
                    <a:pt x="266" y="83"/>
                    <a:pt x="269" y="86"/>
                    <a:pt x="269" y="84"/>
                  </a:cubicBezTo>
                  <a:cubicBezTo>
                    <a:pt x="269" y="84"/>
                    <a:pt x="268" y="83"/>
                    <a:pt x="269" y="83"/>
                  </a:cubicBezTo>
                  <a:cubicBezTo>
                    <a:pt x="272" y="83"/>
                    <a:pt x="272" y="81"/>
                    <a:pt x="273" y="83"/>
                  </a:cubicBezTo>
                  <a:cubicBezTo>
                    <a:pt x="273" y="84"/>
                    <a:pt x="274" y="82"/>
                    <a:pt x="274" y="82"/>
                  </a:cubicBezTo>
                  <a:cubicBezTo>
                    <a:pt x="272" y="82"/>
                    <a:pt x="274" y="79"/>
                    <a:pt x="276" y="82"/>
                  </a:cubicBezTo>
                  <a:cubicBezTo>
                    <a:pt x="277" y="79"/>
                    <a:pt x="279" y="79"/>
                    <a:pt x="279" y="76"/>
                  </a:cubicBezTo>
                  <a:cubicBezTo>
                    <a:pt x="274" y="75"/>
                    <a:pt x="274" y="78"/>
                    <a:pt x="269" y="77"/>
                  </a:cubicBezTo>
                  <a:cubicBezTo>
                    <a:pt x="269" y="79"/>
                    <a:pt x="268" y="80"/>
                    <a:pt x="267" y="80"/>
                  </a:cubicBezTo>
                  <a:cubicBezTo>
                    <a:pt x="263" y="82"/>
                    <a:pt x="264" y="80"/>
                    <a:pt x="261" y="80"/>
                  </a:cubicBezTo>
                  <a:cubicBezTo>
                    <a:pt x="260" y="81"/>
                    <a:pt x="261" y="82"/>
                    <a:pt x="259" y="82"/>
                  </a:cubicBezTo>
                  <a:cubicBezTo>
                    <a:pt x="257" y="81"/>
                    <a:pt x="256" y="80"/>
                    <a:pt x="254" y="80"/>
                  </a:cubicBezTo>
                  <a:cubicBezTo>
                    <a:pt x="254" y="80"/>
                    <a:pt x="254" y="78"/>
                    <a:pt x="253" y="78"/>
                  </a:cubicBezTo>
                  <a:cubicBezTo>
                    <a:pt x="253" y="80"/>
                    <a:pt x="252" y="81"/>
                    <a:pt x="252" y="82"/>
                  </a:cubicBezTo>
                  <a:cubicBezTo>
                    <a:pt x="252" y="83"/>
                    <a:pt x="254" y="83"/>
                    <a:pt x="254" y="84"/>
                  </a:cubicBezTo>
                  <a:cubicBezTo>
                    <a:pt x="250" y="83"/>
                    <a:pt x="250" y="85"/>
                    <a:pt x="249" y="86"/>
                  </a:cubicBezTo>
                  <a:cubicBezTo>
                    <a:pt x="248" y="88"/>
                    <a:pt x="245" y="87"/>
                    <a:pt x="245" y="89"/>
                  </a:cubicBezTo>
                  <a:cubicBezTo>
                    <a:pt x="244" y="91"/>
                    <a:pt x="239" y="88"/>
                    <a:pt x="241" y="92"/>
                  </a:cubicBezTo>
                  <a:cubicBezTo>
                    <a:pt x="243" y="92"/>
                    <a:pt x="246" y="92"/>
                    <a:pt x="248" y="92"/>
                  </a:cubicBezTo>
                  <a:close/>
                  <a:moveTo>
                    <a:pt x="334" y="138"/>
                  </a:moveTo>
                  <a:cubicBezTo>
                    <a:pt x="333" y="138"/>
                    <a:pt x="333" y="139"/>
                    <a:pt x="333" y="139"/>
                  </a:cubicBezTo>
                  <a:cubicBezTo>
                    <a:pt x="332" y="139"/>
                    <a:pt x="329" y="140"/>
                    <a:pt x="329" y="140"/>
                  </a:cubicBezTo>
                  <a:cubicBezTo>
                    <a:pt x="328" y="142"/>
                    <a:pt x="330" y="145"/>
                    <a:pt x="328" y="145"/>
                  </a:cubicBezTo>
                  <a:cubicBezTo>
                    <a:pt x="328" y="144"/>
                    <a:pt x="328" y="142"/>
                    <a:pt x="327" y="142"/>
                  </a:cubicBezTo>
                  <a:cubicBezTo>
                    <a:pt x="327" y="143"/>
                    <a:pt x="327" y="145"/>
                    <a:pt x="327" y="146"/>
                  </a:cubicBezTo>
                  <a:cubicBezTo>
                    <a:pt x="329" y="146"/>
                    <a:pt x="331" y="146"/>
                    <a:pt x="333" y="146"/>
                  </a:cubicBezTo>
                  <a:cubicBezTo>
                    <a:pt x="332" y="148"/>
                    <a:pt x="335" y="150"/>
                    <a:pt x="335" y="151"/>
                  </a:cubicBezTo>
                  <a:cubicBezTo>
                    <a:pt x="336" y="155"/>
                    <a:pt x="337" y="154"/>
                    <a:pt x="339" y="156"/>
                  </a:cubicBezTo>
                  <a:cubicBezTo>
                    <a:pt x="337" y="156"/>
                    <a:pt x="336" y="156"/>
                    <a:pt x="336" y="158"/>
                  </a:cubicBezTo>
                  <a:cubicBezTo>
                    <a:pt x="336" y="160"/>
                    <a:pt x="338" y="160"/>
                    <a:pt x="338" y="162"/>
                  </a:cubicBezTo>
                  <a:cubicBezTo>
                    <a:pt x="339" y="162"/>
                    <a:pt x="341" y="162"/>
                    <a:pt x="342" y="162"/>
                  </a:cubicBezTo>
                  <a:cubicBezTo>
                    <a:pt x="344" y="160"/>
                    <a:pt x="344" y="157"/>
                    <a:pt x="343" y="155"/>
                  </a:cubicBezTo>
                  <a:cubicBezTo>
                    <a:pt x="342" y="154"/>
                    <a:pt x="341" y="153"/>
                    <a:pt x="340" y="152"/>
                  </a:cubicBezTo>
                  <a:cubicBezTo>
                    <a:pt x="342" y="146"/>
                    <a:pt x="340" y="149"/>
                    <a:pt x="339" y="148"/>
                  </a:cubicBezTo>
                  <a:cubicBezTo>
                    <a:pt x="337" y="145"/>
                    <a:pt x="338" y="141"/>
                    <a:pt x="336" y="138"/>
                  </a:cubicBezTo>
                  <a:cubicBezTo>
                    <a:pt x="336" y="138"/>
                    <a:pt x="335" y="138"/>
                    <a:pt x="334" y="138"/>
                  </a:cubicBezTo>
                  <a:close/>
                  <a:moveTo>
                    <a:pt x="380" y="175"/>
                  </a:moveTo>
                  <a:cubicBezTo>
                    <a:pt x="376" y="173"/>
                    <a:pt x="377" y="176"/>
                    <a:pt x="375" y="177"/>
                  </a:cubicBezTo>
                  <a:cubicBezTo>
                    <a:pt x="375" y="176"/>
                    <a:pt x="374" y="176"/>
                    <a:pt x="373" y="176"/>
                  </a:cubicBezTo>
                  <a:cubicBezTo>
                    <a:pt x="373" y="180"/>
                    <a:pt x="369" y="178"/>
                    <a:pt x="367" y="179"/>
                  </a:cubicBezTo>
                  <a:cubicBezTo>
                    <a:pt x="366" y="180"/>
                    <a:pt x="367" y="181"/>
                    <a:pt x="366" y="182"/>
                  </a:cubicBezTo>
                  <a:cubicBezTo>
                    <a:pt x="365" y="182"/>
                    <a:pt x="363" y="182"/>
                    <a:pt x="363" y="183"/>
                  </a:cubicBezTo>
                  <a:cubicBezTo>
                    <a:pt x="365" y="183"/>
                    <a:pt x="363" y="184"/>
                    <a:pt x="363" y="186"/>
                  </a:cubicBezTo>
                  <a:cubicBezTo>
                    <a:pt x="366" y="188"/>
                    <a:pt x="366" y="185"/>
                    <a:pt x="368" y="184"/>
                  </a:cubicBezTo>
                  <a:cubicBezTo>
                    <a:pt x="370" y="183"/>
                    <a:pt x="373" y="184"/>
                    <a:pt x="375" y="184"/>
                  </a:cubicBezTo>
                  <a:cubicBezTo>
                    <a:pt x="377" y="184"/>
                    <a:pt x="377" y="183"/>
                    <a:pt x="379" y="183"/>
                  </a:cubicBezTo>
                  <a:cubicBezTo>
                    <a:pt x="382" y="183"/>
                    <a:pt x="385" y="184"/>
                    <a:pt x="386" y="185"/>
                  </a:cubicBezTo>
                  <a:cubicBezTo>
                    <a:pt x="385" y="185"/>
                    <a:pt x="383" y="185"/>
                    <a:pt x="383" y="186"/>
                  </a:cubicBezTo>
                  <a:cubicBezTo>
                    <a:pt x="384" y="186"/>
                    <a:pt x="385" y="188"/>
                    <a:pt x="385" y="188"/>
                  </a:cubicBezTo>
                  <a:cubicBezTo>
                    <a:pt x="385" y="188"/>
                    <a:pt x="386" y="186"/>
                    <a:pt x="386" y="186"/>
                  </a:cubicBezTo>
                  <a:cubicBezTo>
                    <a:pt x="390" y="187"/>
                    <a:pt x="389" y="187"/>
                    <a:pt x="392" y="185"/>
                  </a:cubicBezTo>
                  <a:cubicBezTo>
                    <a:pt x="395" y="183"/>
                    <a:pt x="398" y="187"/>
                    <a:pt x="400" y="184"/>
                  </a:cubicBezTo>
                  <a:cubicBezTo>
                    <a:pt x="397" y="183"/>
                    <a:pt x="401" y="179"/>
                    <a:pt x="398" y="182"/>
                  </a:cubicBezTo>
                  <a:cubicBezTo>
                    <a:pt x="396" y="184"/>
                    <a:pt x="395" y="177"/>
                    <a:pt x="395" y="177"/>
                  </a:cubicBezTo>
                  <a:cubicBezTo>
                    <a:pt x="395" y="176"/>
                    <a:pt x="392" y="177"/>
                    <a:pt x="393" y="175"/>
                  </a:cubicBezTo>
                  <a:cubicBezTo>
                    <a:pt x="391" y="175"/>
                    <a:pt x="389" y="175"/>
                    <a:pt x="387" y="175"/>
                  </a:cubicBezTo>
                  <a:cubicBezTo>
                    <a:pt x="387" y="173"/>
                    <a:pt x="388" y="173"/>
                    <a:pt x="387" y="171"/>
                  </a:cubicBezTo>
                  <a:cubicBezTo>
                    <a:pt x="383" y="172"/>
                    <a:pt x="384" y="171"/>
                    <a:pt x="380" y="171"/>
                  </a:cubicBezTo>
                  <a:cubicBezTo>
                    <a:pt x="379" y="173"/>
                    <a:pt x="379" y="173"/>
                    <a:pt x="380" y="175"/>
                  </a:cubicBezTo>
                  <a:close/>
                  <a:moveTo>
                    <a:pt x="412" y="204"/>
                  </a:moveTo>
                  <a:cubicBezTo>
                    <a:pt x="411" y="204"/>
                    <a:pt x="410" y="204"/>
                    <a:pt x="411" y="203"/>
                  </a:cubicBezTo>
                  <a:cubicBezTo>
                    <a:pt x="416" y="204"/>
                    <a:pt x="411" y="195"/>
                    <a:pt x="415" y="196"/>
                  </a:cubicBezTo>
                  <a:cubicBezTo>
                    <a:pt x="418" y="198"/>
                    <a:pt x="419" y="195"/>
                    <a:pt x="422" y="196"/>
                  </a:cubicBezTo>
                  <a:cubicBezTo>
                    <a:pt x="420" y="189"/>
                    <a:pt x="412" y="187"/>
                    <a:pt x="405" y="189"/>
                  </a:cubicBezTo>
                  <a:cubicBezTo>
                    <a:pt x="404" y="188"/>
                    <a:pt x="403" y="188"/>
                    <a:pt x="403" y="186"/>
                  </a:cubicBezTo>
                  <a:cubicBezTo>
                    <a:pt x="401" y="186"/>
                    <a:pt x="400" y="189"/>
                    <a:pt x="398" y="189"/>
                  </a:cubicBezTo>
                  <a:cubicBezTo>
                    <a:pt x="396" y="189"/>
                    <a:pt x="396" y="187"/>
                    <a:pt x="394" y="188"/>
                  </a:cubicBezTo>
                  <a:cubicBezTo>
                    <a:pt x="392" y="188"/>
                    <a:pt x="392" y="189"/>
                    <a:pt x="391" y="190"/>
                  </a:cubicBezTo>
                  <a:cubicBezTo>
                    <a:pt x="389" y="191"/>
                    <a:pt x="388" y="190"/>
                    <a:pt x="386" y="191"/>
                  </a:cubicBezTo>
                  <a:cubicBezTo>
                    <a:pt x="386" y="193"/>
                    <a:pt x="385" y="194"/>
                    <a:pt x="383" y="195"/>
                  </a:cubicBezTo>
                  <a:cubicBezTo>
                    <a:pt x="384" y="204"/>
                    <a:pt x="382" y="205"/>
                    <a:pt x="382" y="215"/>
                  </a:cubicBezTo>
                  <a:cubicBezTo>
                    <a:pt x="387" y="216"/>
                    <a:pt x="385" y="211"/>
                    <a:pt x="388" y="212"/>
                  </a:cubicBezTo>
                  <a:cubicBezTo>
                    <a:pt x="388" y="210"/>
                    <a:pt x="389" y="209"/>
                    <a:pt x="389" y="208"/>
                  </a:cubicBezTo>
                  <a:cubicBezTo>
                    <a:pt x="391" y="205"/>
                    <a:pt x="390" y="202"/>
                    <a:pt x="391" y="198"/>
                  </a:cubicBezTo>
                  <a:cubicBezTo>
                    <a:pt x="391" y="198"/>
                    <a:pt x="393" y="196"/>
                    <a:pt x="393" y="196"/>
                  </a:cubicBezTo>
                  <a:cubicBezTo>
                    <a:pt x="393" y="195"/>
                    <a:pt x="392" y="192"/>
                    <a:pt x="394" y="192"/>
                  </a:cubicBezTo>
                  <a:cubicBezTo>
                    <a:pt x="396" y="192"/>
                    <a:pt x="398" y="192"/>
                    <a:pt x="399" y="191"/>
                  </a:cubicBezTo>
                  <a:cubicBezTo>
                    <a:pt x="397" y="195"/>
                    <a:pt x="403" y="192"/>
                    <a:pt x="402" y="195"/>
                  </a:cubicBezTo>
                  <a:cubicBezTo>
                    <a:pt x="403" y="198"/>
                    <a:pt x="403" y="197"/>
                    <a:pt x="402" y="201"/>
                  </a:cubicBezTo>
                  <a:cubicBezTo>
                    <a:pt x="403" y="201"/>
                    <a:pt x="405" y="201"/>
                    <a:pt x="405" y="202"/>
                  </a:cubicBezTo>
                  <a:cubicBezTo>
                    <a:pt x="404" y="202"/>
                    <a:pt x="402" y="202"/>
                    <a:pt x="402" y="203"/>
                  </a:cubicBezTo>
                  <a:cubicBezTo>
                    <a:pt x="406" y="202"/>
                    <a:pt x="410" y="206"/>
                    <a:pt x="412" y="204"/>
                  </a:cubicBezTo>
                  <a:close/>
                  <a:moveTo>
                    <a:pt x="433" y="199"/>
                  </a:moveTo>
                  <a:cubicBezTo>
                    <a:pt x="433" y="199"/>
                    <a:pt x="433" y="202"/>
                    <a:pt x="433" y="202"/>
                  </a:cubicBezTo>
                  <a:cubicBezTo>
                    <a:pt x="431" y="204"/>
                    <a:pt x="426" y="198"/>
                    <a:pt x="423" y="201"/>
                  </a:cubicBezTo>
                  <a:cubicBezTo>
                    <a:pt x="424" y="203"/>
                    <a:pt x="422" y="203"/>
                    <a:pt x="421" y="204"/>
                  </a:cubicBezTo>
                  <a:cubicBezTo>
                    <a:pt x="424" y="207"/>
                    <a:pt x="425" y="205"/>
                    <a:pt x="428" y="205"/>
                  </a:cubicBezTo>
                  <a:cubicBezTo>
                    <a:pt x="431" y="205"/>
                    <a:pt x="435" y="206"/>
                    <a:pt x="436" y="204"/>
                  </a:cubicBezTo>
                  <a:cubicBezTo>
                    <a:pt x="436" y="204"/>
                    <a:pt x="435" y="203"/>
                    <a:pt x="436" y="203"/>
                  </a:cubicBezTo>
                  <a:cubicBezTo>
                    <a:pt x="437" y="203"/>
                    <a:pt x="439" y="203"/>
                    <a:pt x="439" y="202"/>
                  </a:cubicBezTo>
                  <a:cubicBezTo>
                    <a:pt x="436" y="202"/>
                    <a:pt x="435" y="199"/>
                    <a:pt x="433" y="199"/>
                  </a:cubicBezTo>
                  <a:close/>
                  <a:moveTo>
                    <a:pt x="416" y="209"/>
                  </a:moveTo>
                  <a:cubicBezTo>
                    <a:pt x="416" y="209"/>
                    <a:pt x="416" y="207"/>
                    <a:pt x="414" y="208"/>
                  </a:cubicBezTo>
                  <a:cubicBezTo>
                    <a:pt x="414" y="208"/>
                    <a:pt x="414" y="210"/>
                    <a:pt x="414" y="210"/>
                  </a:cubicBezTo>
                  <a:cubicBezTo>
                    <a:pt x="412" y="210"/>
                    <a:pt x="410" y="210"/>
                    <a:pt x="408" y="210"/>
                  </a:cubicBezTo>
                  <a:cubicBezTo>
                    <a:pt x="410" y="214"/>
                    <a:pt x="404" y="211"/>
                    <a:pt x="405" y="213"/>
                  </a:cubicBezTo>
                  <a:cubicBezTo>
                    <a:pt x="406" y="213"/>
                    <a:pt x="407" y="213"/>
                    <a:pt x="408" y="213"/>
                  </a:cubicBezTo>
                  <a:cubicBezTo>
                    <a:pt x="408" y="215"/>
                    <a:pt x="407" y="215"/>
                    <a:pt x="407" y="216"/>
                  </a:cubicBezTo>
                  <a:cubicBezTo>
                    <a:pt x="410" y="217"/>
                    <a:pt x="409" y="213"/>
                    <a:pt x="412" y="213"/>
                  </a:cubicBezTo>
                  <a:cubicBezTo>
                    <a:pt x="413" y="214"/>
                    <a:pt x="415" y="215"/>
                    <a:pt x="418" y="215"/>
                  </a:cubicBezTo>
                  <a:cubicBezTo>
                    <a:pt x="417" y="210"/>
                    <a:pt x="425" y="214"/>
                    <a:pt x="423" y="208"/>
                  </a:cubicBezTo>
                  <a:cubicBezTo>
                    <a:pt x="420" y="206"/>
                    <a:pt x="418" y="209"/>
                    <a:pt x="416" y="209"/>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03" name="Freeform 92"/>
            <p:cNvSpPr/>
            <p:nvPr/>
          </p:nvSpPr>
          <p:spPr bwMode="auto">
            <a:xfrm>
              <a:off x="3956400" y="1913657"/>
              <a:ext cx="142875" cy="217487"/>
            </a:xfrm>
            <a:custGeom>
              <a:avLst/>
              <a:gdLst>
                <a:gd name="T0" fmla="*/ 26 w 38"/>
                <a:gd name="T1" fmla="*/ 14 h 58"/>
                <a:gd name="T2" fmla="*/ 45 w 38"/>
                <a:gd name="T3" fmla="*/ 9 h 58"/>
                <a:gd name="T4" fmla="*/ 47 w 38"/>
                <a:gd name="T5" fmla="*/ 26 h 58"/>
                <a:gd name="T6" fmla="*/ 33 w 38"/>
                <a:gd name="T7" fmla="*/ 35 h 58"/>
                <a:gd name="T8" fmla="*/ 50 w 38"/>
                <a:gd name="T9" fmla="*/ 45 h 58"/>
                <a:gd name="T10" fmla="*/ 59 w 38"/>
                <a:gd name="T11" fmla="*/ 64 h 58"/>
                <a:gd name="T12" fmla="*/ 64 w 38"/>
                <a:gd name="T13" fmla="*/ 69 h 58"/>
                <a:gd name="T14" fmla="*/ 76 w 38"/>
                <a:gd name="T15" fmla="*/ 73 h 58"/>
                <a:gd name="T16" fmla="*/ 71 w 38"/>
                <a:gd name="T17" fmla="*/ 85 h 58"/>
                <a:gd name="T18" fmla="*/ 88 w 38"/>
                <a:gd name="T19" fmla="*/ 87 h 58"/>
                <a:gd name="T20" fmla="*/ 88 w 38"/>
                <a:gd name="T21" fmla="*/ 104 h 58"/>
                <a:gd name="T22" fmla="*/ 81 w 38"/>
                <a:gd name="T23" fmla="*/ 104 h 58"/>
                <a:gd name="T24" fmla="*/ 88 w 38"/>
                <a:gd name="T25" fmla="*/ 109 h 58"/>
                <a:gd name="T26" fmla="*/ 81 w 38"/>
                <a:gd name="T27" fmla="*/ 116 h 58"/>
                <a:gd name="T28" fmla="*/ 73 w 38"/>
                <a:gd name="T29" fmla="*/ 120 h 58"/>
                <a:gd name="T30" fmla="*/ 45 w 38"/>
                <a:gd name="T31" fmla="*/ 118 h 58"/>
                <a:gd name="T32" fmla="*/ 33 w 38"/>
                <a:gd name="T33" fmla="*/ 120 h 58"/>
                <a:gd name="T34" fmla="*/ 14 w 38"/>
                <a:gd name="T35" fmla="*/ 120 h 58"/>
                <a:gd name="T36" fmla="*/ 19 w 38"/>
                <a:gd name="T37" fmla="*/ 118 h 58"/>
                <a:gd name="T38" fmla="*/ 24 w 38"/>
                <a:gd name="T39" fmla="*/ 120 h 58"/>
                <a:gd name="T40" fmla="*/ 26 w 38"/>
                <a:gd name="T41" fmla="*/ 116 h 58"/>
                <a:gd name="T42" fmla="*/ 43 w 38"/>
                <a:gd name="T43" fmla="*/ 113 h 58"/>
                <a:gd name="T44" fmla="*/ 19 w 38"/>
                <a:gd name="T45" fmla="*/ 104 h 58"/>
                <a:gd name="T46" fmla="*/ 19 w 38"/>
                <a:gd name="T47" fmla="*/ 87 h 58"/>
                <a:gd name="T48" fmla="*/ 26 w 38"/>
                <a:gd name="T49" fmla="*/ 85 h 58"/>
                <a:gd name="T50" fmla="*/ 36 w 38"/>
                <a:gd name="T51" fmla="*/ 85 h 58"/>
                <a:gd name="T52" fmla="*/ 40 w 38"/>
                <a:gd name="T53" fmla="*/ 69 h 58"/>
                <a:gd name="T54" fmla="*/ 31 w 38"/>
                <a:gd name="T55" fmla="*/ 57 h 58"/>
                <a:gd name="T56" fmla="*/ 19 w 38"/>
                <a:gd name="T57" fmla="*/ 61 h 58"/>
                <a:gd name="T58" fmla="*/ 19 w 38"/>
                <a:gd name="T59" fmla="*/ 47 h 58"/>
                <a:gd name="T60" fmla="*/ 9 w 38"/>
                <a:gd name="T61" fmla="*/ 40 h 58"/>
                <a:gd name="T62" fmla="*/ 0 w 38"/>
                <a:gd name="T63" fmla="*/ 14 h 58"/>
                <a:gd name="T64" fmla="*/ 14 w 38"/>
                <a:gd name="T65" fmla="*/ 0 h 58"/>
                <a:gd name="T66" fmla="*/ 40 w 38"/>
                <a:gd name="T67" fmla="*/ 0 h 58"/>
                <a:gd name="T68" fmla="*/ 26 w 38"/>
                <a:gd name="T69" fmla="*/ 14 h 5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8" h="58">
                  <a:moveTo>
                    <a:pt x="11" y="6"/>
                  </a:moveTo>
                  <a:cubicBezTo>
                    <a:pt x="11" y="8"/>
                    <a:pt x="16" y="4"/>
                    <a:pt x="19" y="4"/>
                  </a:cubicBezTo>
                  <a:cubicBezTo>
                    <a:pt x="20" y="6"/>
                    <a:pt x="20" y="9"/>
                    <a:pt x="20" y="11"/>
                  </a:cubicBezTo>
                  <a:cubicBezTo>
                    <a:pt x="17" y="12"/>
                    <a:pt x="15" y="13"/>
                    <a:pt x="14" y="15"/>
                  </a:cubicBezTo>
                  <a:cubicBezTo>
                    <a:pt x="15" y="17"/>
                    <a:pt x="18" y="19"/>
                    <a:pt x="21" y="19"/>
                  </a:cubicBezTo>
                  <a:cubicBezTo>
                    <a:pt x="21" y="23"/>
                    <a:pt x="26" y="22"/>
                    <a:pt x="25" y="27"/>
                  </a:cubicBezTo>
                  <a:cubicBezTo>
                    <a:pt x="25" y="28"/>
                    <a:pt x="27" y="28"/>
                    <a:pt x="27" y="29"/>
                  </a:cubicBezTo>
                  <a:cubicBezTo>
                    <a:pt x="27" y="31"/>
                    <a:pt x="31" y="30"/>
                    <a:pt x="32" y="31"/>
                  </a:cubicBezTo>
                  <a:cubicBezTo>
                    <a:pt x="31" y="33"/>
                    <a:pt x="30" y="34"/>
                    <a:pt x="30" y="36"/>
                  </a:cubicBezTo>
                  <a:cubicBezTo>
                    <a:pt x="32" y="36"/>
                    <a:pt x="35" y="36"/>
                    <a:pt x="37" y="37"/>
                  </a:cubicBezTo>
                  <a:cubicBezTo>
                    <a:pt x="35" y="39"/>
                    <a:pt x="38" y="42"/>
                    <a:pt x="37" y="44"/>
                  </a:cubicBezTo>
                  <a:cubicBezTo>
                    <a:pt x="36" y="45"/>
                    <a:pt x="34" y="44"/>
                    <a:pt x="34" y="44"/>
                  </a:cubicBezTo>
                  <a:cubicBezTo>
                    <a:pt x="34" y="46"/>
                    <a:pt x="36" y="45"/>
                    <a:pt x="37" y="46"/>
                  </a:cubicBezTo>
                  <a:cubicBezTo>
                    <a:pt x="36" y="47"/>
                    <a:pt x="34" y="47"/>
                    <a:pt x="34" y="49"/>
                  </a:cubicBezTo>
                  <a:cubicBezTo>
                    <a:pt x="33" y="50"/>
                    <a:pt x="32" y="51"/>
                    <a:pt x="31" y="51"/>
                  </a:cubicBezTo>
                  <a:cubicBezTo>
                    <a:pt x="27" y="51"/>
                    <a:pt x="24" y="50"/>
                    <a:pt x="19" y="50"/>
                  </a:cubicBezTo>
                  <a:cubicBezTo>
                    <a:pt x="17" y="52"/>
                    <a:pt x="18" y="52"/>
                    <a:pt x="14" y="51"/>
                  </a:cubicBezTo>
                  <a:cubicBezTo>
                    <a:pt x="13" y="54"/>
                    <a:pt x="6" y="58"/>
                    <a:pt x="6" y="51"/>
                  </a:cubicBezTo>
                  <a:cubicBezTo>
                    <a:pt x="7" y="52"/>
                    <a:pt x="8" y="50"/>
                    <a:pt x="8" y="50"/>
                  </a:cubicBezTo>
                  <a:cubicBezTo>
                    <a:pt x="9" y="50"/>
                    <a:pt x="10" y="51"/>
                    <a:pt x="10" y="51"/>
                  </a:cubicBezTo>
                  <a:cubicBezTo>
                    <a:pt x="11" y="51"/>
                    <a:pt x="10" y="50"/>
                    <a:pt x="11" y="49"/>
                  </a:cubicBezTo>
                  <a:cubicBezTo>
                    <a:pt x="12" y="48"/>
                    <a:pt x="15" y="49"/>
                    <a:pt x="18" y="48"/>
                  </a:cubicBezTo>
                  <a:cubicBezTo>
                    <a:pt x="17" y="42"/>
                    <a:pt x="11" y="46"/>
                    <a:pt x="8" y="44"/>
                  </a:cubicBezTo>
                  <a:cubicBezTo>
                    <a:pt x="8" y="42"/>
                    <a:pt x="8" y="40"/>
                    <a:pt x="8" y="37"/>
                  </a:cubicBezTo>
                  <a:cubicBezTo>
                    <a:pt x="11" y="38"/>
                    <a:pt x="13" y="37"/>
                    <a:pt x="11" y="36"/>
                  </a:cubicBezTo>
                  <a:cubicBezTo>
                    <a:pt x="12" y="33"/>
                    <a:pt x="13" y="37"/>
                    <a:pt x="15" y="36"/>
                  </a:cubicBezTo>
                  <a:cubicBezTo>
                    <a:pt x="18" y="36"/>
                    <a:pt x="14" y="31"/>
                    <a:pt x="17" y="29"/>
                  </a:cubicBezTo>
                  <a:cubicBezTo>
                    <a:pt x="16" y="27"/>
                    <a:pt x="12" y="28"/>
                    <a:pt x="13" y="24"/>
                  </a:cubicBezTo>
                  <a:cubicBezTo>
                    <a:pt x="12" y="25"/>
                    <a:pt x="10" y="26"/>
                    <a:pt x="8" y="26"/>
                  </a:cubicBezTo>
                  <a:cubicBezTo>
                    <a:pt x="8" y="24"/>
                    <a:pt x="8" y="22"/>
                    <a:pt x="8" y="20"/>
                  </a:cubicBezTo>
                  <a:cubicBezTo>
                    <a:pt x="8" y="18"/>
                    <a:pt x="4" y="19"/>
                    <a:pt x="4" y="17"/>
                  </a:cubicBezTo>
                  <a:cubicBezTo>
                    <a:pt x="6" y="13"/>
                    <a:pt x="5" y="6"/>
                    <a:pt x="0" y="6"/>
                  </a:cubicBezTo>
                  <a:cubicBezTo>
                    <a:pt x="2" y="3"/>
                    <a:pt x="5" y="3"/>
                    <a:pt x="6" y="0"/>
                  </a:cubicBezTo>
                  <a:cubicBezTo>
                    <a:pt x="10" y="0"/>
                    <a:pt x="13" y="0"/>
                    <a:pt x="17" y="0"/>
                  </a:cubicBezTo>
                  <a:cubicBezTo>
                    <a:pt x="14" y="1"/>
                    <a:pt x="12" y="3"/>
                    <a:pt x="11" y="6"/>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04" name="Freeform 93"/>
            <p:cNvSpPr/>
            <p:nvPr/>
          </p:nvSpPr>
          <p:spPr bwMode="auto">
            <a:xfrm>
              <a:off x="7952964" y="1923899"/>
              <a:ext cx="38100" cy="30162"/>
            </a:xfrm>
            <a:custGeom>
              <a:avLst/>
              <a:gdLst>
                <a:gd name="T0" fmla="*/ 22 w 10"/>
                <a:gd name="T1" fmla="*/ 2 h 8"/>
                <a:gd name="T2" fmla="*/ 24 w 10"/>
                <a:gd name="T3" fmla="*/ 14 h 8"/>
                <a:gd name="T4" fmla="*/ 12 w 10"/>
                <a:gd name="T5" fmla="*/ 19 h 8"/>
                <a:gd name="T6" fmla="*/ 12 w 10"/>
                <a:gd name="T7" fmla="*/ 14 h 8"/>
                <a:gd name="T8" fmla="*/ 5 w 10"/>
                <a:gd name="T9" fmla="*/ 17 h 8"/>
                <a:gd name="T10" fmla="*/ 7 w 10"/>
                <a:gd name="T11" fmla="*/ 14 h 8"/>
                <a:gd name="T12" fmla="*/ 22 w 10"/>
                <a:gd name="T13" fmla="*/ 2 h 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 h="8">
                  <a:moveTo>
                    <a:pt x="9" y="1"/>
                  </a:moveTo>
                  <a:cubicBezTo>
                    <a:pt x="8" y="3"/>
                    <a:pt x="9" y="5"/>
                    <a:pt x="10" y="6"/>
                  </a:cubicBezTo>
                  <a:cubicBezTo>
                    <a:pt x="9" y="8"/>
                    <a:pt x="7" y="8"/>
                    <a:pt x="5" y="8"/>
                  </a:cubicBezTo>
                  <a:cubicBezTo>
                    <a:pt x="5" y="7"/>
                    <a:pt x="5" y="7"/>
                    <a:pt x="5" y="6"/>
                  </a:cubicBezTo>
                  <a:cubicBezTo>
                    <a:pt x="4" y="6"/>
                    <a:pt x="3" y="7"/>
                    <a:pt x="2" y="7"/>
                  </a:cubicBezTo>
                  <a:cubicBezTo>
                    <a:pt x="0" y="6"/>
                    <a:pt x="3" y="7"/>
                    <a:pt x="3" y="6"/>
                  </a:cubicBezTo>
                  <a:cubicBezTo>
                    <a:pt x="4" y="5"/>
                    <a:pt x="7" y="0"/>
                    <a:pt x="9"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05" name="Freeform 94"/>
            <p:cNvSpPr/>
            <p:nvPr/>
          </p:nvSpPr>
          <p:spPr bwMode="auto">
            <a:xfrm>
              <a:off x="6590063" y="2278782"/>
              <a:ext cx="22225" cy="25400"/>
            </a:xfrm>
            <a:custGeom>
              <a:avLst/>
              <a:gdLst>
                <a:gd name="T0" fmla="*/ 2 w 6"/>
                <a:gd name="T1" fmla="*/ 5 h 7"/>
                <a:gd name="T2" fmla="*/ 14 w 6"/>
                <a:gd name="T3" fmla="*/ 0 h 7"/>
                <a:gd name="T4" fmla="*/ 0 w 6"/>
                <a:gd name="T5" fmla="*/ 14 h 7"/>
                <a:gd name="T6" fmla="*/ 2 w 6"/>
                <a:gd name="T7" fmla="*/ 5 h 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7">
                  <a:moveTo>
                    <a:pt x="1" y="2"/>
                  </a:moveTo>
                  <a:cubicBezTo>
                    <a:pt x="2" y="0"/>
                    <a:pt x="3" y="2"/>
                    <a:pt x="6" y="0"/>
                  </a:cubicBezTo>
                  <a:cubicBezTo>
                    <a:pt x="5" y="3"/>
                    <a:pt x="4" y="7"/>
                    <a:pt x="0" y="6"/>
                  </a:cubicBezTo>
                  <a:cubicBezTo>
                    <a:pt x="0" y="5"/>
                    <a:pt x="5" y="3"/>
                    <a:pt x="1" y="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06" name="Freeform 95"/>
            <p:cNvSpPr/>
            <p:nvPr/>
          </p:nvSpPr>
          <p:spPr bwMode="auto">
            <a:xfrm>
              <a:off x="6031263" y="2975694"/>
              <a:ext cx="179388" cy="201612"/>
            </a:xfrm>
            <a:custGeom>
              <a:avLst/>
              <a:gdLst>
                <a:gd name="T0" fmla="*/ 89 w 48"/>
                <a:gd name="T1" fmla="*/ 7 h 54"/>
                <a:gd name="T2" fmla="*/ 101 w 48"/>
                <a:gd name="T3" fmla="*/ 12 h 54"/>
                <a:gd name="T4" fmla="*/ 113 w 48"/>
                <a:gd name="T5" fmla="*/ 21 h 54"/>
                <a:gd name="T6" fmla="*/ 101 w 48"/>
                <a:gd name="T7" fmla="*/ 35 h 54"/>
                <a:gd name="T8" fmla="*/ 99 w 48"/>
                <a:gd name="T9" fmla="*/ 52 h 54"/>
                <a:gd name="T10" fmla="*/ 104 w 48"/>
                <a:gd name="T11" fmla="*/ 56 h 54"/>
                <a:gd name="T12" fmla="*/ 104 w 48"/>
                <a:gd name="T13" fmla="*/ 64 h 54"/>
                <a:gd name="T14" fmla="*/ 108 w 48"/>
                <a:gd name="T15" fmla="*/ 71 h 54"/>
                <a:gd name="T16" fmla="*/ 97 w 48"/>
                <a:gd name="T17" fmla="*/ 78 h 54"/>
                <a:gd name="T18" fmla="*/ 92 w 48"/>
                <a:gd name="T19" fmla="*/ 92 h 54"/>
                <a:gd name="T20" fmla="*/ 92 w 48"/>
                <a:gd name="T21" fmla="*/ 99 h 54"/>
                <a:gd name="T22" fmla="*/ 87 w 48"/>
                <a:gd name="T23" fmla="*/ 99 h 54"/>
                <a:gd name="T24" fmla="*/ 78 w 48"/>
                <a:gd name="T25" fmla="*/ 108 h 54"/>
                <a:gd name="T26" fmla="*/ 78 w 48"/>
                <a:gd name="T27" fmla="*/ 125 h 54"/>
                <a:gd name="T28" fmla="*/ 52 w 48"/>
                <a:gd name="T29" fmla="*/ 118 h 54"/>
                <a:gd name="T30" fmla="*/ 49 w 48"/>
                <a:gd name="T31" fmla="*/ 122 h 54"/>
                <a:gd name="T32" fmla="*/ 40 w 48"/>
                <a:gd name="T33" fmla="*/ 118 h 54"/>
                <a:gd name="T34" fmla="*/ 26 w 48"/>
                <a:gd name="T35" fmla="*/ 118 h 54"/>
                <a:gd name="T36" fmla="*/ 19 w 48"/>
                <a:gd name="T37" fmla="*/ 115 h 54"/>
                <a:gd name="T38" fmla="*/ 7 w 48"/>
                <a:gd name="T39" fmla="*/ 99 h 54"/>
                <a:gd name="T40" fmla="*/ 9 w 48"/>
                <a:gd name="T41" fmla="*/ 87 h 54"/>
                <a:gd name="T42" fmla="*/ 7 w 48"/>
                <a:gd name="T43" fmla="*/ 87 h 54"/>
                <a:gd name="T44" fmla="*/ 5 w 48"/>
                <a:gd name="T45" fmla="*/ 64 h 54"/>
                <a:gd name="T46" fmla="*/ 31 w 48"/>
                <a:gd name="T47" fmla="*/ 61 h 54"/>
                <a:gd name="T48" fmla="*/ 31 w 48"/>
                <a:gd name="T49" fmla="*/ 54 h 54"/>
                <a:gd name="T50" fmla="*/ 52 w 48"/>
                <a:gd name="T51" fmla="*/ 40 h 54"/>
                <a:gd name="T52" fmla="*/ 68 w 48"/>
                <a:gd name="T53" fmla="*/ 35 h 54"/>
                <a:gd name="T54" fmla="*/ 71 w 48"/>
                <a:gd name="T55" fmla="*/ 26 h 54"/>
                <a:gd name="T56" fmla="*/ 75 w 48"/>
                <a:gd name="T57" fmla="*/ 26 h 54"/>
                <a:gd name="T58" fmla="*/ 82 w 48"/>
                <a:gd name="T59" fmla="*/ 21 h 54"/>
                <a:gd name="T60" fmla="*/ 92 w 48"/>
                <a:gd name="T61" fmla="*/ 7 h 54"/>
                <a:gd name="T62" fmla="*/ 89 w 48"/>
                <a:gd name="T63" fmla="*/ 7 h 5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8" h="54">
                  <a:moveTo>
                    <a:pt x="38" y="3"/>
                  </a:moveTo>
                  <a:cubicBezTo>
                    <a:pt x="39" y="0"/>
                    <a:pt x="41" y="5"/>
                    <a:pt x="43" y="5"/>
                  </a:cubicBezTo>
                  <a:cubicBezTo>
                    <a:pt x="44" y="6"/>
                    <a:pt x="45" y="8"/>
                    <a:pt x="48" y="9"/>
                  </a:cubicBezTo>
                  <a:cubicBezTo>
                    <a:pt x="47" y="12"/>
                    <a:pt x="47" y="15"/>
                    <a:pt x="43" y="15"/>
                  </a:cubicBezTo>
                  <a:cubicBezTo>
                    <a:pt x="42" y="17"/>
                    <a:pt x="44" y="21"/>
                    <a:pt x="42" y="22"/>
                  </a:cubicBezTo>
                  <a:cubicBezTo>
                    <a:pt x="41" y="23"/>
                    <a:pt x="44" y="23"/>
                    <a:pt x="44" y="24"/>
                  </a:cubicBezTo>
                  <a:cubicBezTo>
                    <a:pt x="44" y="25"/>
                    <a:pt x="44" y="27"/>
                    <a:pt x="44" y="27"/>
                  </a:cubicBezTo>
                  <a:cubicBezTo>
                    <a:pt x="45" y="29"/>
                    <a:pt x="46" y="28"/>
                    <a:pt x="46" y="30"/>
                  </a:cubicBezTo>
                  <a:cubicBezTo>
                    <a:pt x="46" y="33"/>
                    <a:pt x="42" y="35"/>
                    <a:pt x="41" y="33"/>
                  </a:cubicBezTo>
                  <a:cubicBezTo>
                    <a:pt x="41" y="36"/>
                    <a:pt x="42" y="37"/>
                    <a:pt x="39" y="39"/>
                  </a:cubicBezTo>
                  <a:cubicBezTo>
                    <a:pt x="39" y="40"/>
                    <a:pt x="40" y="41"/>
                    <a:pt x="39" y="42"/>
                  </a:cubicBezTo>
                  <a:cubicBezTo>
                    <a:pt x="39" y="42"/>
                    <a:pt x="37" y="41"/>
                    <a:pt x="37" y="42"/>
                  </a:cubicBezTo>
                  <a:cubicBezTo>
                    <a:pt x="36" y="43"/>
                    <a:pt x="37" y="48"/>
                    <a:pt x="33" y="46"/>
                  </a:cubicBezTo>
                  <a:cubicBezTo>
                    <a:pt x="36" y="48"/>
                    <a:pt x="33" y="49"/>
                    <a:pt x="33" y="53"/>
                  </a:cubicBezTo>
                  <a:cubicBezTo>
                    <a:pt x="27" y="54"/>
                    <a:pt x="26" y="51"/>
                    <a:pt x="22" y="50"/>
                  </a:cubicBezTo>
                  <a:cubicBezTo>
                    <a:pt x="21" y="50"/>
                    <a:pt x="21" y="51"/>
                    <a:pt x="21" y="52"/>
                  </a:cubicBezTo>
                  <a:cubicBezTo>
                    <a:pt x="18" y="53"/>
                    <a:pt x="18" y="50"/>
                    <a:pt x="17" y="50"/>
                  </a:cubicBezTo>
                  <a:cubicBezTo>
                    <a:pt x="15" y="49"/>
                    <a:pt x="13" y="51"/>
                    <a:pt x="11" y="50"/>
                  </a:cubicBezTo>
                  <a:cubicBezTo>
                    <a:pt x="10" y="49"/>
                    <a:pt x="12" y="46"/>
                    <a:pt x="8" y="49"/>
                  </a:cubicBezTo>
                  <a:cubicBezTo>
                    <a:pt x="7" y="46"/>
                    <a:pt x="7" y="42"/>
                    <a:pt x="3" y="42"/>
                  </a:cubicBezTo>
                  <a:cubicBezTo>
                    <a:pt x="3" y="40"/>
                    <a:pt x="4" y="39"/>
                    <a:pt x="4" y="37"/>
                  </a:cubicBezTo>
                  <a:cubicBezTo>
                    <a:pt x="4" y="35"/>
                    <a:pt x="3" y="37"/>
                    <a:pt x="3" y="37"/>
                  </a:cubicBezTo>
                  <a:cubicBezTo>
                    <a:pt x="0" y="35"/>
                    <a:pt x="2" y="32"/>
                    <a:pt x="2" y="27"/>
                  </a:cubicBezTo>
                  <a:cubicBezTo>
                    <a:pt x="6" y="28"/>
                    <a:pt x="10" y="28"/>
                    <a:pt x="13" y="26"/>
                  </a:cubicBezTo>
                  <a:cubicBezTo>
                    <a:pt x="13" y="24"/>
                    <a:pt x="15" y="23"/>
                    <a:pt x="13" y="23"/>
                  </a:cubicBezTo>
                  <a:cubicBezTo>
                    <a:pt x="15" y="21"/>
                    <a:pt x="24" y="18"/>
                    <a:pt x="22" y="17"/>
                  </a:cubicBezTo>
                  <a:cubicBezTo>
                    <a:pt x="23" y="15"/>
                    <a:pt x="26" y="15"/>
                    <a:pt x="29" y="15"/>
                  </a:cubicBezTo>
                  <a:cubicBezTo>
                    <a:pt x="31" y="15"/>
                    <a:pt x="29" y="12"/>
                    <a:pt x="30" y="11"/>
                  </a:cubicBezTo>
                  <a:cubicBezTo>
                    <a:pt x="30" y="11"/>
                    <a:pt x="32" y="11"/>
                    <a:pt x="32" y="11"/>
                  </a:cubicBezTo>
                  <a:cubicBezTo>
                    <a:pt x="33" y="10"/>
                    <a:pt x="32" y="8"/>
                    <a:pt x="35" y="9"/>
                  </a:cubicBezTo>
                  <a:cubicBezTo>
                    <a:pt x="33" y="4"/>
                    <a:pt x="38" y="5"/>
                    <a:pt x="39" y="3"/>
                  </a:cubicBezTo>
                  <a:cubicBezTo>
                    <a:pt x="39" y="3"/>
                    <a:pt x="39" y="3"/>
                    <a:pt x="38" y="3"/>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07" name="Freeform 96"/>
            <p:cNvSpPr/>
            <p:nvPr/>
          </p:nvSpPr>
          <p:spPr bwMode="auto">
            <a:xfrm>
              <a:off x="6215413" y="3121744"/>
              <a:ext cx="77788" cy="90487"/>
            </a:xfrm>
            <a:custGeom>
              <a:avLst/>
              <a:gdLst>
                <a:gd name="T0" fmla="*/ 44 w 21"/>
                <a:gd name="T1" fmla="*/ 0 h 24"/>
                <a:gd name="T2" fmla="*/ 35 w 21"/>
                <a:gd name="T3" fmla="*/ 12 h 24"/>
                <a:gd name="T4" fmla="*/ 33 w 21"/>
                <a:gd name="T5" fmla="*/ 12 h 24"/>
                <a:gd name="T6" fmla="*/ 35 w 21"/>
                <a:gd name="T7" fmla="*/ 21 h 24"/>
                <a:gd name="T8" fmla="*/ 40 w 21"/>
                <a:gd name="T9" fmla="*/ 26 h 24"/>
                <a:gd name="T10" fmla="*/ 44 w 21"/>
                <a:gd name="T11" fmla="*/ 50 h 24"/>
                <a:gd name="T12" fmla="*/ 33 w 21"/>
                <a:gd name="T13" fmla="*/ 50 h 24"/>
                <a:gd name="T14" fmla="*/ 23 w 21"/>
                <a:gd name="T15" fmla="*/ 24 h 24"/>
                <a:gd name="T16" fmla="*/ 14 w 21"/>
                <a:gd name="T17" fmla="*/ 31 h 24"/>
                <a:gd name="T18" fmla="*/ 14 w 21"/>
                <a:gd name="T19" fmla="*/ 48 h 24"/>
                <a:gd name="T20" fmla="*/ 5 w 21"/>
                <a:gd name="T21" fmla="*/ 57 h 24"/>
                <a:gd name="T22" fmla="*/ 2 w 21"/>
                <a:gd name="T23" fmla="*/ 43 h 24"/>
                <a:gd name="T24" fmla="*/ 5 w 21"/>
                <a:gd name="T25" fmla="*/ 40 h 24"/>
                <a:gd name="T26" fmla="*/ 2 w 21"/>
                <a:gd name="T27" fmla="*/ 38 h 24"/>
                <a:gd name="T28" fmla="*/ 5 w 21"/>
                <a:gd name="T29" fmla="*/ 26 h 24"/>
                <a:gd name="T30" fmla="*/ 0 w 21"/>
                <a:gd name="T31" fmla="*/ 21 h 24"/>
                <a:gd name="T32" fmla="*/ 21 w 21"/>
                <a:gd name="T33" fmla="*/ 0 h 24"/>
                <a:gd name="T34" fmla="*/ 44 w 21"/>
                <a:gd name="T35" fmla="*/ 0 h 2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 h="24">
                  <a:moveTo>
                    <a:pt x="19" y="0"/>
                  </a:moveTo>
                  <a:cubicBezTo>
                    <a:pt x="21" y="5"/>
                    <a:pt x="13" y="3"/>
                    <a:pt x="15" y="5"/>
                  </a:cubicBezTo>
                  <a:cubicBezTo>
                    <a:pt x="17" y="7"/>
                    <a:pt x="15" y="5"/>
                    <a:pt x="14" y="5"/>
                  </a:cubicBezTo>
                  <a:cubicBezTo>
                    <a:pt x="14" y="7"/>
                    <a:pt x="14" y="7"/>
                    <a:pt x="15" y="9"/>
                  </a:cubicBezTo>
                  <a:cubicBezTo>
                    <a:pt x="15" y="9"/>
                    <a:pt x="17" y="10"/>
                    <a:pt x="17" y="11"/>
                  </a:cubicBezTo>
                  <a:cubicBezTo>
                    <a:pt x="18" y="14"/>
                    <a:pt x="18" y="18"/>
                    <a:pt x="19" y="21"/>
                  </a:cubicBezTo>
                  <a:cubicBezTo>
                    <a:pt x="17" y="21"/>
                    <a:pt x="15" y="21"/>
                    <a:pt x="14" y="21"/>
                  </a:cubicBezTo>
                  <a:cubicBezTo>
                    <a:pt x="13" y="18"/>
                    <a:pt x="11" y="14"/>
                    <a:pt x="10" y="10"/>
                  </a:cubicBezTo>
                  <a:cubicBezTo>
                    <a:pt x="8" y="10"/>
                    <a:pt x="9" y="14"/>
                    <a:pt x="6" y="13"/>
                  </a:cubicBezTo>
                  <a:cubicBezTo>
                    <a:pt x="6" y="16"/>
                    <a:pt x="6" y="18"/>
                    <a:pt x="6" y="20"/>
                  </a:cubicBezTo>
                  <a:cubicBezTo>
                    <a:pt x="6" y="23"/>
                    <a:pt x="2" y="22"/>
                    <a:pt x="2" y="24"/>
                  </a:cubicBezTo>
                  <a:cubicBezTo>
                    <a:pt x="0" y="24"/>
                    <a:pt x="0" y="20"/>
                    <a:pt x="1" y="18"/>
                  </a:cubicBezTo>
                  <a:cubicBezTo>
                    <a:pt x="1" y="17"/>
                    <a:pt x="2" y="17"/>
                    <a:pt x="2" y="17"/>
                  </a:cubicBezTo>
                  <a:cubicBezTo>
                    <a:pt x="2" y="15"/>
                    <a:pt x="1" y="16"/>
                    <a:pt x="1" y="16"/>
                  </a:cubicBezTo>
                  <a:cubicBezTo>
                    <a:pt x="1" y="15"/>
                    <a:pt x="3" y="13"/>
                    <a:pt x="2" y="11"/>
                  </a:cubicBezTo>
                  <a:cubicBezTo>
                    <a:pt x="3" y="9"/>
                    <a:pt x="1" y="9"/>
                    <a:pt x="0" y="9"/>
                  </a:cubicBezTo>
                  <a:cubicBezTo>
                    <a:pt x="1" y="4"/>
                    <a:pt x="3" y="0"/>
                    <a:pt x="9" y="0"/>
                  </a:cubicBezTo>
                  <a:cubicBezTo>
                    <a:pt x="5" y="4"/>
                    <a:pt x="16" y="0"/>
                    <a:pt x="19"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08" name="Freeform 97"/>
            <p:cNvSpPr/>
            <p:nvPr/>
          </p:nvSpPr>
          <p:spPr bwMode="auto">
            <a:xfrm>
              <a:off x="5970938" y="3212232"/>
              <a:ext cx="187325" cy="52387"/>
            </a:xfrm>
            <a:custGeom>
              <a:avLst/>
              <a:gdLst>
                <a:gd name="T0" fmla="*/ 2 w 50"/>
                <a:gd name="T1" fmla="*/ 12 h 14"/>
                <a:gd name="T2" fmla="*/ 14 w 50"/>
                <a:gd name="T3" fmla="*/ 2 h 14"/>
                <a:gd name="T4" fmla="*/ 19 w 50"/>
                <a:gd name="T5" fmla="*/ 7 h 14"/>
                <a:gd name="T6" fmla="*/ 26 w 50"/>
                <a:gd name="T7" fmla="*/ 12 h 14"/>
                <a:gd name="T8" fmla="*/ 52 w 50"/>
                <a:gd name="T9" fmla="*/ 17 h 14"/>
                <a:gd name="T10" fmla="*/ 80 w 50"/>
                <a:gd name="T11" fmla="*/ 14 h 14"/>
                <a:gd name="T12" fmla="*/ 87 w 50"/>
                <a:gd name="T13" fmla="*/ 19 h 14"/>
                <a:gd name="T14" fmla="*/ 94 w 50"/>
                <a:gd name="T15" fmla="*/ 21 h 14"/>
                <a:gd name="T16" fmla="*/ 109 w 50"/>
                <a:gd name="T17" fmla="*/ 21 h 14"/>
                <a:gd name="T18" fmla="*/ 111 w 50"/>
                <a:gd name="T19" fmla="*/ 31 h 14"/>
                <a:gd name="T20" fmla="*/ 106 w 50"/>
                <a:gd name="T21" fmla="*/ 31 h 14"/>
                <a:gd name="T22" fmla="*/ 50 w 50"/>
                <a:gd name="T23" fmla="*/ 21 h 14"/>
                <a:gd name="T24" fmla="*/ 35 w 50"/>
                <a:gd name="T25" fmla="*/ 21 h 14"/>
                <a:gd name="T26" fmla="*/ 17 w 50"/>
                <a:gd name="T27" fmla="*/ 17 h 14"/>
                <a:gd name="T28" fmla="*/ 2 w 50"/>
                <a:gd name="T29" fmla="*/ 12 h 1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0" h="14">
                  <a:moveTo>
                    <a:pt x="1" y="5"/>
                  </a:moveTo>
                  <a:cubicBezTo>
                    <a:pt x="0" y="1"/>
                    <a:pt x="5" y="3"/>
                    <a:pt x="6" y="1"/>
                  </a:cubicBezTo>
                  <a:cubicBezTo>
                    <a:pt x="8" y="0"/>
                    <a:pt x="7" y="3"/>
                    <a:pt x="8" y="3"/>
                  </a:cubicBezTo>
                  <a:cubicBezTo>
                    <a:pt x="9" y="4"/>
                    <a:pt x="11" y="3"/>
                    <a:pt x="11" y="5"/>
                  </a:cubicBezTo>
                  <a:cubicBezTo>
                    <a:pt x="16" y="3"/>
                    <a:pt x="18" y="4"/>
                    <a:pt x="22" y="7"/>
                  </a:cubicBezTo>
                  <a:cubicBezTo>
                    <a:pt x="27" y="4"/>
                    <a:pt x="28" y="6"/>
                    <a:pt x="34" y="6"/>
                  </a:cubicBezTo>
                  <a:cubicBezTo>
                    <a:pt x="36" y="5"/>
                    <a:pt x="36" y="7"/>
                    <a:pt x="37" y="8"/>
                  </a:cubicBezTo>
                  <a:cubicBezTo>
                    <a:pt x="38" y="8"/>
                    <a:pt x="40" y="8"/>
                    <a:pt x="40" y="9"/>
                  </a:cubicBezTo>
                  <a:cubicBezTo>
                    <a:pt x="43" y="8"/>
                    <a:pt x="46" y="12"/>
                    <a:pt x="46" y="9"/>
                  </a:cubicBezTo>
                  <a:cubicBezTo>
                    <a:pt x="50" y="9"/>
                    <a:pt x="43" y="13"/>
                    <a:pt x="47" y="13"/>
                  </a:cubicBezTo>
                  <a:cubicBezTo>
                    <a:pt x="47" y="14"/>
                    <a:pt x="46" y="13"/>
                    <a:pt x="45" y="13"/>
                  </a:cubicBezTo>
                  <a:cubicBezTo>
                    <a:pt x="36" y="14"/>
                    <a:pt x="28" y="11"/>
                    <a:pt x="21" y="9"/>
                  </a:cubicBezTo>
                  <a:cubicBezTo>
                    <a:pt x="19" y="9"/>
                    <a:pt x="17" y="10"/>
                    <a:pt x="15" y="9"/>
                  </a:cubicBezTo>
                  <a:cubicBezTo>
                    <a:pt x="12" y="9"/>
                    <a:pt x="10" y="8"/>
                    <a:pt x="7" y="7"/>
                  </a:cubicBezTo>
                  <a:cubicBezTo>
                    <a:pt x="5" y="6"/>
                    <a:pt x="2" y="7"/>
                    <a:pt x="1" y="5"/>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09" name="Freeform 98"/>
            <p:cNvSpPr/>
            <p:nvPr/>
          </p:nvSpPr>
          <p:spPr bwMode="auto">
            <a:xfrm>
              <a:off x="6221763" y="3275732"/>
              <a:ext cx="26988" cy="11112"/>
            </a:xfrm>
            <a:custGeom>
              <a:avLst/>
              <a:gdLst>
                <a:gd name="T0" fmla="*/ 5 w 7"/>
                <a:gd name="T1" fmla="*/ 5 h 3"/>
                <a:gd name="T2" fmla="*/ 17 w 7"/>
                <a:gd name="T3" fmla="*/ 7 h 3"/>
                <a:gd name="T4" fmla="*/ 5 w 7"/>
                <a:gd name="T5" fmla="*/ 7 h 3"/>
                <a:gd name="T6" fmla="*/ 2 w 7"/>
                <a:gd name="T7" fmla="*/ 5 h 3"/>
                <a:gd name="T8" fmla="*/ 5 w 7"/>
                <a:gd name="T9" fmla="*/ 5 h 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 h="3">
                  <a:moveTo>
                    <a:pt x="2" y="2"/>
                  </a:moveTo>
                  <a:cubicBezTo>
                    <a:pt x="4" y="2"/>
                    <a:pt x="7" y="1"/>
                    <a:pt x="7" y="3"/>
                  </a:cubicBezTo>
                  <a:cubicBezTo>
                    <a:pt x="6" y="3"/>
                    <a:pt x="4" y="3"/>
                    <a:pt x="2" y="3"/>
                  </a:cubicBezTo>
                  <a:cubicBezTo>
                    <a:pt x="3" y="2"/>
                    <a:pt x="2" y="2"/>
                    <a:pt x="1" y="2"/>
                  </a:cubicBezTo>
                  <a:cubicBezTo>
                    <a:pt x="0" y="0"/>
                    <a:pt x="2" y="0"/>
                    <a:pt x="2" y="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10" name="Freeform 99"/>
            <p:cNvSpPr/>
            <p:nvPr/>
          </p:nvSpPr>
          <p:spPr bwMode="auto">
            <a:xfrm>
              <a:off x="7063138" y="3882157"/>
              <a:ext cx="138113" cy="139700"/>
            </a:xfrm>
            <a:custGeom>
              <a:avLst/>
              <a:gdLst>
                <a:gd name="T0" fmla="*/ 2 w 37"/>
                <a:gd name="T1" fmla="*/ 76 h 37"/>
                <a:gd name="T2" fmla="*/ 7 w 37"/>
                <a:gd name="T3" fmla="*/ 64 h 37"/>
                <a:gd name="T4" fmla="*/ 14 w 37"/>
                <a:gd name="T5" fmla="*/ 62 h 37"/>
                <a:gd name="T6" fmla="*/ 14 w 37"/>
                <a:gd name="T7" fmla="*/ 55 h 37"/>
                <a:gd name="T8" fmla="*/ 19 w 37"/>
                <a:gd name="T9" fmla="*/ 55 h 37"/>
                <a:gd name="T10" fmla="*/ 21 w 37"/>
                <a:gd name="T11" fmla="*/ 50 h 37"/>
                <a:gd name="T12" fmla="*/ 33 w 37"/>
                <a:gd name="T13" fmla="*/ 48 h 37"/>
                <a:gd name="T14" fmla="*/ 38 w 37"/>
                <a:gd name="T15" fmla="*/ 40 h 37"/>
                <a:gd name="T16" fmla="*/ 45 w 37"/>
                <a:gd name="T17" fmla="*/ 33 h 37"/>
                <a:gd name="T18" fmla="*/ 49 w 37"/>
                <a:gd name="T19" fmla="*/ 29 h 37"/>
                <a:gd name="T20" fmla="*/ 59 w 37"/>
                <a:gd name="T21" fmla="*/ 31 h 37"/>
                <a:gd name="T22" fmla="*/ 54 w 37"/>
                <a:gd name="T23" fmla="*/ 19 h 37"/>
                <a:gd name="T24" fmla="*/ 66 w 37"/>
                <a:gd name="T25" fmla="*/ 5 h 37"/>
                <a:gd name="T26" fmla="*/ 75 w 37"/>
                <a:gd name="T27" fmla="*/ 0 h 37"/>
                <a:gd name="T28" fmla="*/ 82 w 37"/>
                <a:gd name="T29" fmla="*/ 5 h 37"/>
                <a:gd name="T30" fmla="*/ 85 w 37"/>
                <a:gd name="T31" fmla="*/ 19 h 37"/>
                <a:gd name="T32" fmla="*/ 82 w 37"/>
                <a:gd name="T33" fmla="*/ 29 h 37"/>
                <a:gd name="T34" fmla="*/ 78 w 37"/>
                <a:gd name="T35" fmla="*/ 29 h 37"/>
                <a:gd name="T36" fmla="*/ 75 w 37"/>
                <a:gd name="T37" fmla="*/ 40 h 37"/>
                <a:gd name="T38" fmla="*/ 63 w 37"/>
                <a:gd name="T39" fmla="*/ 45 h 37"/>
                <a:gd name="T40" fmla="*/ 54 w 37"/>
                <a:gd name="T41" fmla="*/ 64 h 37"/>
                <a:gd name="T42" fmla="*/ 49 w 37"/>
                <a:gd name="T43" fmla="*/ 76 h 37"/>
                <a:gd name="T44" fmla="*/ 45 w 37"/>
                <a:gd name="T45" fmla="*/ 81 h 37"/>
                <a:gd name="T46" fmla="*/ 21 w 37"/>
                <a:gd name="T47" fmla="*/ 71 h 37"/>
                <a:gd name="T48" fmla="*/ 12 w 37"/>
                <a:gd name="T49" fmla="*/ 76 h 37"/>
                <a:gd name="T50" fmla="*/ 7 w 37"/>
                <a:gd name="T51" fmla="*/ 69 h 37"/>
                <a:gd name="T52" fmla="*/ 2 w 37"/>
                <a:gd name="T53" fmla="*/ 76 h 37"/>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37" h="37">
                  <a:moveTo>
                    <a:pt x="1" y="32"/>
                  </a:moveTo>
                  <a:cubicBezTo>
                    <a:pt x="0" y="30"/>
                    <a:pt x="2" y="28"/>
                    <a:pt x="3" y="27"/>
                  </a:cubicBezTo>
                  <a:cubicBezTo>
                    <a:pt x="4" y="26"/>
                    <a:pt x="6" y="26"/>
                    <a:pt x="6" y="26"/>
                  </a:cubicBezTo>
                  <a:cubicBezTo>
                    <a:pt x="6" y="25"/>
                    <a:pt x="5" y="24"/>
                    <a:pt x="6" y="23"/>
                  </a:cubicBezTo>
                  <a:cubicBezTo>
                    <a:pt x="6" y="23"/>
                    <a:pt x="8" y="24"/>
                    <a:pt x="8" y="23"/>
                  </a:cubicBezTo>
                  <a:cubicBezTo>
                    <a:pt x="8" y="23"/>
                    <a:pt x="9" y="21"/>
                    <a:pt x="9" y="21"/>
                  </a:cubicBezTo>
                  <a:cubicBezTo>
                    <a:pt x="11" y="20"/>
                    <a:pt x="13" y="21"/>
                    <a:pt x="14" y="20"/>
                  </a:cubicBezTo>
                  <a:cubicBezTo>
                    <a:pt x="15" y="18"/>
                    <a:pt x="14" y="18"/>
                    <a:pt x="16" y="17"/>
                  </a:cubicBezTo>
                  <a:cubicBezTo>
                    <a:pt x="19" y="17"/>
                    <a:pt x="18" y="15"/>
                    <a:pt x="19" y="14"/>
                  </a:cubicBezTo>
                  <a:cubicBezTo>
                    <a:pt x="19" y="14"/>
                    <a:pt x="22" y="17"/>
                    <a:pt x="21" y="12"/>
                  </a:cubicBezTo>
                  <a:cubicBezTo>
                    <a:pt x="23" y="11"/>
                    <a:pt x="23" y="13"/>
                    <a:pt x="25" y="13"/>
                  </a:cubicBezTo>
                  <a:cubicBezTo>
                    <a:pt x="25" y="11"/>
                    <a:pt x="23" y="10"/>
                    <a:pt x="23" y="8"/>
                  </a:cubicBezTo>
                  <a:cubicBezTo>
                    <a:pt x="28" y="9"/>
                    <a:pt x="27" y="4"/>
                    <a:pt x="28" y="2"/>
                  </a:cubicBezTo>
                  <a:cubicBezTo>
                    <a:pt x="29" y="1"/>
                    <a:pt x="32" y="2"/>
                    <a:pt x="32" y="0"/>
                  </a:cubicBezTo>
                  <a:cubicBezTo>
                    <a:pt x="33" y="1"/>
                    <a:pt x="33" y="2"/>
                    <a:pt x="35" y="2"/>
                  </a:cubicBezTo>
                  <a:cubicBezTo>
                    <a:pt x="34" y="5"/>
                    <a:pt x="37" y="5"/>
                    <a:pt x="36" y="8"/>
                  </a:cubicBezTo>
                  <a:cubicBezTo>
                    <a:pt x="35" y="8"/>
                    <a:pt x="36" y="10"/>
                    <a:pt x="35" y="12"/>
                  </a:cubicBezTo>
                  <a:cubicBezTo>
                    <a:pt x="35" y="12"/>
                    <a:pt x="33" y="11"/>
                    <a:pt x="33" y="12"/>
                  </a:cubicBezTo>
                  <a:cubicBezTo>
                    <a:pt x="32" y="12"/>
                    <a:pt x="32" y="15"/>
                    <a:pt x="32" y="17"/>
                  </a:cubicBezTo>
                  <a:cubicBezTo>
                    <a:pt x="29" y="19"/>
                    <a:pt x="29" y="17"/>
                    <a:pt x="27" y="19"/>
                  </a:cubicBezTo>
                  <a:cubicBezTo>
                    <a:pt x="24" y="20"/>
                    <a:pt x="25" y="24"/>
                    <a:pt x="23" y="27"/>
                  </a:cubicBezTo>
                  <a:cubicBezTo>
                    <a:pt x="23" y="28"/>
                    <a:pt x="20" y="28"/>
                    <a:pt x="21" y="32"/>
                  </a:cubicBezTo>
                  <a:cubicBezTo>
                    <a:pt x="19" y="31"/>
                    <a:pt x="19" y="32"/>
                    <a:pt x="19" y="34"/>
                  </a:cubicBezTo>
                  <a:cubicBezTo>
                    <a:pt x="16" y="31"/>
                    <a:pt x="10" y="37"/>
                    <a:pt x="9" y="30"/>
                  </a:cubicBezTo>
                  <a:cubicBezTo>
                    <a:pt x="8" y="31"/>
                    <a:pt x="6" y="32"/>
                    <a:pt x="5" y="32"/>
                  </a:cubicBezTo>
                  <a:cubicBezTo>
                    <a:pt x="4" y="32"/>
                    <a:pt x="3" y="29"/>
                    <a:pt x="3" y="29"/>
                  </a:cubicBezTo>
                  <a:cubicBezTo>
                    <a:pt x="1" y="29"/>
                    <a:pt x="6" y="34"/>
                    <a:pt x="1" y="3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11" name="Freeform 100"/>
            <p:cNvSpPr/>
            <p:nvPr/>
          </p:nvSpPr>
          <p:spPr bwMode="auto">
            <a:xfrm>
              <a:off x="9003889" y="1166662"/>
              <a:ext cx="195263" cy="142875"/>
            </a:xfrm>
            <a:custGeom>
              <a:avLst/>
              <a:gdLst>
                <a:gd name="T0" fmla="*/ 33 w 52"/>
                <a:gd name="T1" fmla="*/ 0 h 38"/>
                <a:gd name="T2" fmla="*/ 47 w 52"/>
                <a:gd name="T3" fmla="*/ 9 h 38"/>
                <a:gd name="T4" fmla="*/ 57 w 52"/>
                <a:gd name="T5" fmla="*/ 12 h 38"/>
                <a:gd name="T6" fmla="*/ 62 w 52"/>
                <a:gd name="T7" fmla="*/ 12 h 38"/>
                <a:gd name="T8" fmla="*/ 64 w 52"/>
                <a:gd name="T9" fmla="*/ 17 h 38"/>
                <a:gd name="T10" fmla="*/ 73 w 52"/>
                <a:gd name="T11" fmla="*/ 21 h 38"/>
                <a:gd name="T12" fmla="*/ 80 w 52"/>
                <a:gd name="T13" fmla="*/ 21 h 38"/>
                <a:gd name="T14" fmla="*/ 97 w 52"/>
                <a:gd name="T15" fmla="*/ 26 h 38"/>
                <a:gd name="T16" fmla="*/ 97 w 52"/>
                <a:gd name="T17" fmla="*/ 36 h 38"/>
                <a:gd name="T18" fmla="*/ 106 w 52"/>
                <a:gd name="T19" fmla="*/ 36 h 38"/>
                <a:gd name="T20" fmla="*/ 106 w 52"/>
                <a:gd name="T21" fmla="*/ 40 h 38"/>
                <a:gd name="T22" fmla="*/ 123 w 52"/>
                <a:gd name="T23" fmla="*/ 52 h 38"/>
                <a:gd name="T24" fmla="*/ 121 w 52"/>
                <a:gd name="T25" fmla="*/ 59 h 38"/>
                <a:gd name="T26" fmla="*/ 114 w 52"/>
                <a:gd name="T27" fmla="*/ 57 h 38"/>
                <a:gd name="T28" fmla="*/ 99 w 52"/>
                <a:gd name="T29" fmla="*/ 66 h 38"/>
                <a:gd name="T30" fmla="*/ 97 w 52"/>
                <a:gd name="T31" fmla="*/ 71 h 38"/>
                <a:gd name="T32" fmla="*/ 92 w 52"/>
                <a:gd name="T33" fmla="*/ 78 h 38"/>
                <a:gd name="T34" fmla="*/ 76 w 52"/>
                <a:gd name="T35" fmla="*/ 78 h 38"/>
                <a:gd name="T36" fmla="*/ 76 w 52"/>
                <a:gd name="T37" fmla="*/ 81 h 38"/>
                <a:gd name="T38" fmla="*/ 64 w 52"/>
                <a:gd name="T39" fmla="*/ 83 h 38"/>
                <a:gd name="T40" fmla="*/ 62 w 52"/>
                <a:gd name="T41" fmla="*/ 78 h 38"/>
                <a:gd name="T42" fmla="*/ 45 w 52"/>
                <a:gd name="T43" fmla="*/ 78 h 38"/>
                <a:gd name="T44" fmla="*/ 40 w 52"/>
                <a:gd name="T45" fmla="*/ 71 h 38"/>
                <a:gd name="T46" fmla="*/ 47 w 52"/>
                <a:gd name="T47" fmla="*/ 66 h 38"/>
                <a:gd name="T48" fmla="*/ 33 w 52"/>
                <a:gd name="T49" fmla="*/ 64 h 38"/>
                <a:gd name="T50" fmla="*/ 43 w 52"/>
                <a:gd name="T51" fmla="*/ 57 h 38"/>
                <a:gd name="T52" fmla="*/ 47 w 52"/>
                <a:gd name="T53" fmla="*/ 52 h 38"/>
                <a:gd name="T54" fmla="*/ 57 w 52"/>
                <a:gd name="T55" fmla="*/ 54 h 38"/>
                <a:gd name="T56" fmla="*/ 52 w 52"/>
                <a:gd name="T57" fmla="*/ 47 h 38"/>
                <a:gd name="T58" fmla="*/ 28 w 52"/>
                <a:gd name="T59" fmla="*/ 52 h 38"/>
                <a:gd name="T60" fmla="*/ 19 w 52"/>
                <a:gd name="T61" fmla="*/ 50 h 38"/>
                <a:gd name="T62" fmla="*/ 14 w 52"/>
                <a:gd name="T63" fmla="*/ 43 h 38"/>
                <a:gd name="T64" fmla="*/ 2 w 52"/>
                <a:gd name="T65" fmla="*/ 38 h 38"/>
                <a:gd name="T66" fmla="*/ 0 w 52"/>
                <a:gd name="T67" fmla="*/ 28 h 38"/>
                <a:gd name="T68" fmla="*/ 9 w 52"/>
                <a:gd name="T69" fmla="*/ 24 h 38"/>
                <a:gd name="T70" fmla="*/ 14 w 52"/>
                <a:gd name="T71" fmla="*/ 19 h 38"/>
                <a:gd name="T72" fmla="*/ 17 w 52"/>
                <a:gd name="T73" fmla="*/ 9 h 38"/>
                <a:gd name="T74" fmla="*/ 21 w 52"/>
                <a:gd name="T75" fmla="*/ 9 h 38"/>
                <a:gd name="T76" fmla="*/ 28 w 52"/>
                <a:gd name="T77" fmla="*/ 5 h 38"/>
                <a:gd name="T78" fmla="*/ 33 w 52"/>
                <a:gd name="T79" fmla="*/ 0 h 38"/>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52" h="38">
                  <a:moveTo>
                    <a:pt x="14" y="0"/>
                  </a:moveTo>
                  <a:cubicBezTo>
                    <a:pt x="16" y="1"/>
                    <a:pt x="19" y="2"/>
                    <a:pt x="20" y="4"/>
                  </a:cubicBezTo>
                  <a:cubicBezTo>
                    <a:pt x="22" y="3"/>
                    <a:pt x="23" y="5"/>
                    <a:pt x="24" y="5"/>
                  </a:cubicBezTo>
                  <a:cubicBezTo>
                    <a:pt x="24" y="6"/>
                    <a:pt x="26" y="5"/>
                    <a:pt x="26" y="5"/>
                  </a:cubicBezTo>
                  <a:cubicBezTo>
                    <a:pt x="26" y="6"/>
                    <a:pt x="26" y="7"/>
                    <a:pt x="27" y="7"/>
                  </a:cubicBezTo>
                  <a:cubicBezTo>
                    <a:pt x="29" y="5"/>
                    <a:pt x="28" y="8"/>
                    <a:pt x="31" y="9"/>
                  </a:cubicBezTo>
                  <a:cubicBezTo>
                    <a:pt x="32" y="9"/>
                    <a:pt x="33" y="9"/>
                    <a:pt x="34" y="9"/>
                  </a:cubicBezTo>
                  <a:cubicBezTo>
                    <a:pt x="35" y="9"/>
                    <a:pt x="37" y="13"/>
                    <a:pt x="41" y="11"/>
                  </a:cubicBezTo>
                  <a:cubicBezTo>
                    <a:pt x="41" y="12"/>
                    <a:pt x="41" y="14"/>
                    <a:pt x="41" y="15"/>
                  </a:cubicBezTo>
                  <a:cubicBezTo>
                    <a:pt x="42" y="15"/>
                    <a:pt x="44" y="14"/>
                    <a:pt x="45" y="15"/>
                  </a:cubicBezTo>
                  <a:cubicBezTo>
                    <a:pt x="45" y="15"/>
                    <a:pt x="44" y="17"/>
                    <a:pt x="45" y="17"/>
                  </a:cubicBezTo>
                  <a:cubicBezTo>
                    <a:pt x="47" y="19"/>
                    <a:pt x="49" y="20"/>
                    <a:pt x="52" y="22"/>
                  </a:cubicBezTo>
                  <a:cubicBezTo>
                    <a:pt x="52" y="23"/>
                    <a:pt x="51" y="25"/>
                    <a:pt x="51" y="25"/>
                  </a:cubicBezTo>
                  <a:cubicBezTo>
                    <a:pt x="50" y="26"/>
                    <a:pt x="48" y="24"/>
                    <a:pt x="48" y="24"/>
                  </a:cubicBezTo>
                  <a:cubicBezTo>
                    <a:pt x="46" y="25"/>
                    <a:pt x="45" y="27"/>
                    <a:pt x="42" y="28"/>
                  </a:cubicBezTo>
                  <a:cubicBezTo>
                    <a:pt x="41" y="28"/>
                    <a:pt x="42" y="29"/>
                    <a:pt x="41" y="30"/>
                  </a:cubicBezTo>
                  <a:cubicBezTo>
                    <a:pt x="39" y="30"/>
                    <a:pt x="39" y="31"/>
                    <a:pt x="39" y="33"/>
                  </a:cubicBezTo>
                  <a:cubicBezTo>
                    <a:pt x="35" y="33"/>
                    <a:pt x="34" y="30"/>
                    <a:pt x="32" y="33"/>
                  </a:cubicBezTo>
                  <a:cubicBezTo>
                    <a:pt x="31" y="33"/>
                    <a:pt x="31" y="34"/>
                    <a:pt x="32" y="34"/>
                  </a:cubicBezTo>
                  <a:cubicBezTo>
                    <a:pt x="32" y="38"/>
                    <a:pt x="27" y="31"/>
                    <a:pt x="27" y="35"/>
                  </a:cubicBezTo>
                  <a:cubicBezTo>
                    <a:pt x="26" y="35"/>
                    <a:pt x="26" y="33"/>
                    <a:pt x="26" y="33"/>
                  </a:cubicBezTo>
                  <a:cubicBezTo>
                    <a:pt x="24" y="35"/>
                    <a:pt x="23" y="32"/>
                    <a:pt x="19" y="33"/>
                  </a:cubicBezTo>
                  <a:cubicBezTo>
                    <a:pt x="19" y="30"/>
                    <a:pt x="18" y="30"/>
                    <a:pt x="17" y="30"/>
                  </a:cubicBezTo>
                  <a:cubicBezTo>
                    <a:pt x="17" y="28"/>
                    <a:pt x="20" y="30"/>
                    <a:pt x="20" y="28"/>
                  </a:cubicBezTo>
                  <a:cubicBezTo>
                    <a:pt x="20" y="25"/>
                    <a:pt x="16" y="27"/>
                    <a:pt x="14" y="27"/>
                  </a:cubicBezTo>
                  <a:cubicBezTo>
                    <a:pt x="13" y="24"/>
                    <a:pt x="16" y="25"/>
                    <a:pt x="18" y="24"/>
                  </a:cubicBezTo>
                  <a:cubicBezTo>
                    <a:pt x="18" y="24"/>
                    <a:pt x="20" y="22"/>
                    <a:pt x="20" y="22"/>
                  </a:cubicBezTo>
                  <a:cubicBezTo>
                    <a:pt x="21" y="22"/>
                    <a:pt x="22" y="24"/>
                    <a:pt x="24" y="23"/>
                  </a:cubicBezTo>
                  <a:cubicBezTo>
                    <a:pt x="24" y="21"/>
                    <a:pt x="23" y="21"/>
                    <a:pt x="22" y="20"/>
                  </a:cubicBezTo>
                  <a:cubicBezTo>
                    <a:pt x="21" y="20"/>
                    <a:pt x="14" y="20"/>
                    <a:pt x="12" y="22"/>
                  </a:cubicBezTo>
                  <a:cubicBezTo>
                    <a:pt x="10" y="24"/>
                    <a:pt x="12" y="22"/>
                    <a:pt x="8" y="21"/>
                  </a:cubicBezTo>
                  <a:cubicBezTo>
                    <a:pt x="5" y="20"/>
                    <a:pt x="2" y="21"/>
                    <a:pt x="6" y="18"/>
                  </a:cubicBezTo>
                  <a:cubicBezTo>
                    <a:pt x="6" y="16"/>
                    <a:pt x="2" y="18"/>
                    <a:pt x="1" y="16"/>
                  </a:cubicBezTo>
                  <a:cubicBezTo>
                    <a:pt x="3" y="14"/>
                    <a:pt x="5" y="10"/>
                    <a:pt x="0" y="12"/>
                  </a:cubicBezTo>
                  <a:cubicBezTo>
                    <a:pt x="1" y="11"/>
                    <a:pt x="2" y="10"/>
                    <a:pt x="4" y="10"/>
                  </a:cubicBezTo>
                  <a:cubicBezTo>
                    <a:pt x="5" y="10"/>
                    <a:pt x="4" y="8"/>
                    <a:pt x="6" y="8"/>
                  </a:cubicBezTo>
                  <a:cubicBezTo>
                    <a:pt x="8" y="8"/>
                    <a:pt x="6" y="5"/>
                    <a:pt x="7" y="4"/>
                  </a:cubicBezTo>
                  <a:cubicBezTo>
                    <a:pt x="7" y="4"/>
                    <a:pt x="9" y="4"/>
                    <a:pt x="9" y="4"/>
                  </a:cubicBezTo>
                  <a:cubicBezTo>
                    <a:pt x="11" y="4"/>
                    <a:pt x="10" y="2"/>
                    <a:pt x="12" y="2"/>
                  </a:cubicBezTo>
                  <a:cubicBezTo>
                    <a:pt x="12" y="1"/>
                    <a:pt x="14" y="1"/>
                    <a:pt x="14"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12" name="Freeform 101"/>
            <p:cNvSpPr/>
            <p:nvPr/>
          </p:nvSpPr>
          <p:spPr bwMode="auto">
            <a:xfrm>
              <a:off x="4264375" y="1216744"/>
              <a:ext cx="258763" cy="127000"/>
            </a:xfrm>
            <a:custGeom>
              <a:avLst/>
              <a:gdLst>
                <a:gd name="T0" fmla="*/ 57 w 69"/>
                <a:gd name="T1" fmla="*/ 54 h 34"/>
                <a:gd name="T2" fmla="*/ 52 w 69"/>
                <a:gd name="T3" fmla="*/ 56 h 34"/>
                <a:gd name="T4" fmla="*/ 38 w 69"/>
                <a:gd name="T5" fmla="*/ 54 h 34"/>
                <a:gd name="T6" fmla="*/ 45 w 69"/>
                <a:gd name="T7" fmla="*/ 49 h 34"/>
                <a:gd name="T8" fmla="*/ 61 w 69"/>
                <a:gd name="T9" fmla="*/ 38 h 34"/>
                <a:gd name="T10" fmla="*/ 57 w 69"/>
                <a:gd name="T11" fmla="*/ 31 h 34"/>
                <a:gd name="T12" fmla="*/ 43 w 69"/>
                <a:gd name="T13" fmla="*/ 31 h 34"/>
                <a:gd name="T14" fmla="*/ 28 w 69"/>
                <a:gd name="T15" fmla="*/ 40 h 34"/>
                <a:gd name="T16" fmla="*/ 9 w 69"/>
                <a:gd name="T17" fmla="*/ 38 h 34"/>
                <a:gd name="T18" fmla="*/ 12 w 69"/>
                <a:gd name="T19" fmla="*/ 19 h 34"/>
                <a:gd name="T20" fmla="*/ 7 w 69"/>
                <a:gd name="T21" fmla="*/ 21 h 34"/>
                <a:gd name="T22" fmla="*/ 5 w 69"/>
                <a:gd name="T23" fmla="*/ 7 h 34"/>
                <a:gd name="T24" fmla="*/ 9 w 69"/>
                <a:gd name="T25" fmla="*/ 9 h 34"/>
                <a:gd name="T26" fmla="*/ 26 w 69"/>
                <a:gd name="T27" fmla="*/ 5 h 34"/>
                <a:gd name="T28" fmla="*/ 28 w 69"/>
                <a:gd name="T29" fmla="*/ 14 h 34"/>
                <a:gd name="T30" fmla="*/ 52 w 69"/>
                <a:gd name="T31" fmla="*/ 16 h 34"/>
                <a:gd name="T32" fmla="*/ 59 w 69"/>
                <a:gd name="T33" fmla="*/ 5 h 34"/>
                <a:gd name="T34" fmla="*/ 87 w 69"/>
                <a:gd name="T35" fmla="*/ 7 h 34"/>
                <a:gd name="T36" fmla="*/ 90 w 69"/>
                <a:gd name="T37" fmla="*/ 7 h 34"/>
                <a:gd name="T38" fmla="*/ 102 w 69"/>
                <a:gd name="T39" fmla="*/ 16 h 34"/>
                <a:gd name="T40" fmla="*/ 99 w 69"/>
                <a:gd name="T41" fmla="*/ 21 h 34"/>
                <a:gd name="T42" fmla="*/ 113 w 69"/>
                <a:gd name="T43" fmla="*/ 19 h 34"/>
                <a:gd name="T44" fmla="*/ 130 w 69"/>
                <a:gd name="T45" fmla="*/ 24 h 34"/>
                <a:gd name="T46" fmla="*/ 132 w 69"/>
                <a:gd name="T47" fmla="*/ 31 h 34"/>
                <a:gd name="T48" fmla="*/ 135 w 69"/>
                <a:gd name="T49" fmla="*/ 33 h 34"/>
                <a:gd name="T50" fmla="*/ 137 w 69"/>
                <a:gd name="T51" fmla="*/ 38 h 34"/>
                <a:gd name="T52" fmla="*/ 144 w 69"/>
                <a:gd name="T53" fmla="*/ 38 h 34"/>
                <a:gd name="T54" fmla="*/ 144 w 69"/>
                <a:gd name="T55" fmla="*/ 45 h 34"/>
                <a:gd name="T56" fmla="*/ 149 w 69"/>
                <a:gd name="T57" fmla="*/ 45 h 34"/>
                <a:gd name="T58" fmla="*/ 151 w 69"/>
                <a:gd name="T59" fmla="*/ 52 h 34"/>
                <a:gd name="T60" fmla="*/ 161 w 69"/>
                <a:gd name="T61" fmla="*/ 52 h 34"/>
                <a:gd name="T62" fmla="*/ 151 w 69"/>
                <a:gd name="T63" fmla="*/ 56 h 34"/>
                <a:gd name="T64" fmla="*/ 151 w 69"/>
                <a:gd name="T65" fmla="*/ 61 h 34"/>
                <a:gd name="T66" fmla="*/ 123 w 69"/>
                <a:gd name="T67" fmla="*/ 61 h 34"/>
                <a:gd name="T68" fmla="*/ 123 w 69"/>
                <a:gd name="T69" fmla="*/ 45 h 34"/>
                <a:gd name="T70" fmla="*/ 97 w 69"/>
                <a:gd name="T71" fmla="*/ 40 h 34"/>
                <a:gd name="T72" fmla="*/ 92 w 69"/>
                <a:gd name="T73" fmla="*/ 49 h 34"/>
                <a:gd name="T74" fmla="*/ 87 w 69"/>
                <a:gd name="T75" fmla="*/ 49 h 34"/>
                <a:gd name="T76" fmla="*/ 83 w 69"/>
                <a:gd name="T77" fmla="*/ 54 h 34"/>
                <a:gd name="T78" fmla="*/ 85 w 69"/>
                <a:gd name="T79" fmla="*/ 56 h 34"/>
                <a:gd name="T80" fmla="*/ 76 w 69"/>
                <a:gd name="T81" fmla="*/ 61 h 34"/>
                <a:gd name="T82" fmla="*/ 76 w 69"/>
                <a:gd name="T83" fmla="*/ 78 h 34"/>
                <a:gd name="T84" fmla="*/ 40 w 69"/>
                <a:gd name="T85" fmla="*/ 66 h 34"/>
                <a:gd name="T86" fmla="*/ 50 w 69"/>
                <a:gd name="T87" fmla="*/ 61 h 34"/>
                <a:gd name="T88" fmla="*/ 59 w 69"/>
                <a:gd name="T89" fmla="*/ 61 h 34"/>
                <a:gd name="T90" fmla="*/ 57 w 69"/>
                <a:gd name="T91" fmla="*/ 54 h 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9" h="34">
                  <a:moveTo>
                    <a:pt x="24" y="23"/>
                  </a:moveTo>
                  <a:cubicBezTo>
                    <a:pt x="24" y="21"/>
                    <a:pt x="22" y="24"/>
                    <a:pt x="22" y="24"/>
                  </a:cubicBezTo>
                  <a:cubicBezTo>
                    <a:pt x="20" y="25"/>
                    <a:pt x="19" y="22"/>
                    <a:pt x="16" y="23"/>
                  </a:cubicBezTo>
                  <a:cubicBezTo>
                    <a:pt x="16" y="21"/>
                    <a:pt x="18" y="22"/>
                    <a:pt x="19" y="21"/>
                  </a:cubicBezTo>
                  <a:cubicBezTo>
                    <a:pt x="22" y="19"/>
                    <a:pt x="23" y="16"/>
                    <a:pt x="26" y="16"/>
                  </a:cubicBezTo>
                  <a:cubicBezTo>
                    <a:pt x="26" y="15"/>
                    <a:pt x="24" y="15"/>
                    <a:pt x="24" y="13"/>
                  </a:cubicBezTo>
                  <a:cubicBezTo>
                    <a:pt x="22" y="12"/>
                    <a:pt x="19" y="16"/>
                    <a:pt x="18" y="13"/>
                  </a:cubicBezTo>
                  <a:cubicBezTo>
                    <a:pt x="16" y="14"/>
                    <a:pt x="15" y="16"/>
                    <a:pt x="12" y="17"/>
                  </a:cubicBezTo>
                  <a:cubicBezTo>
                    <a:pt x="9" y="18"/>
                    <a:pt x="8" y="15"/>
                    <a:pt x="4" y="16"/>
                  </a:cubicBezTo>
                  <a:cubicBezTo>
                    <a:pt x="6" y="14"/>
                    <a:pt x="7" y="11"/>
                    <a:pt x="5" y="8"/>
                  </a:cubicBezTo>
                  <a:cubicBezTo>
                    <a:pt x="4" y="8"/>
                    <a:pt x="3" y="8"/>
                    <a:pt x="3" y="9"/>
                  </a:cubicBezTo>
                  <a:cubicBezTo>
                    <a:pt x="0" y="9"/>
                    <a:pt x="2" y="5"/>
                    <a:pt x="2" y="3"/>
                  </a:cubicBezTo>
                  <a:cubicBezTo>
                    <a:pt x="3" y="3"/>
                    <a:pt x="4" y="3"/>
                    <a:pt x="4" y="4"/>
                  </a:cubicBezTo>
                  <a:cubicBezTo>
                    <a:pt x="5" y="2"/>
                    <a:pt x="11" y="5"/>
                    <a:pt x="11" y="2"/>
                  </a:cubicBezTo>
                  <a:cubicBezTo>
                    <a:pt x="13" y="2"/>
                    <a:pt x="12" y="4"/>
                    <a:pt x="12" y="6"/>
                  </a:cubicBezTo>
                  <a:cubicBezTo>
                    <a:pt x="17" y="6"/>
                    <a:pt x="21" y="0"/>
                    <a:pt x="22" y="7"/>
                  </a:cubicBezTo>
                  <a:cubicBezTo>
                    <a:pt x="25" y="7"/>
                    <a:pt x="26" y="5"/>
                    <a:pt x="25" y="2"/>
                  </a:cubicBezTo>
                  <a:cubicBezTo>
                    <a:pt x="28" y="3"/>
                    <a:pt x="32" y="3"/>
                    <a:pt x="37" y="3"/>
                  </a:cubicBezTo>
                  <a:cubicBezTo>
                    <a:pt x="37" y="3"/>
                    <a:pt x="38" y="5"/>
                    <a:pt x="38" y="3"/>
                  </a:cubicBezTo>
                  <a:cubicBezTo>
                    <a:pt x="41" y="4"/>
                    <a:pt x="38" y="9"/>
                    <a:pt x="43" y="7"/>
                  </a:cubicBezTo>
                  <a:cubicBezTo>
                    <a:pt x="43" y="8"/>
                    <a:pt x="42" y="8"/>
                    <a:pt x="42" y="9"/>
                  </a:cubicBezTo>
                  <a:cubicBezTo>
                    <a:pt x="43" y="8"/>
                    <a:pt x="48" y="10"/>
                    <a:pt x="48" y="8"/>
                  </a:cubicBezTo>
                  <a:cubicBezTo>
                    <a:pt x="49" y="9"/>
                    <a:pt x="50" y="11"/>
                    <a:pt x="55" y="10"/>
                  </a:cubicBezTo>
                  <a:cubicBezTo>
                    <a:pt x="53" y="12"/>
                    <a:pt x="54" y="12"/>
                    <a:pt x="56" y="13"/>
                  </a:cubicBezTo>
                  <a:cubicBezTo>
                    <a:pt x="56" y="13"/>
                    <a:pt x="56" y="14"/>
                    <a:pt x="57" y="14"/>
                  </a:cubicBezTo>
                  <a:cubicBezTo>
                    <a:pt x="59" y="14"/>
                    <a:pt x="57" y="15"/>
                    <a:pt x="58" y="16"/>
                  </a:cubicBezTo>
                  <a:cubicBezTo>
                    <a:pt x="59" y="17"/>
                    <a:pt x="60" y="16"/>
                    <a:pt x="61" y="16"/>
                  </a:cubicBezTo>
                  <a:cubicBezTo>
                    <a:pt x="61" y="17"/>
                    <a:pt x="60" y="18"/>
                    <a:pt x="61" y="19"/>
                  </a:cubicBezTo>
                  <a:cubicBezTo>
                    <a:pt x="61" y="19"/>
                    <a:pt x="63" y="18"/>
                    <a:pt x="63" y="19"/>
                  </a:cubicBezTo>
                  <a:cubicBezTo>
                    <a:pt x="64" y="20"/>
                    <a:pt x="63" y="21"/>
                    <a:pt x="64" y="22"/>
                  </a:cubicBezTo>
                  <a:cubicBezTo>
                    <a:pt x="66" y="22"/>
                    <a:pt x="67" y="20"/>
                    <a:pt x="68" y="22"/>
                  </a:cubicBezTo>
                  <a:cubicBezTo>
                    <a:pt x="69" y="25"/>
                    <a:pt x="65" y="23"/>
                    <a:pt x="64" y="24"/>
                  </a:cubicBezTo>
                  <a:cubicBezTo>
                    <a:pt x="64" y="24"/>
                    <a:pt x="64" y="26"/>
                    <a:pt x="64" y="26"/>
                  </a:cubicBezTo>
                  <a:cubicBezTo>
                    <a:pt x="61" y="26"/>
                    <a:pt x="56" y="25"/>
                    <a:pt x="52" y="26"/>
                  </a:cubicBezTo>
                  <a:cubicBezTo>
                    <a:pt x="51" y="22"/>
                    <a:pt x="52" y="23"/>
                    <a:pt x="52" y="19"/>
                  </a:cubicBezTo>
                  <a:cubicBezTo>
                    <a:pt x="51" y="15"/>
                    <a:pt x="43" y="15"/>
                    <a:pt x="41" y="17"/>
                  </a:cubicBezTo>
                  <a:cubicBezTo>
                    <a:pt x="39" y="17"/>
                    <a:pt x="40" y="20"/>
                    <a:pt x="39" y="21"/>
                  </a:cubicBezTo>
                  <a:cubicBezTo>
                    <a:pt x="39" y="21"/>
                    <a:pt x="37" y="20"/>
                    <a:pt x="37" y="21"/>
                  </a:cubicBezTo>
                  <a:cubicBezTo>
                    <a:pt x="36" y="22"/>
                    <a:pt x="37" y="24"/>
                    <a:pt x="35" y="23"/>
                  </a:cubicBezTo>
                  <a:cubicBezTo>
                    <a:pt x="34" y="24"/>
                    <a:pt x="35" y="24"/>
                    <a:pt x="36" y="24"/>
                  </a:cubicBezTo>
                  <a:cubicBezTo>
                    <a:pt x="36" y="26"/>
                    <a:pt x="34" y="25"/>
                    <a:pt x="32" y="26"/>
                  </a:cubicBezTo>
                  <a:cubicBezTo>
                    <a:pt x="31" y="29"/>
                    <a:pt x="32" y="28"/>
                    <a:pt x="32" y="33"/>
                  </a:cubicBezTo>
                  <a:cubicBezTo>
                    <a:pt x="28" y="34"/>
                    <a:pt x="18" y="34"/>
                    <a:pt x="17" y="28"/>
                  </a:cubicBezTo>
                  <a:cubicBezTo>
                    <a:pt x="19" y="28"/>
                    <a:pt x="20" y="27"/>
                    <a:pt x="21" y="26"/>
                  </a:cubicBezTo>
                  <a:cubicBezTo>
                    <a:pt x="24" y="25"/>
                    <a:pt x="23" y="28"/>
                    <a:pt x="25" y="26"/>
                  </a:cubicBezTo>
                  <a:cubicBezTo>
                    <a:pt x="25" y="24"/>
                    <a:pt x="22" y="24"/>
                    <a:pt x="24" y="23"/>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13" name="Freeform 102"/>
            <p:cNvSpPr/>
            <p:nvPr/>
          </p:nvSpPr>
          <p:spPr bwMode="auto">
            <a:xfrm>
              <a:off x="8530814" y="1317474"/>
              <a:ext cx="120650" cy="66675"/>
            </a:xfrm>
            <a:custGeom>
              <a:avLst/>
              <a:gdLst>
                <a:gd name="T0" fmla="*/ 76 w 32"/>
                <a:gd name="T1" fmla="*/ 7 h 18"/>
                <a:gd name="T2" fmla="*/ 76 w 32"/>
                <a:gd name="T3" fmla="*/ 16 h 18"/>
                <a:gd name="T4" fmla="*/ 71 w 32"/>
                <a:gd name="T5" fmla="*/ 16 h 18"/>
                <a:gd name="T6" fmla="*/ 71 w 32"/>
                <a:gd name="T7" fmla="*/ 23 h 18"/>
                <a:gd name="T8" fmla="*/ 62 w 32"/>
                <a:gd name="T9" fmla="*/ 30 h 18"/>
                <a:gd name="T10" fmla="*/ 52 w 32"/>
                <a:gd name="T11" fmla="*/ 21 h 18"/>
                <a:gd name="T12" fmla="*/ 45 w 32"/>
                <a:gd name="T13" fmla="*/ 26 h 18"/>
                <a:gd name="T14" fmla="*/ 33 w 32"/>
                <a:gd name="T15" fmla="*/ 37 h 18"/>
                <a:gd name="T16" fmla="*/ 2 w 32"/>
                <a:gd name="T17" fmla="*/ 37 h 18"/>
                <a:gd name="T18" fmla="*/ 0 w 32"/>
                <a:gd name="T19" fmla="*/ 26 h 18"/>
                <a:gd name="T20" fmla="*/ 12 w 32"/>
                <a:gd name="T21" fmla="*/ 30 h 18"/>
                <a:gd name="T22" fmla="*/ 24 w 32"/>
                <a:gd name="T23" fmla="*/ 21 h 18"/>
                <a:gd name="T24" fmla="*/ 29 w 32"/>
                <a:gd name="T25" fmla="*/ 16 h 18"/>
                <a:gd name="T26" fmla="*/ 36 w 32"/>
                <a:gd name="T27" fmla="*/ 12 h 18"/>
                <a:gd name="T28" fmla="*/ 40 w 32"/>
                <a:gd name="T29" fmla="*/ 12 h 18"/>
                <a:gd name="T30" fmla="*/ 45 w 32"/>
                <a:gd name="T31" fmla="*/ 7 h 18"/>
                <a:gd name="T32" fmla="*/ 57 w 32"/>
                <a:gd name="T33" fmla="*/ 7 h 18"/>
                <a:gd name="T34" fmla="*/ 76 w 32"/>
                <a:gd name="T35" fmla="*/ 7 h 1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32" h="18">
                  <a:moveTo>
                    <a:pt x="32" y="3"/>
                  </a:moveTo>
                  <a:cubicBezTo>
                    <a:pt x="31" y="4"/>
                    <a:pt x="32" y="6"/>
                    <a:pt x="32" y="7"/>
                  </a:cubicBezTo>
                  <a:cubicBezTo>
                    <a:pt x="32" y="7"/>
                    <a:pt x="30" y="6"/>
                    <a:pt x="30" y="7"/>
                  </a:cubicBezTo>
                  <a:cubicBezTo>
                    <a:pt x="30" y="7"/>
                    <a:pt x="31" y="10"/>
                    <a:pt x="30" y="10"/>
                  </a:cubicBezTo>
                  <a:cubicBezTo>
                    <a:pt x="28" y="10"/>
                    <a:pt x="27" y="8"/>
                    <a:pt x="26" y="13"/>
                  </a:cubicBezTo>
                  <a:cubicBezTo>
                    <a:pt x="24" y="12"/>
                    <a:pt x="25" y="9"/>
                    <a:pt x="22" y="9"/>
                  </a:cubicBezTo>
                  <a:cubicBezTo>
                    <a:pt x="20" y="8"/>
                    <a:pt x="21" y="11"/>
                    <a:pt x="19" y="11"/>
                  </a:cubicBezTo>
                  <a:cubicBezTo>
                    <a:pt x="18" y="13"/>
                    <a:pt x="14" y="13"/>
                    <a:pt x="14" y="16"/>
                  </a:cubicBezTo>
                  <a:cubicBezTo>
                    <a:pt x="9" y="18"/>
                    <a:pt x="7" y="17"/>
                    <a:pt x="1" y="16"/>
                  </a:cubicBezTo>
                  <a:cubicBezTo>
                    <a:pt x="1" y="14"/>
                    <a:pt x="0" y="14"/>
                    <a:pt x="0" y="11"/>
                  </a:cubicBezTo>
                  <a:cubicBezTo>
                    <a:pt x="1" y="12"/>
                    <a:pt x="3" y="13"/>
                    <a:pt x="5" y="13"/>
                  </a:cubicBezTo>
                  <a:cubicBezTo>
                    <a:pt x="7" y="13"/>
                    <a:pt x="7" y="9"/>
                    <a:pt x="10" y="9"/>
                  </a:cubicBezTo>
                  <a:cubicBezTo>
                    <a:pt x="10" y="9"/>
                    <a:pt x="11" y="6"/>
                    <a:pt x="12" y="7"/>
                  </a:cubicBezTo>
                  <a:cubicBezTo>
                    <a:pt x="14" y="9"/>
                    <a:pt x="12" y="6"/>
                    <a:pt x="15" y="5"/>
                  </a:cubicBezTo>
                  <a:cubicBezTo>
                    <a:pt x="16" y="5"/>
                    <a:pt x="16" y="6"/>
                    <a:pt x="17" y="5"/>
                  </a:cubicBezTo>
                  <a:cubicBezTo>
                    <a:pt x="17" y="5"/>
                    <a:pt x="19" y="3"/>
                    <a:pt x="19" y="3"/>
                  </a:cubicBezTo>
                  <a:cubicBezTo>
                    <a:pt x="20" y="3"/>
                    <a:pt x="22" y="3"/>
                    <a:pt x="24" y="3"/>
                  </a:cubicBezTo>
                  <a:cubicBezTo>
                    <a:pt x="25" y="3"/>
                    <a:pt x="29" y="0"/>
                    <a:pt x="32" y="3"/>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14" name="Freeform 103"/>
            <p:cNvSpPr/>
            <p:nvPr/>
          </p:nvSpPr>
          <p:spPr bwMode="auto">
            <a:xfrm>
              <a:off x="8861014" y="1342874"/>
              <a:ext cx="123825" cy="63500"/>
            </a:xfrm>
            <a:custGeom>
              <a:avLst/>
              <a:gdLst>
                <a:gd name="T0" fmla="*/ 71 w 33"/>
                <a:gd name="T1" fmla="*/ 5 h 17"/>
                <a:gd name="T2" fmla="*/ 78 w 33"/>
                <a:gd name="T3" fmla="*/ 31 h 17"/>
                <a:gd name="T4" fmla="*/ 73 w 33"/>
                <a:gd name="T5" fmla="*/ 26 h 17"/>
                <a:gd name="T6" fmla="*/ 73 w 33"/>
                <a:gd name="T7" fmla="*/ 35 h 17"/>
                <a:gd name="T8" fmla="*/ 61 w 33"/>
                <a:gd name="T9" fmla="*/ 38 h 17"/>
                <a:gd name="T10" fmla="*/ 59 w 33"/>
                <a:gd name="T11" fmla="*/ 40 h 17"/>
                <a:gd name="T12" fmla="*/ 52 w 33"/>
                <a:gd name="T13" fmla="*/ 40 h 17"/>
                <a:gd name="T14" fmla="*/ 52 w 33"/>
                <a:gd name="T15" fmla="*/ 31 h 17"/>
                <a:gd name="T16" fmla="*/ 24 w 33"/>
                <a:gd name="T17" fmla="*/ 26 h 17"/>
                <a:gd name="T18" fmla="*/ 0 w 33"/>
                <a:gd name="T19" fmla="*/ 14 h 17"/>
                <a:gd name="T20" fmla="*/ 5 w 33"/>
                <a:gd name="T21" fmla="*/ 7 h 17"/>
                <a:gd name="T22" fmla="*/ 9 w 33"/>
                <a:gd name="T23" fmla="*/ 9 h 17"/>
                <a:gd name="T24" fmla="*/ 24 w 33"/>
                <a:gd name="T25" fmla="*/ 16 h 17"/>
                <a:gd name="T26" fmla="*/ 28 w 33"/>
                <a:gd name="T27" fmla="*/ 16 h 17"/>
                <a:gd name="T28" fmla="*/ 31 w 33"/>
                <a:gd name="T29" fmla="*/ 21 h 17"/>
                <a:gd name="T30" fmla="*/ 35 w 33"/>
                <a:gd name="T31" fmla="*/ 9 h 17"/>
                <a:gd name="T32" fmla="*/ 40 w 33"/>
                <a:gd name="T33" fmla="*/ 16 h 17"/>
                <a:gd name="T34" fmla="*/ 71 w 33"/>
                <a:gd name="T35" fmla="*/ 5 h 1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33" h="17">
                  <a:moveTo>
                    <a:pt x="30" y="2"/>
                  </a:moveTo>
                  <a:cubicBezTo>
                    <a:pt x="28" y="8"/>
                    <a:pt x="33" y="8"/>
                    <a:pt x="33" y="13"/>
                  </a:cubicBezTo>
                  <a:cubicBezTo>
                    <a:pt x="33" y="13"/>
                    <a:pt x="32" y="11"/>
                    <a:pt x="31" y="11"/>
                  </a:cubicBezTo>
                  <a:cubicBezTo>
                    <a:pt x="30" y="12"/>
                    <a:pt x="32" y="14"/>
                    <a:pt x="31" y="15"/>
                  </a:cubicBezTo>
                  <a:cubicBezTo>
                    <a:pt x="30" y="16"/>
                    <a:pt x="28" y="16"/>
                    <a:pt x="26" y="16"/>
                  </a:cubicBezTo>
                  <a:cubicBezTo>
                    <a:pt x="26" y="16"/>
                    <a:pt x="26" y="17"/>
                    <a:pt x="25" y="17"/>
                  </a:cubicBezTo>
                  <a:cubicBezTo>
                    <a:pt x="24" y="17"/>
                    <a:pt x="23" y="17"/>
                    <a:pt x="22" y="17"/>
                  </a:cubicBezTo>
                  <a:cubicBezTo>
                    <a:pt x="20" y="16"/>
                    <a:pt x="20" y="14"/>
                    <a:pt x="22" y="13"/>
                  </a:cubicBezTo>
                  <a:cubicBezTo>
                    <a:pt x="18" y="15"/>
                    <a:pt x="15" y="11"/>
                    <a:pt x="10" y="11"/>
                  </a:cubicBezTo>
                  <a:cubicBezTo>
                    <a:pt x="9" y="7"/>
                    <a:pt x="3" y="8"/>
                    <a:pt x="0" y="6"/>
                  </a:cubicBezTo>
                  <a:cubicBezTo>
                    <a:pt x="1" y="5"/>
                    <a:pt x="1" y="3"/>
                    <a:pt x="2" y="3"/>
                  </a:cubicBezTo>
                  <a:cubicBezTo>
                    <a:pt x="3" y="3"/>
                    <a:pt x="3" y="4"/>
                    <a:pt x="4" y="4"/>
                  </a:cubicBezTo>
                  <a:cubicBezTo>
                    <a:pt x="6" y="5"/>
                    <a:pt x="9" y="5"/>
                    <a:pt x="10" y="7"/>
                  </a:cubicBezTo>
                  <a:cubicBezTo>
                    <a:pt x="10" y="7"/>
                    <a:pt x="12" y="6"/>
                    <a:pt x="12" y="7"/>
                  </a:cubicBezTo>
                  <a:cubicBezTo>
                    <a:pt x="13" y="7"/>
                    <a:pt x="12" y="9"/>
                    <a:pt x="13" y="9"/>
                  </a:cubicBezTo>
                  <a:cubicBezTo>
                    <a:pt x="17" y="8"/>
                    <a:pt x="12" y="6"/>
                    <a:pt x="15" y="4"/>
                  </a:cubicBezTo>
                  <a:cubicBezTo>
                    <a:pt x="17" y="3"/>
                    <a:pt x="17" y="7"/>
                    <a:pt x="17" y="7"/>
                  </a:cubicBezTo>
                  <a:cubicBezTo>
                    <a:pt x="21" y="7"/>
                    <a:pt x="23" y="0"/>
                    <a:pt x="30" y="2"/>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15" name="Freeform 104"/>
            <p:cNvSpPr/>
            <p:nvPr/>
          </p:nvSpPr>
          <p:spPr bwMode="auto">
            <a:xfrm>
              <a:off x="8629239" y="1346049"/>
              <a:ext cx="217488" cy="82550"/>
            </a:xfrm>
            <a:custGeom>
              <a:avLst/>
              <a:gdLst>
                <a:gd name="T0" fmla="*/ 61 w 58"/>
                <a:gd name="T1" fmla="*/ 19 h 22"/>
                <a:gd name="T2" fmla="*/ 90 w 58"/>
                <a:gd name="T3" fmla="*/ 31 h 22"/>
                <a:gd name="T4" fmla="*/ 90 w 58"/>
                <a:gd name="T5" fmla="*/ 17 h 22"/>
                <a:gd name="T6" fmla="*/ 80 w 58"/>
                <a:gd name="T7" fmla="*/ 5 h 22"/>
                <a:gd name="T8" fmla="*/ 99 w 58"/>
                <a:gd name="T9" fmla="*/ 2 h 22"/>
                <a:gd name="T10" fmla="*/ 106 w 58"/>
                <a:gd name="T11" fmla="*/ 7 h 22"/>
                <a:gd name="T12" fmla="*/ 106 w 58"/>
                <a:gd name="T13" fmla="*/ 14 h 22"/>
                <a:gd name="T14" fmla="*/ 116 w 58"/>
                <a:gd name="T15" fmla="*/ 21 h 22"/>
                <a:gd name="T16" fmla="*/ 125 w 58"/>
                <a:gd name="T17" fmla="*/ 17 h 22"/>
                <a:gd name="T18" fmla="*/ 135 w 58"/>
                <a:gd name="T19" fmla="*/ 21 h 22"/>
                <a:gd name="T20" fmla="*/ 137 w 58"/>
                <a:gd name="T21" fmla="*/ 28 h 22"/>
                <a:gd name="T22" fmla="*/ 135 w 58"/>
                <a:gd name="T23" fmla="*/ 38 h 22"/>
                <a:gd name="T24" fmla="*/ 116 w 58"/>
                <a:gd name="T25" fmla="*/ 40 h 22"/>
                <a:gd name="T26" fmla="*/ 106 w 58"/>
                <a:gd name="T27" fmla="*/ 38 h 22"/>
                <a:gd name="T28" fmla="*/ 80 w 58"/>
                <a:gd name="T29" fmla="*/ 45 h 22"/>
                <a:gd name="T30" fmla="*/ 76 w 58"/>
                <a:gd name="T31" fmla="*/ 45 h 22"/>
                <a:gd name="T32" fmla="*/ 66 w 58"/>
                <a:gd name="T33" fmla="*/ 47 h 22"/>
                <a:gd name="T34" fmla="*/ 38 w 58"/>
                <a:gd name="T35" fmla="*/ 52 h 22"/>
                <a:gd name="T36" fmla="*/ 64 w 58"/>
                <a:gd name="T37" fmla="*/ 45 h 22"/>
                <a:gd name="T38" fmla="*/ 50 w 58"/>
                <a:gd name="T39" fmla="*/ 38 h 22"/>
                <a:gd name="T40" fmla="*/ 38 w 58"/>
                <a:gd name="T41" fmla="*/ 33 h 22"/>
                <a:gd name="T42" fmla="*/ 28 w 58"/>
                <a:gd name="T43" fmla="*/ 38 h 22"/>
                <a:gd name="T44" fmla="*/ 19 w 58"/>
                <a:gd name="T45" fmla="*/ 35 h 22"/>
                <a:gd name="T46" fmla="*/ 0 w 58"/>
                <a:gd name="T47" fmla="*/ 33 h 22"/>
                <a:gd name="T48" fmla="*/ 5 w 58"/>
                <a:gd name="T49" fmla="*/ 28 h 22"/>
                <a:gd name="T50" fmla="*/ 9 w 58"/>
                <a:gd name="T51" fmla="*/ 19 h 22"/>
                <a:gd name="T52" fmla="*/ 19 w 58"/>
                <a:gd name="T53" fmla="*/ 17 h 22"/>
                <a:gd name="T54" fmla="*/ 17 w 58"/>
                <a:gd name="T55" fmla="*/ 12 h 22"/>
                <a:gd name="T56" fmla="*/ 21 w 58"/>
                <a:gd name="T57" fmla="*/ 12 h 22"/>
                <a:gd name="T58" fmla="*/ 31 w 58"/>
                <a:gd name="T59" fmla="*/ 7 h 22"/>
                <a:gd name="T60" fmla="*/ 45 w 58"/>
                <a:gd name="T61" fmla="*/ 12 h 22"/>
                <a:gd name="T62" fmla="*/ 47 w 58"/>
                <a:gd name="T63" fmla="*/ 17 h 22"/>
                <a:gd name="T64" fmla="*/ 52 w 58"/>
                <a:gd name="T65" fmla="*/ 17 h 22"/>
                <a:gd name="T66" fmla="*/ 52 w 58"/>
                <a:gd name="T67" fmla="*/ 24 h 22"/>
                <a:gd name="T68" fmla="*/ 61 w 58"/>
                <a:gd name="T69" fmla="*/ 19 h 2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58" h="22">
                  <a:moveTo>
                    <a:pt x="26" y="8"/>
                  </a:moveTo>
                  <a:cubicBezTo>
                    <a:pt x="25" y="12"/>
                    <a:pt x="35" y="10"/>
                    <a:pt x="38" y="13"/>
                  </a:cubicBezTo>
                  <a:cubicBezTo>
                    <a:pt x="40" y="8"/>
                    <a:pt x="30" y="7"/>
                    <a:pt x="38" y="7"/>
                  </a:cubicBezTo>
                  <a:cubicBezTo>
                    <a:pt x="39" y="2"/>
                    <a:pt x="32" y="7"/>
                    <a:pt x="34" y="2"/>
                  </a:cubicBezTo>
                  <a:cubicBezTo>
                    <a:pt x="38" y="3"/>
                    <a:pt x="38" y="0"/>
                    <a:pt x="42" y="1"/>
                  </a:cubicBezTo>
                  <a:cubicBezTo>
                    <a:pt x="41" y="3"/>
                    <a:pt x="44" y="3"/>
                    <a:pt x="45" y="3"/>
                  </a:cubicBezTo>
                  <a:cubicBezTo>
                    <a:pt x="45" y="4"/>
                    <a:pt x="44" y="5"/>
                    <a:pt x="45" y="6"/>
                  </a:cubicBezTo>
                  <a:cubicBezTo>
                    <a:pt x="46" y="7"/>
                    <a:pt x="48" y="7"/>
                    <a:pt x="49" y="9"/>
                  </a:cubicBezTo>
                  <a:cubicBezTo>
                    <a:pt x="51" y="8"/>
                    <a:pt x="51" y="7"/>
                    <a:pt x="53" y="7"/>
                  </a:cubicBezTo>
                  <a:cubicBezTo>
                    <a:pt x="55" y="7"/>
                    <a:pt x="56" y="8"/>
                    <a:pt x="57" y="9"/>
                  </a:cubicBezTo>
                  <a:cubicBezTo>
                    <a:pt x="57" y="9"/>
                    <a:pt x="58" y="11"/>
                    <a:pt x="58" y="12"/>
                  </a:cubicBezTo>
                  <a:cubicBezTo>
                    <a:pt x="56" y="13"/>
                    <a:pt x="58" y="13"/>
                    <a:pt x="57" y="16"/>
                  </a:cubicBezTo>
                  <a:cubicBezTo>
                    <a:pt x="54" y="13"/>
                    <a:pt x="52" y="17"/>
                    <a:pt x="49" y="17"/>
                  </a:cubicBezTo>
                  <a:cubicBezTo>
                    <a:pt x="47" y="18"/>
                    <a:pt x="47" y="16"/>
                    <a:pt x="45" y="16"/>
                  </a:cubicBezTo>
                  <a:cubicBezTo>
                    <a:pt x="41" y="16"/>
                    <a:pt x="37" y="18"/>
                    <a:pt x="34" y="19"/>
                  </a:cubicBezTo>
                  <a:cubicBezTo>
                    <a:pt x="34" y="19"/>
                    <a:pt x="32" y="18"/>
                    <a:pt x="32" y="19"/>
                  </a:cubicBezTo>
                  <a:cubicBezTo>
                    <a:pt x="31" y="20"/>
                    <a:pt x="30" y="19"/>
                    <a:pt x="28" y="20"/>
                  </a:cubicBezTo>
                  <a:cubicBezTo>
                    <a:pt x="27" y="20"/>
                    <a:pt x="21" y="22"/>
                    <a:pt x="16" y="22"/>
                  </a:cubicBezTo>
                  <a:cubicBezTo>
                    <a:pt x="17" y="18"/>
                    <a:pt x="23" y="19"/>
                    <a:pt x="27" y="19"/>
                  </a:cubicBezTo>
                  <a:cubicBezTo>
                    <a:pt x="28" y="14"/>
                    <a:pt x="23" y="17"/>
                    <a:pt x="21" y="16"/>
                  </a:cubicBezTo>
                  <a:cubicBezTo>
                    <a:pt x="19" y="16"/>
                    <a:pt x="19" y="15"/>
                    <a:pt x="16" y="14"/>
                  </a:cubicBezTo>
                  <a:cubicBezTo>
                    <a:pt x="14" y="13"/>
                    <a:pt x="14" y="16"/>
                    <a:pt x="12" y="16"/>
                  </a:cubicBezTo>
                  <a:cubicBezTo>
                    <a:pt x="10" y="17"/>
                    <a:pt x="10" y="15"/>
                    <a:pt x="8" y="15"/>
                  </a:cubicBezTo>
                  <a:cubicBezTo>
                    <a:pt x="6" y="15"/>
                    <a:pt x="2" y="16"/>
                    <a:pt x="0" y="14"/>
                  </a:cubicBezTo>
                  <a:cubicBezTo>
                    <a:pt x="0" y="12"/>
                    <a:pt x="2" y="12"/>
                    <a:pt x="2" y="12"/>
                  </a:cubicBezTo>
                  <a:cubicBezTo>
                    <a:pt x="3" y="11"/>
                    <a:pt x="3" y="8"/>
                    <a:pt x="4" y="8"/>
                  </a:cubicBezTo>
                  <a:cubicBezTo>
                    <a:pt x="5" y="7"/>
                    <a:pt x="7" y="8"/>
                    <a:pt x="8" y="7"/>
                  </a:cubicBezTo>
                  <a:cubicBezTo>
                    <a:pt x="9" y="6"/>
                    <a:pt x="4" y="5"/>
                    <a:pt x="7" y="5"/>
                  </a:cubicBezTo>
                  <a:cubicBezTo>
                    <a:pt x="8" y="4"/>
                    <a:pt x="9" y="5"/>
                    <a:pt x="9" y="5"/>
                  </a:cubicBezTo>
                  <a:cubicBezTo>
                    <a:pt x="11" y="4"/>
                    <a:pt x="12" y="3"/>
                    <a:pt x="13" y="3"/>
                  </a:cubicBezTo>
                  <a:cubicBezTo>
                    <a:pt x="14" y="3"/>
                    <a:pt x="18" y="4"/>
                    <a:pt x="19" y="5"/>
                  </a:cubicBezTo>
                  <a:cubicBezTo>
                    <a:pt x="20" y="5"/>
                    <a:pt x="19" y="6"/>
                    <a:pt x="20" y="7"/>
                  </a:cubicBezTo>
                  <a:cubicBezTo>
                    <a:pt x="20" y="7"/>
                    <a:pt x="22" y="7"/>
                    <a:pt x="22" y="7"/>
                  </a:cubicBezTo>
                  <a:cubicBezTo>
                    <a:pt x="23" y="8"/>
                    <a:pt x="20" y="11"/>
                    <a:pt x="22" y="10"/>
                  </a:cubicBezTo>
                  <a:cubicBezTo>
                    <a:pt x="23" y="10"/>
                    <a:pt x="24" y="7"/>
                    <a:pt x="26" y="8"/>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16" name="Freeform 105"/>
            <p:cNvSpPr/>
            <p:nvPr/>
          </p:nvSpPr>
          <p:spPr bwMode="auto">
            <a:xfrm>
              <a:off x="8478427" y="1433362"/>
              <a:ext cx="173038" cy="115887"/>
            </a:xfrm>
            <a:custGeom>
              <a:avLst/>
              <a:gdLst>
                <a:gd name="T0" fmla="*/ 14 w 46"/>
                <a:gd name="T1" fmla="*/ 0 h 31"/>
                <a:gd name="T2" fmla="*/ 62 w 46"/>
                <a:gd name="T3" fmla="*/ 5 h 31"/>
                <a:gd name="T4" fmla="*/ 66 w 46"/>
                <a:gd name="T5" fmla="*/ 5 h 31"/>
                <a:gd name="T6" fmla="*/ 78 w 46"/>
                <a:gd name="T7" fmla="*/ 7 h 31"/>
                <a:gd name="T8" fmla="*/ 90 w 46"/>
                <a:gd name="T9" fmla="*/ 7 h 31"/>
                <a:gd name="T10" fmla="*/ 92 w 46"/>
                <a:gd name="T11" fmla="*/ 9 h 31"/>
                <a:gd name="T12" fmla="*/ 109 w 46"/>
                <a:gd name="T13" fmla="*/ 21 h 31"/>
                <a:gd name="T14" fmla="*/ 83 w 46"/>
                <a:gd name="T15" fmla="*/ 26 h 31"/>
                <a:gd name="T16" fmla="*/ 81 w 46"/>
                <a:gd name="T17" fmla="*/ 31 h 31"/>
                <a:gd name="T18" fmla="*/ 76 w 46"/>
                <a:gd name="T19" fmla="*/ 28 h 31"/>
                <a:gd name="T20" fmla="*/ 73 w 46"/>
                <a:gd name="T21" fmla="*/ 31 h 31"/>
                <a:gd name="T22" fmla="*/ 76 w 46"/>
                <a:gd name="T23" fmla="*/ 33 h 31"/>
                <a:gd name="T24" fmla="*/ 69 w 46"/>
                <a:gd name="T25" fmla="*/ 38 h 31"/>
                <a:gd name="T26" fmla="*/ 69 w 46"/>
                <a:gd name="T27" fmla="*/ 42 h 31"/>
                <a:gd name="T28" fmla="*/ 64 w 46"/>
                <a:gd name="T29" fmla="*/ 42 h 31"/>
                <a:gd name="T30" fmla="*/ 59 w 46"/>
                <a:gd name="T31" fmla="*/ 47 h 31"/>
                <a:gd name="T32" fmla="*/ 59 w 46"/>
                <a:gd name="T33" fmla="*/ 59 h 31"/>
                <a:gd name="T34" fmla="*/ 26 w 46"/>
                <a:gd name="T35" fmla="*/ 68 h 31"/>
                <a:gd name="T36" fmla="*/ 0 w 46"/>
                <a:gd name="T37" fmla="*/ 52 h 31"/>
                <a:gd name="T38" fmla="*/ 7 w 46"/>
                <a:gd name="T39" fmla="*/ 45 h 31"/>
                <a:gd name="T40" fmla="*/ 12 w 46"/>
                <a:gd name="T41" fmla="*/ 40 h 31"/>
                <a:gd name="T42" fmla="*/ 7 w 46"/>
                <a:gd name="T43" fmla="*/ 28 h 31"/>
                <a:gd name="T44" fmla="*/ 14 w 46"/>
                <a:gd name="T45" fmla="*/ 26 h 31"/>
                <a:gd name="T46" fmla="*/ 19 w 46"/>
                <a:gd name="T47" fmla="*/ 14 h 31"/>
                <a:gd name="T48" fmla="*/ 14 w 46"/>
                <a:gd name="T49" fmla="*/ 0 h 31"/>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46" h="31">
                  <a:moveTo>
                    <a:pt x="6" y="0"/>
                  </a:moveTo>
                  <a:cubicBezTo>
                    <a:pt x="13" y="1"/>
                    <a:pt x="21" y="0"/>
                    <a:pt x="26" y="2"/>
                  </a:cubicBezTo>
                  <a:cubicBezTo>
                    <a:pt x="26" y="2"/>
                    <a:pt x="28" y="1"/>
                    <a:pt x="28" y="2"/>
                  </a:cubicBezTo>
                  <a:cubicBezTo>
                    <a:pt x="29" y="3"/>
                    <a:pt x="32" y="2"/>
                    <a:pt x="33" y="3"/>
                  </a:cubicBezTo>
                  <a:cubicBezTo>
                    <a:pt x="35" y="5"/>
                    <a:pt x="33" y="1"/>
                    <a:pt x="38" y="3"/>
                  </a:cubicBezTo>
                  <a:cubicBezTo>
                    <a:pt x="38" y="3"/>
                    <a:pt x="38" y="4"/>
                    <a:pt x="39" y="4"/>
                  </a:cubicBezTo>
                  <a:cubicBezTo>
                    <a:pt x="40" y="4"/>
                    <a:pt x="46" y="6"/>
                    <a:pt x="46" y="9"/>
                  </a:cubicBezTo>
                  <a:cubicBezTo>
                    <a:pt x="42" y="9"/>
                    <a:pt x="38" y="10"/>
                    <a:pt x="35" y="11"/>
                  </a:cubicBezTo>
                  <a:cubicBezTo>
                    <a:pt x="34" y="11"/>
                    <a:pt x="35" y="13"/>
                    <a:pt x="34" y="13"/>
                  </a:cubicBezTo>
                  <a:cubicBezTo>
                    <a:pt x="33" y="14"/>
                    <a:pt x="33" y="12"/>
                    <a:pt x="32" y="12"/>
                  </a:cubicBezTo>
                  <a:cubicBezTo>
                    <a:pt x="32" y="12"/>
                    <a:pt x="30" y="14"/>
                    <a:pt x="31" y="13"/>
                  </a:cubicBezTo>
                  <a:cubicBezTo>
                    <a:pt x="30" y="14"/>
                    <a:pt x="32" y="15"/>
                    <a:pt x="32" y="14"/>
                  </a:cubicBezTo>
                  <a:cubicBezTo>
                    <a:pt x="31" y="16"/>
                    <a:pt x="30" y="15"/>
                    <a:pt x="29" y="16"/>
                  </a:cubicBezTo>
                  <a:cubicBezTo>
                    <a:pt x="29" y="16"/>
                    <a:pt x="30" y="18"/>
                    <a:pt x="29" y="18"/>
                  </a:cubicBezTo>
                  <a:cubicBezTo>
                    <a:pt x="29" y="18"/>
                    <a:pt x="27" y="18"/>
                    <a:pt x="27" y="18"/>
                  </a:cubicBezTo>
                  <a:cubicBezTo>
                    <a:pt x="26" y="19"/>
                    <a:pt x="26" y="20"/>
                    <a:pt x="25" y="20"/>
                  </a:cubicBezTo>
                  <a:cubicBezTo>
                    <a:pt x="25" y="22"/>
                    <a:pt x="25" y="24"/>
                    <a:pt x="25" y="25"/>
                  </a:cubicBezTo>
                  <a:cubicBezTo>
                    <a:pt x="19" y="25"/>
                    <a:pt x="20" y="31"/>
                    <a:pt x="11" y="29"/>
                  </a:cubicBezTo>
                  <a:cubicBezTo>
                    <a:pt x="12" y="22"/>
                    <a:pt x="4" y="23"/>
                    <a:pt x="0" y="22"/>
                  </a:cubicBezTo>
                  <a:cubicBezTo>
                    <a:pt x="0" y="20"/>
                    <a:pt x="3" y="20"/>
                    <a:pt x="3" y="19"/>
                  </a:cubicBezTo>
                  <a:cubicBezTo>
                    <a:pt x="4" y="19"/>
                    <a:pt x="1" y="16"/>
                    <a:pt x="5" y="17"/>
                  </a:cubicBezTo>
                  <a:cubicBezTo>
                    <a:pt x="5" y="15"/>
                    <a:pt x="3" y="14"/>
                    <a:pt x="3" y="12"/>
                  </a:cubicBezTo>
                  <a:cubicBezTo>
                    <a:pt x="5" y="14"/>
                    <a:pt x="5" y="13"/>
                    <a:pt x="6" y="11"/>
                  </a:cubicBezTo>
                  <a:cubicBezTo>
                    <a:pt x="6" y="9"/>
                    <a:pt x="8" y="10"/>
                    <a:pt x="8" y="6"/>
                  </a:cubicBezTo>
                  <a:cubicBezTo>
                    <a:pt x="9" y="3"/>
                    <a:pt x="4" y="5"/>
                    <a:pt x="6"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17" name="Freeform 106"/>
            <p:cNvSpPr/>
            <p:nvPr/>
          </p:nvSpPr>
          <p:spPr bwMode="auto">
            <a:xfrm>
              <a:off x="8827677" y="1455587"/>
              <a:ext cx="36513" cy="26987"/>
            </a:xfrm>
            <a:custGeom>
              <a:avLst/>
              <a:gdLst>
                <a:gd name="T0" fmla="*/ 2 w 10"/>
                <a:gd name="T1" fmla="*/ 0 h 7"/>
                <a:gd name="T2" fmla="*/ 18 w 10"/>
                <a:gd name="T3" fmla="*/ 0 h 7"/>
                <a:gd name="T4" fmla="*/ 21 w 10"/>
                <a:gd name="T5" fmla="*/ 12 h 7"/>
                <a:gd name="T6" fmla="*/ 16 w 10"/>
                <a:gd name="T7" fmla="*/ 17 h 7"/>
                <a:gd name="T8" fmla="*/ 0 w 10"/>
                <a:gd name="T9" fmla="*/ 10 h 7"/>
                <a:gd name="T10" fmla="*/ 2 w 10"/>
                <a:gd name="T11" fmla="*/ 0 h 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 h="7">
                  <a:moveTo>
                    <a:pt x="1" y="0"/>
                  </a:moveTo>
                  <a:cubicBezTo>
                    <a:pt x="4" y="0"/>
                    <a:pt x="6" y="0"/>
                    <a:pt x="8" y="0"/>
                  </a:cubicBezTo>
                  <a:cubicBezTo>
                    <a:pt x="8" y="2"/>
                    <a:pt x="10" y="3"/>
                    <a:pt x="9" y="5"/>
                  </a:cubicBezTo>
                  <a:cubicBezTo>
                    <a:pt x="7" y="5"/>
                    <a:pt x="7" y="6"/>
                    <a:pt x="7" y="7"/>
                  </a:cubicBezTo>
                  <a:cubicBezTo>
                    <a:pt x="5" y="6"/>
                    <a:pt x="4" y="3"/>
                    <a:pt x="0" y="4"/>
                  </a:cubicBezTo>
                  <a:cubicBezTo>
                    <a:pt x="1" y="3"/>
                    <a:pt x="1" y="2"/>
                    <a:pt x="1"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18" name="Freeform 107"/>
            <p:cNvSpPr/>
            <p:nvPr/>
          </p:nvSpPr>
          <p:spPr bwMode="auto">
            <a:xfrm>
              <a:off x="9018177" y="1444474"/>
              <a:ext cx="87313" cy="60325"/>
            </a:xfrm>
            <a:custGeom>
              <a:avLst/>
              <a:gdLst>
                <a:gd name="T0" fmla="*/ 50 w 23"/>
                <a:gd name="T1" fmla="*/ 2 h 16"/>
                <a:gd name="T2" fmla="*/ 53 w 23"/>
                <a:gd name="T3" fmla="*/ 17 h 16"/>
                <a:gd name="T4" fmla="*/ 48 w 23"/>
                <a:gd name="T5" fmla="*/ 21 h 16"/>
                <a:gd name="T6" fmla="*/ 33 w 23"/>
                <a:gd name="T7" fmla="*/ 24 h 16"/>
                <a:gd name="T8" fmla="*/ 10 w 23"/>
                <a:gd name="T9" fmla="*/ 38 h 16"/>
                <a:gd name="T10" fmla="*/ 7 w 23"/>
                <a:gd name="T11" fmla="*/ 26 h 16"/>
                <a:gd name="T12" fmla="*/ 2 w 23"/>
                <a:gd name="T13" fmla="*/ 21 h 16"/>
                <a:gd name="T14" fmla="*/ 2 w 23"/>
                <a:gd name="T15" fmla="*/ 7 h 16"/>
                <a:gd name="T16" fmla="*/ 7 w 23"/>
                <a:gd name="T17" fmla="*/ 2 h 16"/>
                <a:gd name="T18" fmla="*/ 17 w 23"/>
                <a:gd name="T19" fmla="*/ 0 h 16"/>
                <a:gd name="T20" fmla="*/ 38 w 23"/>
                <a:gd name="T21" fmla="*/ 5 h 16"/>
                <a:gd name="T22" fmla="*/ 50 w 23"/>
                <a:gd name="T23" fmla="*/ 2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3" h="16">
                  <a:moveTo>
                    <a:pt x="21" y="1"/>
                  </a:moveTo>
                  <a:cubicBezTo>
                    <a:pt x="23" y="1"/>
                    <a:pt x="21" y="5"/>
                    <a:pt x="22" y="7"/>
                  </a:cubicBezTo>
                  <a:cubicBezTo>
                    <a:pt x="20" y="6"/>
                    <a:pt x="20" y="8"/>
                    <a:pt x="20" y="9"/>
                  </a:cubicBezTo>
                  <a:cubicBezTo>
                    <a:pt x="16" y="7"/>
                    <a:pt x="15" y="14"/>
                    <a:pt x="14" y="10"/>
                  </a:cubicBezTo>
                  <a:cubicBezTo>
                    <a:pt x="11" y="13"/>
                    <a:pt x="9" y="16"/>
                    <a:pt x="4" y="16"/>
                  </a:cubicBezTo>
                  <a:cubicBezTo>
                    <a:pt x="3" y="15"/>
                    <a:pt x="3" y="14"/>
                    <a:pt x="3" y="11"/>
                  </a:cubicBezTo>
                  <a:cubicBezTo>
                    <a:pt x="2" y="10"/>
                    <a:pt x="1" y="10"/>
                    <a:pt x="1" y="9"/>
                  </a:cubicBezTo>
                  <a:cubicBezTo>
                    <a:pt x="0" y="7"/>
                    <a:pt x="1" y="5"/>
                    <a:pt x="1" y="3"/>
                  </a:cubicBezTo>
                  <a:cubicBezTo>
                    <a:pt x="3" y="4"/>
                    <a:pt x="3" y="2"/>
                    <a:pt x="3" y="1"/>
                  </a:cubicBezTo>
                  <a:cubicBezTo>
                    <a:pt x="5" y="1"/>
                    <a:pt x="6" y="1"/>
                    <a:pt x="7" y="0"/>
                  </a:cubicBezTo>
                  <a:cubicBezTo>
                    <a:pt x="8" y="2"/>
                    <a:pt x="14" y="0"/>
                    <a:pt x="16" y="2"/>
                  </a:cubicBezTo>
                  <a:cubicBezTo>
                    <a:pt x="18" y="2"/>
                    <a:pt x="21" y="3"/>
                    <a:pt x="21" y="1"/>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19" name="Freeform 108"/>
            <p:cNvSpPr/>
            <p:nvPr/>
          </p:nvSpPr>
          <p:spPr bwMode="auto">
            <a:xfrm>
              <a:off x="3638900" y="1681882"/>
              <a:ext cx="190500" cy="93662"/>
            </a:xfrm>
            <a:custGeom>
              <a:avLst/>
              <a:gdLst>
                <a:gd name="T0" fmla="*/ 87 w 51"/>
                <a:gd name="T1" fmla="*/ 0 h 25"/>
                <a:gd name="T2" fmla="*/ 99 w 51"/>
                <a:gd name="T3" fmla="*/ 7 h 25"/>
                <a:gd name="T4" fmla="*/ 106 w 51"/>
                <a:gd name="T5" fmla="*/ 9 h 25"/>
                <a:gd name="T6" fmla="*/ 104 w 51"/>
                <a:gd name="T7" fmla="*/ 14 h 25"/>
                <a:gd name="T8" fmla="*/ 118 w 51"/>
                <a:gd name="T9" fmla="*/ 24 h 25"/>
                <a:gd name="T10" fmla="*/ 108 w 51"/>
                <a:gd name="T11" fmla="*/ 40 h 25"/>
                <a:gd name="T12" fmla="*/ 101 w 51"/>
                <a:gd name="T13" fmla="*/ 42 h 25"/>
                <a:gd name="T14" fmla="*/ 89 w 51"/>
                <a:gd name="T15" fmla="*/ 47 h 25"/>
                <a:gd name="T16" fmla="*/ 82 w 51"/>
                <a:gd name="T17" fmla="*/ 52 h 25"/>
                <a:gd name="T18" fmla="*/ 75 w 51"/>
                <a:gd name="T19" fmla="*/ 54 h 25"/>
                <a:gd name="T20" fmla="*/ 42 w 51"/>
                <a:gd name="T21" fmla="*/ 57 h 25"/>
                <a:gd name="T22" fmla="*/ 40 w 51"/>
                <a:gd name="T23" fmla="*/ 54 h 25"/>
                <a:gd name="T24" fmla="*/ 28 w 51"/>
                <a:gd name="T25" fmla="*/ 47 h 25"/>
                <a:gd name="T26" fmla="*/ 24 w 51"/>
                <a:gd name="T27" fmla="*/ 45 h 25"/>
                <a:gd name="T28" fmla="*/ 28 w 51"/>
                <a:gd name="T29" fmla="*/ 42 h 25"/>
                <a:gd name="T30" fmla="*/ 21 w 51"/>
                <a:gd name="T31" fmla="*/ 38 h 25"/>
                <a:gd name="T32" fmla="*/ 21 w 51"/>
                <a:gd name="T33" fmla="*/ 21 h 25"/>
                <a:gd name="T34" fmla="*/ 5 w 51"/>
                <a:gd name="T35" fmla="*/ 24 h 25"/>
                <a:gd name="T36" fmla="*/ 9 w 51"/>
                <a:gd name="T37" fmla="*/ 12 h 25"/>
                <a:gd name="T38" fmla="*/ 31 w 51"/>
                <a:gd name="T39" fmla="*/ 12 h 25"/>
                <a:gd name="T40" fmla="*/ 35 w 51"/>
                <a:gd name="T41" fmla="*/ 24 h 25"/>
                <a:gd name="T42" fmla="*/ 42 w 51"/>
                <a:gd name="T43" fmla="*/ 12 h 25"/>
                <a:gd name="T44" fmla="*/ 59 w 51"/>
                <a:gd name="T45" fmla="*/ 19 h 25"/>
                <a:gd name="T46" fmla="*/ 64 w 51"/>
                <a:gd name="T47" fmla="*/ 12 h 25"/>
                <a:gd name="T48" fmla="*/ 82 w 51"/>
                <a:gd name="T49" fmla="*/ 9 h 25"/>
                <a:gd name="T50" fmla="*/ 87 w 51"/>
                <a:gd name="T51" fmla="*/ 0 h 2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51" h="25">
                  <a:moveTo>
                    <a:pt x="37" y="0"/>
                  </a:moveTo>
                  <a:cubicBezTo>
                    <a:pt x="38" y="1"/>
                    <a:pt x="40" y="2"/>
                    <a:pt x="42" y="3"/>
                  </a:cubicBezTo>
                  <a:cubicBezTo>
                    <a:pt x="42" y="3"/>
                    <a:pt x="45" y="4"/>
                    <a:pt x="45" y="4"/>
                  </a:cubicBezTo>
                  <a:cubicBezTo>
                    <a:pt x="45" y="4"/>
                    <a:pt x="44" y="6"/>
                    <a:pt x="44" y="6"/>
                  </a:cubicBezTo>
                  <a:cubicBezTo>
                    <a:pt x="44" y="8"/>
                    <a:pt x="47" y="11"/>
                    <a:pt x="50" y="10"/>
                  </a:cubicBezTo>
                  <a:cubicBezTo>
                    <a:pt x="51" y="13"/>
                    <a:pt x="49" y="15"/>
                    <a:pt x="46" y="17"/>
                  </a:cubicBezTo>
                  <a:cubicBezTo>
                    <a:pt x="45" y="18"/>
                    <a:pt x="44" y="18"/>
                    <a:pt x="43" y="18"/>
                  </a:cubicBezTo>
                  <a:cubicBezTo>
                    <a:pt x="41" y="19"/>
                    <a:pt x="41" y="20"/>
                    <a:pt x="38" y="20"/>
                  </a:cubicBezTo>
                  <a:cubicBezTo>
                    <a:pt x="38" y="20"/>
                    <a:pt x="35" y="22"/>
                    <a:pt x="35" y="22"/>
                  </a:cubicBezTo>
                  <a:cubicBezTo>
                    <a:pt x="34" y="23"/>
                    <a:pt x="34" y="22"/>
                    <a:pt x="32" y="23"/>
                  </a:cubicBezTo>
                  <a:cubicBezTo>
                    <a:pt x="31" y="23"/>
                    <a:pt x="22" y="25"/>
                    <a:pt x="18" y="24"/>
                  </a:cubicBezTo>
                  <a:cubicBezTo>
                    <a:pt x="18" y="24"/>
                    <a:pt x="18" y="23"/>
                    <a:pt x="17" y="23"/>
                  </a:cubicBezTo>
                  <a:cubicBezTo>
                    <a:pt x="15" y="23"/>
                    <a:pt x="14" y="21"/>
                    <a:pt x="12" y="20"/>
                  </a:cubicBezTo>
                  <a:cubicBezTo>
                    <a:pt x="11" y="20"/>
                    <a:pt x="11" y="19"/>
                    <a:pt x="10" y="19"/>
                  </a:cubicBezTo>
                  <a:cubicBezTo>
                    <a:pt x="10" y="18"/>
                    <a:pt x="11" y="18"/>
                    <a:pt x="12" y="18"/>
                  </a:cubicBezTo>
                  <a:cubicBezTo>
                    <a:pt x="12" y="17"/>
                    <a:pt x="9" y="17"/>
                    <a:pt x="9" y="16"/>
                  </a:cubicBezTo>
                  <a:cubicBezTo>
                    <a:pt x="8" y="14"/>
                    <a:pt x="9" y="12"/>
                    <a:pt x="9" y="9"/>
                  </a:cubicBezTo>
                  <a:cubicBezTo>
                    <a:pt x="4" y="7"/>
                    <a:pt x="4" y="13"/>
                    <a:pt x="2" y="10"/>
                  </a:cubicBezTo>
                  <a:cubicBezTo>
                    <a:pt x="0" y="6"/>
                    <a:pt x="5" y="9"/>
                    <a:pt x="4" y="5"/>
                  </a:cubicBezTo>
                  <a:cubicBezTo>
                    <a:pt x="9" y="6"/>
                    <a:pt x="8" y="5"/>
                    <a:pt x="13" y="5"/>
                  </a:cubicBezTo>
                  <a:cubicBezTo>
                    <a:pt x="14" y="8"/>
                    <a:pt x="17" y="7"/>
                    <a:pt x="15" y="10"/>
                  </a:cubicBezTo>
                  <a:cubicBezTo>
                    <a:pt x="18" y="10"/>
                    <a:pt x="18" y="8"/>
                    <a:pt x="18" y="5"/>
                  </a:cubicBezTo>
                  <a:cubicBezTo>
                    <a:pt x="19" y="7"/>
                    <a:pt x="29" y="2"/>
                    <a:pt x="25" y="8"/>
                  </a:cubicBezTo>
                  <a:cubicBezTo>
                    <a:pt x="28" y="9"/>
                    <a:pt x="27" y="6"/>
                    <a:pt x="27" y="5"/>
                  </a:cubicBezTo>
                  <a:cubicBezTo>
                    <a:pt x="29" y="4"/>
                    <a:pt x="32" y="5"/>
                    <a:pt x="35" y="4"/>
                  </a:cubicBezTo>
                  <a:cubicBezTo>
                    <a:pt x="36" y="3"/>
                    <a:pt x="37" y="2"/>
                    <a:pt x="37"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20" name="Freeform 109"/>
            <p:cNvSpPr/>
            <p:nvPr/>
          </p:nvSpPr>
          <p:spPr bwMode="auto">
            <a:xfrm>
              <a:off x="9172164" y="1706412"/>
              <a:ext cx="112713" cy="82550"/>
            </a:xfrm>
            <a:custGeom>
              <a:avLst/>
              <a:gdLst>
                <a:gd name="T0" fmla="*/ 19 w 30"/>
                <a:gd name="T1" fmla="*/ 0 h 22"/>
                <a:gd name="T2" fmla="*/ 36 w 30"/>
                <a:gd name="T3" fmla="*/ 17 h 22"/>
                <a:gd name="T4" fmla="*/ 40 w 30"/>
                <a:gd name="T5" fmla="*/ 14 h 22"/>
                <a:gd name="T6" fmla="*/ 50 w 30"/>
                <a:gd name="T7" fmla="*/ 24 h 22"/>
                <a:gd name="T8" fmla="*/ 62 w 30"/>
                <a:gd name="T9" fmla="*/ 38 h 22"/>
                <a:gd name="T10" fmla="*/ 71 w 30"/>
                <a:gd name="T11" fmla="*/ 40 h 22"/>
                <a:gd name="T12" fmla="*/ 36 w 30"/>
                <a:gd name="T13" fmla="*/ 43 h 22"/>
                <a:gd name="T14" fmla="*/ 21 w 30"/>
                <a:gd name="T15" fmla="*/ 52 h 22"/>
                <a:gd name="T16" fmla="*/ 0 w 30"/>
                <a:gd name="T17" fmla="*/ 43 h 22"/>
                <a:gd name="T18" fmla="*/ 5 w 30"/>
                <a:gd name="T19" fmla="*/ 40 h 22"/>
                <a:gd name="T20" fmla="*/ 7 w 30"/>
                <a:gd name="T21" fmla="*/ 33 h 22"/>
                <a:gd name="T22" fmla="*/ 7 w 30"/>
                <a:gd name="T23" fmla="*/ 9 h 22"/>
                <a:gd name="T24" fmla="*/ 19 w 30"/>
                <a:gd name="T25" fmla="*/ 0 h 2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2">
                  <a:moveTo>
                    <a:pt x="8" y="0"/>
                  </a:moveTo>
                  <a:cubicBezTo>
                    <a:pt x="10" y="3"/>
                    <a:pt x="16" y="2"/>
                    <a:pt x="15" y="7"/>
                  </a:cubicBezTo>
                  <a:cubicBezTo>
                    <a:pt x="16" y="8"/>
                    <a:pt x="18" y="6"/>
                    <a:pt x="17" y="6"/>
                  </a:cubicBezTo>
                  <a:cubicBezTo>
                    <a:pt x="19" y="7"/>
                    <a:pt x="18" y="10"/>
                    <a:pt x="21" y="10"/>
                  </a:cubicBezTo>
                  <a:cubicBezTo>
                    <a:pt x="23" y="10"/>
                    <a:pt x="24" y="14"/>
                    <a:pt x="26" y="16"/>
                  </a:cubicBezTo>
                  <a:cubicBezTo>
                    <a:pt x="29" y="15"/>
                    <a:pt x="28" y="15"/>
                    <a:pt x="30" y="17"/>
                  </a:cubicBezTo>
                  <a:cubicBezTo>
                    <a:pt x="28" y="20"/>
                    <a:pt x="20" y="17"/>
                    <a:pt x="15" y="18"/>
                  </a:cubicBezTo>
                  <a:cubicBezTo>
                    <a:pt x="13" y="19"/>
                    <a:pt x="10" y="19"/>
                    <a:pt x="9" y="22"/>
                  </a:cubicBezTo>
                  <a:cubicBezTo>
                    <a:pt x="6" y="20"/>
                    <a:pt x="5" y="17"/>
                    <a:pt x="0" y="18"/>
                  </a:cubicBezTo>
                  <a:cubicBezTo>
                    <a:pt x="0" y="17"/>
                    <a:pt x="1" y="17"/>
                    <a:pt x="2" y="17"/>
                  </a:cubicBezTo>
                  <a:cubicBezTo>
                    <a:pt x="1" y="15"/>
                    <a:pt x="1" y="14"/>
                    <a:pt x="3" y="14"/>
                  </a:cubicBezTo>
                  <a:cubicBezTo>
                    <a:pt x="1" y="10"/>
                    <a:pt x="4" y="9"/>
                    <a:pt x="3" y="4"/>
                  </a:cubicBezTo>
                  <a:cubicBezTo>
                    <a:pt x="6" y="3"/>
                    <a:pt x="8" y="3"/>
                    <a:pt x="8"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21" name="Freeform 110"/>
            <p:cNvSpPr/>
            <p:nvPr/>
          </p:nvSpPr>
          <p:spPr bwMode="auto">
            <a:xfrm>
              <a:off x="5791550" y="3005857"/>
              <a:ext cx="187325" cy="201612"/>
            </a:xfrm>
            <a:custGeom>
              <a:avLst/>
              <a:gdLst>
                <a:gd name="T0" fmla="*/ 9 w 50"/>
                <a:gd name="T1" fmla="*/ 19 h 54"/>
                <a:gd name="T2" fmla="*/ 5 w 50"/>
                <a:gd name="T3" fmla="*/ 16 h 54"/>
                <a:gd name="T4" fmla="*/ 0 w 50"/>
                <a:gd name="T5" fmla="*/ 7 h 54"/>
                <a:gd name="T6" fmla="*/ 21 w 50"/>
                <a:gd name="T7" fmla="*/ 5 h 54"/>
                <a:gd name="T8" fmla="*/ 33 w 50"/>
                <a:gd name="T9" fmla="*/ 9 h 54"/>
                <a:gd name="T10" fmla="*/ 33 w 50"/>
                <a:gd name="T11" fmla="*/ 16 h 54"/>
                <a:gd name="T12" fmla="*/ 38 w 50"/>
                <a:gd name="T13" fmla="*/ 21 h 54"/>
                <a:gd name="T14" fmla="*/ 50 w 50"/>
                <a:gd name="T15" fmla="*/ 26 h 54"/>
                <a:gd name="T16" fmla="*/ 68 w 50"/>
                <a:gd name="T17" fmla="*/ 42 h 54"/>
                <a:gd name="T18" fmla="*/ 76 w 50"/>
                <a:gd name="T19" fmla="*/ 52 h 54"/>
                <a:gd name="T20" fmla="*/ 83 w 50"/>
                <a:gd name="T21" fmla="*/ 54 h 54"/>
                <a:gd name="T22" fmla="*/ 87 w 50"/>
                <a:gd name="T23" fmla="*/ 59 h 54"/>
                <a:gd name="T24" fmla="*/ 87 w 50"/>
                <a:gd name="T25" fmla="*/ 66 h 54"/>
                <a:gd name="T26" fmla="*/ 94 w 50"/>
                <a:gd name="T27" fmla="*/ 71 h 54"/>
                <a:gd name="T28" fmla="*/ 101 w 50"/>
                <a:gd name="T29" fmla="*/ 80 h 54"/>
                <a:gd name="T30" fmla="*/ 109 w 50"/>
                <a:gd name="T31" fmla="*/ 85 h 54"/>
                <a:gd name="T32" fmla="*/ 113 w 50"/>
                <a:gd name="T33" fmla="*/ 99 h 54"/>
                <a:gd name="T34" fmla="*/ 116 w 50"/>
                <a:gd name="T35" fmla="*/ 111 h 54"/>
                <a:gd name="T36" fmla="*/ 118 w 50"/>
                <a:gd name="T37" fmla="*/ 118 h 54"/>
                <a:gd name="T38" fmla="*/ 104 w 50"/>
                <a:gd name="T39" fmla="*/ 120 h 54"/>
                <a:gd name="T40" fmla="*/ 94 w 50"/>
                <a:gd name="T41" fmla="*/ 120 h 54"/>
                <a:gd name="T42" fmla="*/ 94 w 50"/>
                <a:gd name="T43" fmla="*/ 115 h 54"/>
                <a:gd name="T44" fmla="*/ 87 w 50"/>
                <a:gd name="T45" fmla="*/ 115 h 54"/>
                <a:gd name="T46" fmla="*/ 76 w 50"/>
                <a:gd name="T47" fmla="*/ 103 h 54"/>
                <a:gd name="T48" fmla="*/ 78 w 50"/>
                <a:gd name="T49" fmla="*/ 99 h 54"/>
                <a:gd name="T50" fmla="*/ 76 w 50"/>
                <a:gd name="T51" fmla="*/ 99 h 54"/>
                <a:gd name="T52" fmla="*/ 71 w 50"/>
                <a:gd name="T53" fmla="*/ 94 h 54"/>
                <a:gd name="T54" fmla="*/ 66 w 50"/>
                <a:gd name="T55" fmla="*/ 94 h 54"/>
                <a:gd name="T56" fmla="*/ 54 w 50"/>
                <a:gd name="T57" fmla="*/ 82 h 54"/>
                <a:gd name="T58" fmla="*/ 50 w 50"/>
                <a:gd name="T59" fmla="*/ 64 h 54"/>
                <a:gd name="T60" fmla="*/ 47 w 50"/>
                <a:gd name="T61" fmla="*/ 68 h 54"/>
                <a:gd name="T62" fmla="*/ 40 w 50"/>
                <a:gd name="T63" fmla="*/ 54 h 54"/>
                <a:gd name="T64" fmla="*/ 35 w 50"/>
                <a:gd name="T65" fmla="*/ 49 h 54"/>
                <a:gd name="T66" fmla="*/ 31 w 50"/>
                <a:gd name="T67" fmla="*/ 45 h 54"/>
                <a:gd name="T68" fmla="*/ 28 w 50"/>
                <a:gd name="T69" fmla="*/ 35 h 54"/>
                <a:gd name="T70" fmla="*/ 19 w 50"/>
                <a:gd name="T71" fmla="*/ 28 h 54"/>
                <a:gd name="T72" fmla="*/ 14 w 50"/>
                <a:gd name="T73" fmla="*/ 24 h 54"/>
                <a:gd name="T74" fmla="*/ 9 w 50"/>
                <a:gd name="T75" fmla="*/ 19 h 5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0" h="54">
                  <a:moveTo>
                    <a:pt x="4" y="8"/>
                  </a:moveTo>
                  <a:cubicBezTo>
                    <a:pt x="5" y="6"/>
                    <a:pt x="3" y="7"/>
                    <a:pt x="2" y="7"/>
                  </a:cubicBezTo>
                  <a:cubicBezTo>
                    <a:pt x="1" y="6"/>
                    <a:pt x="2" y="3"/>
                    <a:pt x="0" y="3"/>
                  </a:cubicBezTo>
                  <a:cubicBezTo>
                    <a:pt x="3" y="0"/>
                    <a:pt x="5" y="4"/>
                    <a:pt x="9" y="2"/>
                  </a:cubicBezTo>
                  <a:cubicBezTo>
                    <a:pt x="9" y="5"/>
                    <a:pt x="12" y="3"/>
                    <a:pt x="14" y="4"/>
                  </a:cubicBezTo>
                  <a:cubicBezTo>
                    <a:pt x="14" y="4"/>
                    <a:pt x="13" y="6"/>
                    <a:pt x="14" y="7"/>
                  </a:cubicBezTo>
                  <a:cubicBezTo>
                    <a:pt x="15" y="7"/>
                    <a:pt x="17" y="7"/>
                    <a:pt x="16" y="9"/>
                  </a:cubicBezTo>
                  <a:cubicBezTo>
                    <a:pt x="19" y="8"/>
                    <a:pt x="18" y="11"/>
                    <a:pt x="21" y="11"/>
                  </a:cubicBezTo>
                  <a:cubicBezTo>
                    <a:pt x="23" y="11"/>
                    <a:pt x="26" y="18"/>
                    <a:pt x="29" y="18"/>
                  </a:cubicBezTo>
                  <a:cubicBezTo>
                    <a:pt x="32" y="18"/>
                    <a:pt x="30" y="21"/>
                    <a:pt x="32" y="22"/>
                  </a:cubicBezTo>
                  <a:cubicBezTo>
                    <a:pt x="32" y="23"/>
                    <a:pt x="34" y="22"/>
                    <a:pt x="35" y="23"/>
                  </a:cubicBezTo>
                  <a:cubicBezTo>
                    <a:pt x="36" y="23"/>
                    <a:pt x="37" y="25"/>
                    <a:pt x="37" y="25"/>
                  </a:cubicBezTo>
                  <a:cubicBezTo>
                    <a:pt x="38" y="26"/>
                    <a:pt x="37" y="27"/>
                    <a:pt x="37" y="28"/>
                  </a:cubicBezTo>
                  <a:cubicBezTo>
                    <a:pt x="38" y="29"/>
                    <a:pt x="39" y="29"/>
                    <a:pt x="40" y="30"/>
                  </a:cubicBezTo>
                  <a:cubicBezTo>
                    <a:pt x="41" y="31"/>
                    <a:pt x="41" y="34"/>
                    <a:pt x="43" y="34"/>
                  </a:cubicBezTo>
                  <a:cubicBezTo>
                    <a:pt x="44" y="34"/>
                    <a:pt x="45" y="36"/>
                    <a:pt x="46" y="36"/>
                  </a:cubicBezTo>
                  <a:cubicBezTo>
                    <a:pt x="47" y="37"/>
                    <a:pt x="46" y="42"/>
                    <a:pt x="48" y="42"/>
                  </a:cubicBezTo>
                  <a:cubicBezTo>
                    <a:pt x="49" y="42"/>
                    <a:pt x="49" y="45"/>
                    <a:pt x="49" y="47"/>
                  </a:cubicBezTo>
                  <a:cubicBezTo>
                    <a:pt x="49" y="49"/>
                    <a:pt x="47" y="50"/>
                    <a:pt x="50" y="50"/>
                  </a:cubicBezTo>
                  <a:cubicBezTo>
                    <a:pt x="50" y="54"/>
                    <a:pt x="47" y="52"/>
                    <a:pt x="44" y="51"/>
                  </a:cubicBezTo>
                  <a:cubicBezTo>
                    <a:pt x="43" y="51"/>
                    <a:pt x="41" y="52"/>
                    <a:pt x="40" y="51"/>
                  </a:cubicBezTo>
                  <a:cubicBezTo>
                    <a:pt x="39" y="51"/>
                    <a:pt x="40" y="49"/>
                    <a:pt x="40" y="49"/>
                  </a:cubicBezTo>
                  <a:cubicBezTo>
                    <a:pt x="39" y="49"/>
                    <a:pt x="38" y="49"/>
                    <a:pt x="37" y="49"/>
                  </a:cubicBezTo>
                  <a:cubicBezTo>
                    <a:pt x="36" y="48"/>
                    <a:pt x="34" y="44"/>
                    <a:pt x="32" y="44"/>
                  </a:cubicBezTo>
                  <a:cubicBezTo>
                    <a:pt x="32" y="43"/>
                    <a:pt x="33" y="43"/>
                    <a:pt x="33" y="42"/>
                  </a:cubicBezTo>
                  <a:cubicBezTo>
                    <a:pt x="32" y="41"/>
                    <a:pt x="32" y="41"/>
                    <a:pt x="32" y="42"/>
                  </a:cubicBezTo>
                  <a:cubicBezTo>
                    <a:pt x="30" y="42"/>
                    <a:pt x="31" y="40"/>
                    <a:pt x="30" y="40"/>
                  </a:cubicBezTo>
                  <a:cubicBezTo>
                    <a:pt x="30" y="39"/>
                    <a:pt x="28" y="40"/>
                    <a:pt x="28" y="40"/>
                  </a:cubicBezTo>
                  <a:cubicBezTo>
                    <a:pt x="26" y="38"/>
                    <a:pt x="26" y="35"/>
                    <a:pt x="23" y="35"/>
                  </a:cubicBezTo>
                  <a:cubicBezTo>
                    <a:pt x="25" y="30"/>
                    <a:pt x="21" y="30"/>
                    <a:pt x="21" y="27"/>
                  </a:cubicBezTo>
                  <a:cubicBezTo>
                    <a:pt x="20" y="27"/>
                    <a:pt x="20" y="28"/>
                    <a:pt x="20" y="29"/>
                  </a:cubicBezTo>
                  <a:cubicBezTo>
                    <a:pt x="18" y="28"/>
                    <a:pt x="19" y="25"/>
                    <a:pt x="17" y="23"/>
                  </a:cubicBezTo>
                  <a:cubicBezTo>
                    <a:pt x="17" y="22"/>
                    <a:pt x="16" y="21"/>
                    <a:pt x="15" y="21"/>
                  </a:cubicBezTo>
                  <a:cubicBezTo>
                    <a:pt x="14" y="20"/>
                    <a:pt x="14" y="19"/>
                    <a:pt x="13" y="19"/>
                  </a:cubicBezTo>
                  <a:cubicBezTo>
                    <a:pt x="13" y="17"/>
                    <a:pt x="12" y="16"/>
                    <a:pt x="12" y="15"/>
                  </a:cubicBezTo>
                  <a:cubicBezTo>
                    <a:pt x="11" y="13"/>
                    <a:pt x="9" y="13"/>
                    <a:pt x="8" y="12"/>
                  </a:cubicBezTo>
                  <a:cubicBezTo>
                    <a:pt x="8" y="12"/>
                    <a:pt x="6" y="10"/>
                    <a:pt x="6" y="10"/>
                  </a:cubicBezTo>
                  <a:cubicBezTo>
                    <a:pt x="5" y="8"/>
                    <a:pt x="9" y="6"/>
                    <a:pt x="4" y="8"/>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22" name="Freeform 111"/>
            <p:cNvSpPr/>
            <p:nvPr/>
          </p:nvSpPr>
          <p:spPr bwMode="auto">
            <a:xfrm>
              <a:off x="4853338" y="3320182"/>
              <a:ext cx="134938" cy="247650"/>
            </a:xfrm>
            <a:custGeom>
              <a:avLst/>
              <a:gdLst>
                <a:gd name="T0" fmla="*/ 64 w 36"/>
                <a:gd name="T1" fmla="*/ 0 h 66"/>
                <a:gd name="T2" fmla="*/ 76 w 36"/>
                <a:gd name="T3" fmla="*/ 2 h 66"/>
                <a:gd name="T4" fmla="*/ 71 w 36"/>
                <a:gd name="T5" fmla="*/ 54 h 66"/>
                <a:gd name="T6" fmla="*/ 64 w 36"/>
                <a:gd name="T7" fmla="*/ 87 h 66"/>
                <a:gd name="T8" fmla="*/ 57 w 36"/>
                <a:gd name="T9" fmla="*/ 102 h 66"/>
                <a:gd name="T10" fmla="*/ 52 w 36"/>
                <a:gd name="T11" fmla="*/ 118 h 66"/>
                <a:gd name="T12" fmla="*/ 52 w 36"/>
                <a:gd name="T13" fmla="*/ 123 h 66"/>
                <a:gd name="T14" fmla="*/ 47 w 36"/>
                <a:gd name="T15" fmla="*/ 125 h 66"/>
                <a:gd name="T16" fmla="*/ 45 w 36"/>
                <a:gd name="T17" fmla="*/ 142 h 66"/>
                <a:gd name="T18" fmla="*/ 43 w 36"/>
                <a:gd name="T19" fmla="*/ 144 h 66"/>
                <a:gd name="T20" fmla="*/ 40 w 36"/>
                <a:gd name="T21" fmla="*/ 154 h 66"/>
                <a:gd name="T22" fmla="*/ 12 w 36"/>
                <a:gd name="T23" fmla="*/ 156 h 66"/>
                <a:gd name="T24" fmla="*/ 9 w 36"/>
                <a:gd name="T25" fmla="*/ 142 h 66"/>
                <a:gd name="T26" fmla="*/ 7 w 36"/>
                <a:gd name="T27" fmla="*/ 137 h 66"/>
                <a:gd name="T28" fmla="*/ 0 w 36"/>
                <a:gd name="T29" fmla="*/ 135 h 66"/>
                <a:gd name="T30" fmla="*/ 0 w 36"/>
                <a:gd name="T31" fmla="*/ 123 h 66"/>
                <a:gd name="T32" fmla="*/ 2 w 36"/>
                <a:gd name="T33" fmla="*/ 121 h 66"/>
                <a:gd name="T34" fmla="*/ 0 w 36"/>
                <a:gd name="T35" fmla="*/ 118 h 66"/>
                <a:gd name="T36" fmla="*/ 7 w 36"/>
                <a:gd name="T37" fmla="*/ 106 h 66"/>
                <a:gd name="T38" fmla="*/ 7 w 36"/>
                <a:gd name="T39" fmla="*/ 102 h 66"/>
                <a:gd name="T40" fmla="*/ 12 w 36"/>
                <a:gd name="T41" fmla="*/ 97 h 66"/>
                <a:gd name="T42" fmla="*/ 17 w 36"/>
                <a:gd name="T43" fmla="*/ 85 h 66"/>
                <a:gd name="T44" fmla="*/ 12 w 36"/>
                <a:gd name="T45" fmla="*/ 76 h 66"/>
                <a:gd name="T46" fmla="*/ 12 w 36"/>
                <a:gd name="T47" fmla="*/ 59 h 66"/>
                <a:gd name="T48" fmla="*/ 17 w 36"/>
                <a:gd name="T49" fmla="*/ 54 h 66"/>
                <a:gd name="T50" fmla="*/ 26 w 36"/>
                <a:gd name="T51" fmla="*/ 47 h 66"/>
                <a:gd name="T52" fmla="*/ 40 w 36"/>
                <a:gd name="T53" fmla="*/ 38 h 66"/>
                <a:gd name="T54" fmla="*/ 47 w 36"/>
                <a:gd name="T55" fmla="*/ 40 h 66"/>
                <a:gd name="T56" fmla="*/ 50 w 36"/>
                <a:gd name="T57" fmla="*/ 24 h 66"/>
                <a:gd name="T58" fmla="*/ 59 w 36"/>
                <a:gd name="T59" fmla="*/ 19 h 66"/>
                <a:gd name="T60" fmla="*/ 64 w 36"/>
                <a:gd name="T61" fmla="*/ 0 h 6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36" h="66">
                  <a:moveTo>
                    <a:pt x="27" y="0"/>
                  </a:moveTo>
                  <a:cubicBezTo>
                    <a:pt x="28" y="1"/>
                    <a:pt x="30" y="2"/>
                    <a:pt x="32" y="1"/>
                  </a:cubicBezTo>
                  <a:cubicBezTo>
                    <a:pt x="30" y="7"/>
                    <a:pt x="36" y="18"/>
                    <a:pt x="30" y="23"/>
                  </a:cubicBezTo>
                  <a:cubicBezTo>
                    <a:pt x="30" y="28"/>
                    <a:pt x="29" y="32"/>
                    <a:pt x="27" y="37"/>
                  </a:cubicBezTo>
                  <a:cubicBezTo>
                    <a:pt x="27" y="39"/>
                    <a:pt x="26" y="42"/>
                    <a:pt x="24" y="43"/>
                  </a:cubicBezTo>
                  <a:cubicBezTo>
                    <a:pt x="25" y="46"/>
                    <a:pt x="23" y="48"/>
                    <a:pt x="22" y="50"/>
                  </a:cubicBezTo>
                  <a:cubicBezTo>
                    <a:pt x="22" y="50"/>
                    <a:pt x="23" y="52"/>
                    <a:pt x="22" y="52"/>
                  </a:cubicBezTo>
                  <a:cubicBezTo>
                    <a:pt x="22" y="52"/>
                    <a:pt x="20" y="53"/>
                    <a:pt x="20" y="53"/>
                  </a:cubicBezTo>
                  <a:cubicBezTo>
                    <a:pt x="19" y="55"/>
                    <a:pt x="20" y="58"/>
                    <a:pt x="19" y="60"/>
                  </a:cubicBezTo>
                  <a:cubicBezTo>
                    <a:pt x="19" y="61"/>
                    <a:pt x="18" y="60"/>
                    <a:pt x="18" y="61"/>
                  </a:cubicBezTo>
                  <a:cubicBezTo>
                    <a:pt x="18" y="62"/>
                    <a:pt x="16" y="63"/>
                    <a:pt x="17" y="65"/>
                  </a:cubicBezTo>
                  <a:cubicBezTo>
                    <a:pt x="14" y="66"/>
                    <a:pt x="9" y="66"/>
                    <a:pt x="5" y="66"/>
                  </a:cubicBezTo>
                  <a:cubicBezTo>
                    <a:pt x="5" y="63"/>
                    <a:pt x="3" y="64"/>
                    <a:pt x="4" y="60"/>
                  </a:cubicBezTo>
                  <a:cubicBezTo>
                    <a:pt x="3" y="60"/>
                    <a:pt x="3" y="59"/>
                    <a:pt x="3" y="58"/>
                  </a:cubicBezTo>
                  <a:cubicBezTo>
                    <a:pt x="1" y="58"/>
                    <a:pt x="0" y="58"/>
                    <a:pt x="0" y="57"/>
                  </a:cubicBezTo>
                  <a:cubicBezTo>
                    <a:pt x="0" y="55"/>
                    <a:pt x="0" y="54"/>
                    <a:pt x="0" y="52"/>
                  </a:cubicBezTo>
                  <a:cubicBezTo>
                    <a:pt x="0" y="51"/>
                    <a:pt x="1" y="51"/>
                    <a:pt x="1" y="51"/>
                  </a:cubicBezTo>
                  <a:cubicBezTo>
                    <a:pt x="2" y="50"/>
                    <a:pt x="0" y="50"/>
                    <a:pt x="0" y="50"/>
                  </a:cubicBezTo>
                  <a:cubicBezTo>
                    <a:pt x="1" y="48"/>
                    <a:pt x="2" y="46"/>
                    <a:pt x="3" y="45"/>
                  </a:cubicBezTo>
                  <a:cubicBezTo>
                    <a:pt x="3" y="45"/>
                    <a:pt x="2" y="43"/>
                    <a:pt x="3" y="43"/>
                  </a:cubicBezTo>
                  <a:cubicBezTo>
                    <a:pt x="3" y="43"/>
                    <a:pt x="5" y="42"/>
                    <a:pt x="5" y="41"/>
                  </a:cubicBezTo>
                  <a:cubicBezTo>
                    <a:pt x="5" y="39"/>
                    <a:pt x="3" y="32"/>
                    <a:pt x="7" y="36"/>
                  </a:cubicBezTo>
                  <a:cubicBezTo>
                    <a:pt x="8" y="33"/>
                    <a:pt x="5" y="34"/>
                    <a:pt x="5" y="32"/>
                  </a:cubicBezTo>
                  <a:cubicBezTo>
                    <a:pt x="5" y="30"/>
                    <a:pt x="5" y="27"/>
                    <a:pt x="5" y="25"/>
                  </a:cubicBezTo>
                  <a:cubicBezTo>
                    <a:pt x="7" y="25"/>
                    <a:pt x="7" y="24"/>
                    <a:pt x="7" y="23"/>
                  </a:cubicBezTo>
                  <a:cubicBezTo>
                    <a:pt x="10" y="23"/>
                    <a:pt x="10" y="21"/>
                    <a:pt x="11" y="20"/>
                  </a:cubicBezTo>
                  <a:cubicBezTo>
                    <a:pt x="12" y="19"/>
                    <a:pt x="17" y="20"/>
                    <a:pt x="17" y="16"/>
                  </a:cubicBezTo>
                  <a:cubicBezTo>
                    <a:pt x="19" y="15"/>
                    <a:pt x="19" y="17"/>
                    <a:pt x="20" y="17"/>
                  </a:cubicBezTo>
                  <a:cubicBezTo>
                    <a:pt x="19" y="13"/>
                    <a:pt x="21" y="12"/>
                    <a:pt x="21" y="10"/>
                  </a:cubicBezTo>
                  <a:cubicBezTo>
                    <a:pt x="25" y="12"/>
                    <a:pt x="24" y="2"/>
                    <a:pt x="25" y="8"/>
                  </a:cubicBezTo>
                  <a:cubicBezTo>
                    <a:pt x="29" y="7"/>
                    <a:pt x="25" y="2"/>
                    <a:pt x="27" y="0"/>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sp>
          <p:nvSpPr>
            <p:cNvPr id="223" name="Freeform 112"/>
            <p:cNvSpPr/>
            <p:nvPr/>
          </p:nvSpPr>
          <p:spPr bwMode="auto">
            <a:xfrm>
              <a:off x="6110638" y="3309069"/>
              <a:ext cx="727075" cy="533400"/>
            </a:xfrm>
            <a:custGeom>
              <a:avLst/>
              <a:gdLst>
                <a:gd name="T0" fmla="*/ 267 w 194"/>
                <a:gd name="T1" fmla="*/ 26 h 142"/>
                <a:gd name="T2" fmla="*/ 255 w 194"/>
                <a:gd name="T3" fmla="*/ 33 h 142"/>
                <a:gd name="T4" fmla="*/ 269 w 194"/>
                <a:gd name="T5" fmla="*/ 50 h 142"/>
                <a:gd name="T6" fmla="*/ 307 w 194"/>
                <a:gd name="T7" fmla="*/ 71 h 142"/>
                <a:gd name="T8" fmla="*/ 319 w 194"/>
                <a:gd name="T9" fmla="*/ 54 h 142"/>
                <a:gd name="T10" fmla="*/ 321 w 194"/>
                <a:gd name="T11" fmla="*/ 45 h 142"/>
                <a:gd name="T12" fmla="*/ 323 w 194"/>
                <a:gd name="T13" fmla="*/ 19 h 142"/>
                <a:gd name="T14" fmla="*/ 333 w 194"/>
                <a:gd name="T15" fmla="*/ 5 h 142"/>
                <a:gd name="T16" fmla="*/ 340 w 194"/>
                <a:gd name="T17" fmla="*/ 17 h 142"/>
                <a:gd name="T18" fmla="*/ 354 w 194"/>
                <a:gd name="T19" fmla="*/ 45 h 142"/>
                <a:gd name="T20" fmla="*/ 368 w 194"/>
                <a:gd name="T21" fmla="*/ 64 h 142"/>
                <a:gd name="T22" fmla="*/ 382 w 194"/>
                <a:gd name="T23" fmla="*/ 83 h 142"/>
                <a:gd name="T24" fmla="*/ 392 w 194"/>
                <a:gd name="T25" fmla="*/ 104 h 142"/>
                <a:gd name="T26" fmla="*/ 399 w 194"/>
                <a:gd name="T27" fmla="*/ 111 h 142"/>
                <a:gd name="T28" fmla="*/ 416 w 194"/>
                <a:gd name="T29" fmla="*/ 123 h 142"/>
                <a:gd name="T30" fmla="*/ 430 w 194"/>
                <a:gd name="T31" fmla="*/ 149 h 142"/>
                <a:gd name="T32" fmla="*/ 434 w 194"/>
                <a:gd name="T33" fmla="*/ 156 h 142"/>
                <a:gd name="T34" fmla="*/ 451 w 194"/>
                <a:gd name="T35" fmla="*/ 166 h 142"/>
                <a:gd name="T36" fmla="*/ 458 w 194"/>
                <a:gd name="T37" fmla="*/ 213 h 142"/>
                <a:gd name="T38" fmla="*/ 449 w 194"/>
                <a:gd name="T39" fmla="*/ 237 h 142"/>
                <a:gd name="T40" fmla="*/ 449 w 194"/>
                <a:gd name="T41" fmla="*/ 244 h 142"/>
                <a:gd name="T42" fmla="*/ 444 w 194"/>
                <a:gd name="T43" fmla="*/ 260 h 142"/>
                <a:gd name="T44" fmla="*/ 427 w 194"/>
                <a:gd name="T45" fmla="*/ 274 h 142"/>
                <a:gd name="T46" fmla="*/ 413 w 194"/>
                <a:gd name="T47" fmla="*/ 317 h 142"/>
                <a:gd name="T48" fmla="*/ 387 w 194"/>
                <a:gd name="T49" fmla="*/ 329 h 142"/>
                <a:gd name="T50" fmla="*/ 378 w 194"/>
                <a:gd name="T51" fmla="*/ 336 h 142"/>
                <a:gd name="T52" fmla="*/ 354 w 194"/>
                <a:gd name="T53" fmla="*/ 331 h 142"/>
                <a:gd name="T54" fmla="*/ 305 w 194"/>
                <a:gd name="T55" fmla="*/ 322 h 142"/>
                <a:gd name="T56" fmla="*/ 302 w 194"/>
                <a:gd name="T57" fmla="*/ 305 h 142"/>
                <a:gd name="T58" fmla="*/ 300 w 194"/>
                <a:gd name="T59" fmla="*/ 298 h 142"/>
                <a:gd name="T60" fmla="*/ 276 w 194"/>
                <a:gd name="T61" fmla="*/ 282 h 142"/>
                <a:gd name="T62" fmla="*/ 267 w 194"/>
                <a:gd name="T63" fmla="*/ 267 h 142"/>
                <a:gd name="T64" fmla="*/ 243 w 194"/>
                <a:gd name="T65" fmla="*/ 258 h 142"/>
                <a:gd name="T66" fmla="*/ 231 w 194"/>
                <a:gd name="T67" fmla="*/ 253 h 142"/>
                <a:gd name="T68" fmla="*/ 179 w 194"/>
                <a:gd name="T69" fmla="*/ 241 h 142"/>
                <a:gd name="T70" fmla="*/ 151 w 194"/>
                <a:gd name="T71" fmla="*/ 251 h 142"/>
                <a:gd name="T72" fmla="*/ 142 w 194"/>
                <a:gd name="T73" fmla="*/ 256 h 142"/>
                <a:gd name="T74" fmla="*/ 132 w 194"/>
                <a:gd name="T75" fmla="*/ 265 h 142"/>
                <a:gd name="T76" fmla="*/ 127 w 194"/>
                <a:gd name="T77" fmla="*/ 265 h 142"/>
                <a:gd name="T78" fmla="*/ 76 w 194"/>
                <a:gd name="T79" fmla="*/ 272 h 142"/>
                <a:gd name="T80" fmla="*/ 68 w 194"/>
                <a:gd name="T81" fmla="*/ 277 h 142"/>
                <a:gd name="T82" fmla="*/ 21 w 194"/>
                <a:gd name="T83" fmla="*/ 286 h 142"/>
                <a:gd name="T84" fmla="*/ 26 w 194"/>
                <a:gd name="T85" fmla="*/ 256 h 142"/>
                <a:gd name="T86" fmla="*/ 21 w 194"/>
                <a:gd name="T87" fmla="*/ 239 h 142"/>
                <a:gd name="T88" fmla="*/ 21 w 194"/>
                <a:gd name="T89" fmla="*/ 227 h 142"/>
                <a:gd name="T90" fmla="*/ 12 w 194"/>
                <a:gd name="T91" fmla="*/ 211 h 142"/>
                <a:gd name="T92" fmla="*/ 9 w 194"/>
                <a:gd name="T93" fmla="*/ 196 h 142"/>
                <a:gd name="T94" fmla="*/ 5 w 194"/>
                <a:gd name="T95" fmla="*/ 180 h 142"/>
                <a:gd name="T96" fmla="*/ 7 w 194"/>
                <a:gd name="T97" fmla="*/ 166 h 142"/>
                <a:gd name="T98" fmla="*/ 7 w 194"/>
                <a:gd name="T99" fmla="*/ 130 h 142"/>
                <a:gd name="T100" fmla="*/ 38 w 194"/>
                <a:gd name="T101" fmla="*/ 111 h 142"/>
                <a:gd name="T102" fmla="*/ 73 w 194"/>
                <a:gd name="T103" fmla="*/ 102 h 142"/>
                <a:gd name="T104" fmla="*/ 94 w 194"/>
                <a:gd name="T105" fmla="*/ 95 h 142"/>
                <a:gd name="T106" fmla="*/ 102 w 194"/>
                <a:gd name="T107" fmla="*/ 64 h 142"/>
                <a:gd name="T108" fmla="*/ 127 w 194"/>
                <a:gd name="T109" fmla="*/ 64 h 142"/>
                <a:gd name="T110" fmla="*/ 132 w 194"/>
                <a:gd name="T111" fmla="*/ 45 h 142"/>
                <a:gd name="T112" fmla="*/ 153 w 194"/>
                <a:gd name="T113" fmla="*/ 31 h 142"/>
                <a:gd name="T114" fmla="*/ 170 w 194"/>
                <a:gd name="T115" fmla="*/ 38 h 142"/>
                <a:gd name="T116" fmla="*/ 177 w 194"/>
                <a:gd name="T117" fmla="*/ 40 h 142"/>
                <a:gd name="T118" fmla="*/ 182 w 194"/>
                <a:gd name="T119" fmla="*/ 35 h 142"/>
                <a:gd name="T120" fmla="*/ 201 w 194"/>
                <a:gd name="T121" fmla="*/ 19 h 142"/>
                <a:gd name="T122" fmla="*/ 215 w 194"/>
                <a:gd name="T123" fmla="*/ 14 h 14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94" h="142">
                  <a:moveTo>
                    <a:pt x="113" y="6"/>
                  </a:moveTo>
                  <a:cubicBezTo>
                    <a:pt x="113" y="8"/>
                    <a:pt x="113" y="10"/>
                    <a:pt x="113" y="11"/>
                  </a:cubicBezTo>
                  <a:cubicBezTo>
                    <a:pt x="111" y="11"/>
                    <a:pt x="110" y="11"/>
                    <a:pt x="109" y="11"/>
                  </a:cubicBezTo>
                  <a:cubicBezTo>
                    <a:pt x="110" y="13"/>
                    <a:pt x="110" y="14"/>
                    <a:pt x="108" y="14"/>
                  </a:cubicBezTo>
                  <a:cubicBezTo>
                    <a:pt x="110" y="16"/>
                    <a:pt x="108" y="15"/>
                    <a:pt x="108" y="19"/>
                  </a:cubicBezTo>
                  <a:cubicBezTo>
                    <a:pt x="109" y="20"/>
                    <a:pt x="111" y="21"/>
                    <a:pt x="114" y="21"/>
                  </a:cubicBezTo>
                  <a:cubicBezTo>
                    <a:pt x="114" y="26"/>
                    <a:pt x="122" y="24"/>
                    <a:pt x="122" y="29"/>
                  </a:cubicBezTo>
                  <a:cubicBezTo>
                    <a:pt x="125" y="29"/>
                    <a:pt x="129" y="29"/>
                    <a:pt x="130" y="30"/>
                  </a:cubicBezTo>
                  <a:cubicBezTo>
                    <a:pt x="132" y="30"/>
                    <a:pt x="130" y="25"/>
                    <a:pt x="135" y="27"/>
                  </a:cubicBezTo>
                  <a:cubicBezTo>
                    <a:pt x="134" y="26"/>
                    <a:pt x="133" y="23"/>
                    <a:pt x="135" y="23"/>
                  </a:cubicBezTo>
                  <a:cubicBezTo>
                    <a:pt x="136" y="23"/>
                    <a:pt x="135" y="21"/>
                    <a:pt x="135" y="20"/>
                  </a:cubicBezTo>
                  <a:cubicBezTo>
                    <a:pt x="135" y="20"/>
                    <a:pt x="136" y="19"/>
                    <a:pt x="136" y="19"/>
                  </a:cubicBezTo>
                  <a:cubicBezTo>
                    <a:pt x="136" y="17"/>
                    <a:pt x="138" y="16"/>
                    <a:pt x="137" y="14"/>
                  </a:cubicBezTo>
                  <a:cubicBezTo>
                    <a:pt x="137" y="13"/>
                    <a:pt x="136" y="11"/>
                    <a:pt x="137" y="8"/>
                  </a:cubicBezTo>
                  <a:cubicBezTo>
                    <a:pt x="137" y="8"/>
                    <a:pt x="139" y="8"/>
                    <a:pt x="140" y="8"/>
                  </a:cubicBezTo>
                  <a:cubicBezTo>
                    <a:pt x="141" y="7"/>
                    <a:pt x="140" y="3"/>
                    <a:pt x="141" y="2"/>
                  </a:cubicBezTo>
                  <a:cubicBezTo>
                    <a:pt x="143" y="2"/>
                    <a:pt x="142" y="6"/>
                    <a:pt x="143" y="7"/>
                  </a:cubicBezTo>
                  <a:cubicBezTo>
                    <a:pt x="143" y="7"/>
                    <a:pt x="144" y="7"/>
                    <a:pt x="144" y="7"/>
                  </a:cubicBezTo>
                  <a:cubicBezTo>
                    <a:pt x="145" y="9"/>
                    <a:pt x="146" y="11"/>
                    <a:pt x="147" y="13"/>
                  </a:cubicBezTo>
                  <a:cubicBezTo>
                    <a:pt x="148" y="15"/>
                    <a:pt x="150" y="16"/>
                    <a:pt x="150" y="19"/>
                  </a:cubicBezTo>
                  <a:cubicBezTo>
                    <a:pt x="153" y="15"/>
                    <a:pt x="151" y="20"/>
                    <a:pt x="155" y="20"/>
                  </a:cubicBezTo>
                  <a:cubicBezTo>
                    <a:pt x="155" y="22"/>
                    <a:pt x="154" y="25"/>
                    <a:pt x="156" y="27"/>
                  </a:cubicBezTo>
                  <a:cubicBezTo>
                    <a:pt x="158" y="29"/>
                    <a:pt x="156" y="31"/>
                    <a:pt x="157" y="35"/>
                  </a:cubicBezTo>
                  <a:cubicBezTo>
                    <a:pt x="160" y="31"/>
                    <a:pt x="158" y="35"/>
                    <a:pt x="162" y="35"/>
                  </a:cubicBezTo>
                  <a:cubicBezTo>
                    <a:pt x="162" y="37"/>
                    <a:pt x="161" y="37"/>
                    <a:pt x="161" y="39"/>
                  </a:cubicBezTo>
                  <a:cubicBezTo>
                    <a:pt x="163" y="40"/>
                    <a:pt x="166" y="40"/>
                    <a:pt x="166" y="44"/>
                  </a:cubicBezTo>
                  <a:cubicBezTo>
                    <a:pt x="166" y="45"/>
                    <a:pt x="168" y="44"/>
                    <a:pt x="169" y="44"/>
                  </a:cubicBezTo>
                  <a:cubicBezTo>
                    <a:pt x="169" y="45"/>
                    <a:pt x="169" y="46"/>
                    <a:pt x="169" y="47"/>
                  </a:cubicBezTo>
                  <a:cubicBezTo>
                    <a:pt x="169" y="47"/>
                    <a:pt x="171" y="46"/>
                    <a:pt x="171" y="47"/>
                  </a:cubicBezTo>
                  <a:cubicBezTo>
                    <a:pt x="173" y="49"/>
                    <a:pt x="173" y="52"/>
                    <a:pt x="176" y="52"/>
                  </a:cubicBezTo>
                  <a:cubicBezTo>
                    <a:pt x="176" y="54"/>
                    <a:pt x="178" y="58"/>
                    <a:pt x="180" y="60"/>
                  </a:cubicBezTo>
                  <a:cubicBezTo>
                    <a:pt x="180" y="61"/>
                    <a:pt x="181" y="62"/>
                    <a:pt x="182" y="63"/>
                  </a:cubicBezTo>
                  <a:cubicBezTo>
                    <a:pt x="182" y="64"/>
                    <a:pt x="184" y="63"/>
                    <a:pt x="184" y="63"/>
                  </a:cubicBezTo>
                  <a:cubicBezTo>
                    <a:pt x="185" y="64"/>
                    <a:pt x="184" y="65"/>
                    <a:pt x="184" y="66"/>
                  </a:cubicBezTo>
                  <a:cubicBezTo>
                    <a:pt x="185" y="66"/>
                    <a:pt x="187" y="66"/>
                    <a:pt x="187" y="66"/>
                  </a:cubicBezTo>
                  <a:cubicBezTo>
                    <a:pt x="189" y="68"/>
                    <a:pt x="187" y="71"/>
                    <a:pt x="191" y="70"/>
                  </a:cubicBezTo>
                  <a:cubicBezTo>
                    <a:pt x="189" y="74"/>
                    <a:pt x="192" y="78"/>
                    <a:pt x="193" y="83"/>
                  </a:cubicBezTo>
                  <a:cubicBezTo>
                    <a:pt x="193" y="86"/>
                    <a:pt x="191" y="89"/>
                    <a:pt x="194" y="90"/>
                  </a:cubicBezTo>
                  <a:cubicBezTo>
                    <a:pt x="191" y="92"/>
                    <a:pt x="192" y="94"/>
                    <a:pt x="191" y="99"/>
                  </a:cubicBezTo>
                  <a:cubicBezTo>
                    <a:pt x="191" y="98"/>
                    <a:pt x="189" y="99"/>
                    <a:pt x="190" y="100"/>
                  </a:cubicBezTo>
                  <a:cubicBezTo>
                    <a:pt x="190" y="100"/>
                    <a:pt x="191" y="100"/>
                    <a:pt x="191" y="100"/>
                  </a:cubicBezTo>
                  <a:cubicBezTo>
                    <a:pt x="191" y="100"/>
                    <a:pt x="191" y="103"/>
                    <a:pt x="190" y="103"/>
                  </a:cubicBezTo>
                  <a:cubicBezTo>
                    <a:pt x="190" y="104"/>
                    <a:pt x="188" y="104"/>
                    <a:pt x="188" y="105"/>
                  </a:cubicBezTo>
                  <a:cubicBezTo>
                    <a:pt x="187" y="106"/>
                    <a:pt x="190" y="108"/>
                    <a:pt x="188" y="110"/>
                  </a:cubicBezTo>
                  <a:cubicBezTo>
                    <a:pt x="186" y="110"/>
                    <a:pt x="186" y="114"/>
                    <a:pt x="183" y="113"/>
                  </a:cubicBezTo>
                  <a:cubicBezTo>
                    <a:pt x="184" y="115"/>
                    <a:pt x="183" y="116"/>
                    <a:pt x="181" y="116"/>
                  </a:cubicBezTo>
                  <a:cubicBezTo>
                    <a:pt x="182" y="121"/>
                    <a:pt x="179" y="122"/>
                    <a:pt x="180" y="127"/>
                  </a:cubicBezTo>
                  <a:cubicBezTo>
                    <a:pt x="175" y="126"/>
                    <a:pt x="176" y="131"/>
                    <a:pt x="175" y="134"/>
                  </a:cubicBezTo>
                  <a:cubicBezTo>
                    <a:pt x="173" y="134"/>
                    <a:pt x="171" y="134"/>
                    <a:pt x="171" y="135"/>
                  </a:cubicBezTo>
                  <a:cubicBezTo>
                    <a:pt x="171" y="137"/>
                    <a:pt x="167" y="137"/>
                    <a:pt x="164" y="139"/>
                  </a:cubicBezTo>
                  <a:cubicBezTo>
                    <a:pt x="164" y="139"/>
                    <a:pt x="163" y="141"/>
                    <a:pt x="162" y="141"/>
                  </a:cubicBezTo>
                  <a:cubicBezTo>
                    <a:pt x="161" y="142"/>
                    <a:pt x="160" y="141"/>
                    <a:pt x="160" y="142"/>
                  </a:cubicBezTo>
                  <a:cubicBezTo>
                    <a:pt x="157" y="141"/>
                    <a:pt x="156" y="138"/>
                    <a:pt x="153" y="137"/>
                  </a:cubicBezTo>
                  <a:cubicBezTo>
                    <a:pt x="150" y="136"/>
                    <a:pt x="151" y="139"/>
                    <a:pt x="150" y="140"/>
                  </a:cubicBezTo>
                  <a:cubicBezTo>
                    <a:pt x="148" y="141"/>
                    <a:pt x="144" y="140"/>
                    <a:pt x="142" y="142"/>
                  </a:cubicBezTo>
                  <a:cubicBezTo>
                    <a:pt x="138" y="140"/>
                    <a:pt x="135" y="137"/>
                    <a:pt x="129" y="136"/>
                  </a:cubicBezTo>
                  <a:cubicBezTo>
                    <a:pt x="130" y="135"/>
                    <a:pt x="130" y="133"/>
                    <a:pt x="129" y="130"/>
                  </a:cubicBezTo>
                  <a:cubicBezTo>
                    <a:pt x="129" y="130"/>
                    <a:pt x="128" y="130"/>
                    <a:pt x="128" y="129"/>
                  </a:cubicBezTo>
                  <a:cubicBezTo>
                    <a:pt x="128" y="129"/>
                    <a:pt x="128" y="128"/>
                    <a:pt x="128" y="128"/>
                  </a:cubicBezTo>
                  <a:cubicBezTo>
                    <a:pt x="127" y="127"/>
                    <a:pt x="125" y="126"/>
                    <a:pt x="127" y="126"/>
                  </a:cubicBezTo>
                  <a:cubicBezTo>
                    <a:pt x="126" y="125"/>
                    <a:pt x="121" y="122"/>
                    <a:pt x="121" y="125"/>
                  </a:cubicBezTo>
                  <a:cubicBezTo>
                    <a:pt x="119" y="123"/>
                    <a:pt x="119" y="120"/>
                    <a:pt x="117" y="119"/>
                  </a:cubicBezTo>
                  <a:cubicBezTo>
                    <a:pt x="117" y="116"/>
                    <a:pt x="118" y="116"/>
                    <a:pt x="118" y="114"/>
                  </a:cubicBezTo>
                  <a:cubicBezTo>
                    <a:pt x="117" y="113"/>
                    <a:pt x="116" y="114"/>
                    <a:pt x="113" y="113"/>
                  </a:cubicBezTo>
                  <a:cubicBezTo>
                    <a:pt x="110" y="114"/>
                    <a:pt x="110" y="118"/>
                    <a:pt x="105" y="117"/>
                  </a:cubicBezTo>
                  <a:cubicBezTo>
                    <a:pt x="107" y="113"/>
                    <a:pt x="102" y="114"/>
                    <a:pt x="103" y="109"/>
                  </a:cubicBezTo>
                  <a:cubicBezTo>
                    <a:pt x="100" y="109"/>
                    <a:pt x="100" y="107"/>
                    <a:pt x="96" y="108"/>
                  </a:cubicBezTo>
                  <a:cubicBezTo>
                    <a:pt x="96" y="107"/>
                    <a:pt x="97" y="107"/>
                    <a:pt x="98" y="107"/>
                  </a:cubicBezTo>
                  <a:cubicBezTo>
                    <a:pt x="95" y="103"/>
                    <a:pt x="93" y="106"/>
                    <a:pt x="87" y="106"/>
                  </a:cubicBezTo>
                  <a:cubicBezTo>
                    <a:pt x="83" y="105"/>
                    <a:pt x="79" y="104"/>
                    <a:pt x="76" y="102"/>
                  </a:cubicBezTo>
                  <a:cubicBezTo>
                    <a:pt x="73" y="103"/>
                    <a:pt x="70" y="103"/>
                    <a:pt x="69" y="106"/>
                  </a:cubicBezTo>
                  <a:cubicBezTo>
                    <a:pt x="67" y="106"/>
                    <a:pt x="66" y="106"/>
                    <a:pt x="64" y="106"/>
                  </a:cubicBezTo>
                  <a:cubicBezTo>
                    <a:pt x="63" y="106"/>
                    <a:pt x="63" y="107"/>
                    <a:pt x="63" y="107"/>
                  </a:cubicBezTo>
                  <a:cubicBezTo>
                    <a:pt x="61" y="107"/>
                    <a:pt x="62" y="105"/>
                    <a:pt x="60" y="108"/>
                  </a:cubicBezTo>
                  <a:cubicBezTo>
                    <a:pt x="59" y="109"/>
                    <a:pt x="58" y="109"/>
                    <a:pt x="58" y="110"/>
                  </a:cubicBezTo>
                  <a:cubicBezTo>
                    <a:pt x="57" y="109"/>
                    <a:pt x="56" y="107"/>
                    <a:pt x="56" y="112"/>
                  </a:cubicBezTo>
                  <a:cubicBezTo>
                    <a:pt x="55" y="111"/>
                    <a:pt x="55" y="110"/>
                    <a:pt x="54" y="110"/>
                  </a:cubicBezTo>
                  <a:cubicBezTo>
                    <a:pt x="52" y="110"/>
                    <a:pt x="53" y="112"/>
                    <a:pt x="54" y="112"/>
                  </a:cubicBezTo>
                  <a:cubicBezTo>
                    <a:pt x="52" y="114"/>
                    <a:pt x="49" y="113"/>
                    <a:pt x="48" y="116"/>
                  </a:cubicBezTo>
                  <a:cubicBezTo>
                    <a:pt x="45" y="114"/>
                    <a:pt x="37" y="116"/>
                    <a:pt x="32" y="115"/>
                  </a:cubicBezTo>
                  <a:cubicBezTo>
                    <a:pt x="31" y="115"/>
                    <a:pt x="32" y="117"/>
                    <a:pt x="31" y="117"/>
                  </a:cubicBezTo>
                  <a:cubicBezTo>
                    <a:pt x="31" y="118"/>
                    <a:pt x="30" y="117"/>
                    <a:pt x="29" y="117"/>
                  </a:cubicBezTo>
                  <a:cubicBezTo>
                    <a:pt x="28" y="118"/>
                    <a:pt x="27" y="118"/>
                    <a:pt x="25" y="119"/>
                  </a:cubicBezTo>
                  <a:cubicBezTo>
                    <a:pt x="22" y="119"/>
                    <a:pt x="16" y="122"/>
                    <a:pt x="9" y="121"/>
                  </a:cubicBezTo>
                  <a:cubicBezTo>
                    <a:pt x="10" y="118"/>
                    <a:pt x="9" y="114"/>
                    <a:pt x="12" y="114"/>
                  </a:cubicBezTo>
                  <a:cubicBezTo>
                    <a:pt x="12" y="112"/>
                    <a:pt x="14" y="108"/>
                    <a:pt x="11" y="108"/>
                  </a:cubicBezTo>
                  <a:cubicBezTo>
                    <a:pt x="8" y="108"/>
                    <a:pt x="12" y="107"/>
                    <a:pt x="11" y="103"/>
                  </a:cubicBezTo>
                  <a:cubicBezTo>
                    <a:pt x="10" y="100"/>
                    <a:pt x="10" y="106"/>
                    <a:pt x="9" y="101"/>
                  </a:cubicBezTo>
                  <a:cubicBezTo>
                    <a:pt x="9" y="101"/>
                    <a:pt x="9" y="99"/>
                    <a:pt x="9" y="99"/>
                  </a:cubicBezTo>
                  <a:cubicBezTo>
                    <a:pt x="7" y="97"/>
                    <a:pt x="9" y="98"/>
                    <a:pt x="9" y="96"/>
                  </a:cubicBezTo>
                  <a:cubicBezTo>
                    <a:pt x="9" y="94"/>
                    <a:pt x="6" y="92"/>
                    <a:pt x="8" y="90"/>
                  </a:cubicBezTo>
                  <a:cubicBezTo>
                    <a:pt x="8" y="89"/>
                    <a:pt x="6" y="90"/>
                    <a:pt x="5" y="89"/>
                  </a:cubicBezTo>
                  <a:cubicBezTo>
                    <a:pt x="5" y="89"/>
                    <a:pt x="6" y="87"/>
                    <a:pt x="5" y="87"/>
                  </a:cubicBezTo>
                  <a:cubicBezTo>
                    <a:pt x="5" y="87"/>
                    <a:pt x="4" y="83"/>
                    <a:pt x="4" y="83"/>
                  </a:cubicBezTo>
                  <a:cubicBezTo>
                    <a:pt x="3" y="82"/>
                    <a:pt x="5" y="83"/>
                    <a:pt x="4" y="81"/>
                  </a:cubicBezTo>
                  <a:cubicBezTo>
                    <a:pt x="4" y="79"/>
                    <a:pt x="1" y="79"/>
                    <a:pt x="2" y="76"/>
                  </a:cubicBezTo>
                  <a:cubicBezTo>
                    <a:pt x="5" y="77"/>
                    <a:pt x="3" y="72"/>
                    <a:pt x="5" y="72"/>
                  </a:cubicBezTo>
                  <a:cubicBezTo>
                    <a:pt x="6" y="70"/>
                    <a:pt x="3" y="71"/>
                    <a:pt x="3" y="70"/>
                  </a:cubicBezTo>
                  <a:cubicBezTo>
                    <a:pt x="2" y="69"/>
                    <a:pt x="4" y="66"/>
                    <a:pt x="1" y="67"/>
                  </a:cubicBezTo>
                  <a:cubicBezTo>
                    <a:pt x="0" y="61"/>
                    <a:pt x="3" y="59"/>
                    <a:pt x="3" y="55"/>
                  </a:cubicBezTo>
                  <a:cubicBezTo>
                    <a:pt x="4" y="57"/>
                    <a:pt x="9" y="56"/>
                    <a:pt x="9" y="53"/>
                  </a:cubicBezTo>
                  <a:cubicBezTo>
                    <a:pt x="9" y="50"/>
                    <a:pt x="17" y="52"/>
                    <a:pt x="16" y="47"/>
                  </a:cubicBezTo>
                  <a:cubicBezTo>
                    <a:pt x="23" y="48"/>
                    <a:pt x="26" y="45"/>
                    <a:pt x="31" y="44"/>
                  </a:cubicBezTo>
                  <a:cubicBezTo>
                    <a:pt x="33" y="45"/>
                    <a:pt x="32" y="43"/>
                    <a:pt x="31" y="43"/>
                  </a:cubicBezTo>
                  <a:cubicBezTo>
                    <a:pt x="33" y="41"/>
                    <a:pt x="37" y="43"/>
                    <a:pt x="37" y="39"/>
                  </a:cubicBezTo>
                  <a:cubicBezTo>
                    <a:pt x="38" y="39"/>
                    <a:pt x="38" y="40"/>
                    <a:pt x="40" y="40"/>
                  </a:cubicBezTo>
                  <a:cubicBezTo>
                    <a:pt x="42" y="40"/>
                    <a:pt x="39" y="34"/>
                    <a:pt x="43" y="36"/>
                  </a:cubicBezTo>
                  <a:cubicBezTo>
                    <a:pt x="42" y="31"/>
                    <a:pt x="43" y="32"/>
                    <a:pt x="43" y="27"/>
                  </a:cubicBezTo>
                  <a:cubicBezTo>
                    <a:pt x="46" y="27"/>
                    <a:pt x="48" y="28"/>
                    <a:pt x="50" y="29"/>
                  </a:cubicBezTo>
                  <a:cubicBezTo>
                    <a:pt x="51" y="28"/>
                    <a:pt x="51" y="26"/>
                    <a:pt x="54" y="27"/>
                  </a:cubicBezTo>
                  <a:cubicBezTo>
                    <a:pt x="52" y="24"/>
                    <a:pt x="57" y="22"/>
                    <a:pt x="54" y="22"/>
                  </a:cubicBezTo>
                  <a:cubicBezTo>
                    <a:pt x="54" y="21"/>
                    <a:pt x="56" y="21"/>
                    <a:pt x="56" y="19"/>
                  </a:cubicBezTo>
                  <a:cubicBezTo>
                    <a:pt x="60" y="19"/>
                    <a:pt x="57" y="14"/>
                    <a:pt x="62" y="16"/>
                  </a:cubicBezTo>
                  <a:cubicBezTo>
                    <a:pt x="63" y="15"/>
                    <a:pt x="64" y="14"/>
                    <a:pt x="65" y="13"/>
                  </a:cubicBezTo>
                  <a:cubicBezTo>
                    <a:pt x="67" y="14"/>
                    <a:pt x="69" y="14"/>
                    <a:pt x="71" y="14"/>
                  </a:cubicBezTo>
                  <a:cubicBezTo>
                    <a:pt x="69" y="16"/>
                    <a:pt x="72" y="15"/>
                    <a:pt x="72" y="16"/>
                  </a:cubicBezTo>
                  <a:cubicBezTo>
                    <a:pt x="73" y="16"/>
                    <a:pt x="72" y="17"/>
                    <a:pt x="72" y="17"/>
                  </a:cubicBezTo>
                  <a:cubicBezTo>
                    <a:pt x="73" y="18"/>
                    <a:pt x="75" y="17"/>
                    <a:pt x="75" y="17"/>
                  </a:cubicBezTo>
                  <a:cubicBezTo>
                    <a:pt x="75" y="18"/>
                    <a:pt x="76" y="21"/>
                    <a:pt x="80" y="20"/>
                  </a:cubicBezTo>
                  <a:cubicBezTo>
                    <a:pt x="81" y="20"/>
                    <a:pt x="80" y="14"/>
                    <a:pt x="77" y="15"/>
                  </a:cubicBezTo>
                  <a:cubicBezTo>
                    <a:pt x="78" y="14"/>
                    <a:pt x="79" y="13"/>
                    <a:pt x="81" y="13"/>
                  </a:cubicBezTo>
                  <a:cubicBezTo>
                    <a:pt x="81" y="10"/>
                    <a:pt x="82" y="8"/>
                    <a:pt x="85" y="8"/>
                  </a:cubicBezTo>
                  <a:cubicBezTo>
                    <a:pt x="85" y="5"/>
                    <a:pt x="86" y="4"/>
                    <a:pt x="89" y="4"/>
                  </a:cubicBezTo>
                  <a:cubicBezTo>
                    <a:pt x="87" y="8"/>
                    <a:pt x="88" y="6"/>
                    <a:pt x="91" y="6"/>
                  </a:cubicBezTo>
                  <a:cubicBezTo>
                    <a:pt x="96" y="0"/>
                    <a:pt x="106" y="6"/>
                    <a:pt x="113" y="6"/>
                  </a:cubicBezTo>
                  <a:close/>
                </a:path>
              </a:pathLst>
            </a:custGeom>
            <a:grpFill/>
            <a:ln w="12700">
              <a:noFill/>
              <a:round/>
            </a:ln>
            <a:effectLst/>
          </p:spPr>
          <p:txBody>
            <a:bodyPr rtlCol="0" anchor="ctr"/>
            <a:lstStyle/>
            <a:p>
              <a:pPr algn="ctr"/>
              <a:endParaRPr lang="zh-CN" altLang="en-US" sz="1900" kern="0">
                <a:solidFill>
                  <a:schemeClr val="tx1">
                    <a:lumMod val="50000"/>
                    <a:lumOff val="50000"/>
                  </a:schemeClr>
                </a:solidFill>
                <a:latin typeface="Broadway" panose="04040905080B02020502" pitchFamily="82" charset="0"/>
              </a:endParaRPr>
            </a:p>
          </p:txBody>
        </p:sp>
      </p:grpSp>
      <p:sp>
        <p:nvSpPr>
          <p:cNvPr id="224" name="椭圆 223"/>
          <p:cNvSpPr/>
          <p:nvPr/>
        </p:nvSpPr>
        <p:spPr>
          <a:xfrm>
            <a:off x="4196463" y="2818848"/>
            <a:ext cx="1171770" cy="1171923"/>
          </a:xfrm>
          <a:prstGeom prst="ellipse">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2100">
              <a:solidFill>
                <a:schemeClr val="tx1">
                  <a:lumMod val="50000"/>
                  <a:lumOff val="50000"/>
                </a:schemeClr>
              </a:solidFill>
            </a:endParaRPr>
          </a:p>
        </p:txBody>
      </p:sp>
      <p:sp>
        <p:nvSpPr>
          <p:cNvPr id="225" name="椭圆 224"/>
          <p:cNvSpPr/>
          <p:nvPr/>
        </p:nvSpPr>
        <p:spPr>
          <a:xfrm>
            <a:off x="8084410" y="2489078"/>
            <a:ext cx="1171770" cy="1171923"/>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2100">
              <a:solidFill>
                <a:schemeClr val="tx1">
                  <a:lumMod val="50000"/>
                  <a:lumOff val="50000"/>
                </a:schemeClr>
              </a:solidFill>
            </a:endParaRPr>
          </a:p>
        </p:txBody>
      </p:sp>
      <p:sp>
        <p:nvSpPr>
          <p:cNvPr id="226" name="椭圆 225"/>
          <p:cNvSpPr/>
          <p:nvPr/>
        </p:nvSpPr>
        <p:spPr>
          <a:xfrm>
            <a:off x="9390877" y="4189157"/>
            <a:ext cx="708644" cy="708736"/>
          </a:xfrm>
          <a:prstGeom prst="ellipse">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2100">
              <a:solidFill>
                <a:schemeClr val="tx1">
                  <a:lumMod val="50000"/>
                  <a:lumOff val="50000"/>
                </a:schemeClr>
              </a:solidFill>
            </a:endParaRPr>
          </a:p>
        </p:txBody>
      </p:sp>
      <p:sp>
        <p:nvSpPr>
          <p:cNvPr id="227" name="椭圆 226"/>
          <p:cNvSpPr/>
          <p:nvPr/>
        </p:nvSpPr>
        <p:spPr>
          <a:xfrm>
            <a:off x="1727919" y="3610806"/>
            <a:ext cx="1171770" cy="1171923"/>
          </a:xfrm>
          <a:prstGeom prst="ellipse">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2100">
              <a:solidFill>
                <a:schemeClr val="tx1">
                  <a:lumMod val="50000"/>
                  <a:lumOff val="50000"/>
                </a:schemeClr>
              </a:solidFill>
            </a:endParaRPr>
          </a:p>
        </p:txBody>
      </p:sp>
      <p:sp>
        <p:nvSpPr>
          <p:cNvPr id="228" name="椭圆 227"/>
          <p:cNvSpPr/>
          <p:nvPr/>
        </p:nvSpPr>
        <p:spPr>
          <a:xfrm>
            <a:off x="2513507" y="2429771"/>
            <a:ext cx="806804" cy="806909"/>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2100">
              <a:solidFill>
                <a:schemeClr val="tx1">
                  <a:lumMod val="50000"/>
                  <a:lumOff val="50000"/>
                </a:schemeClr>
              </a:solidFill>
            </a:endParaRPr>
          </a:p>
        </p:txBody>
      </p:sp>
      <p:sp>
        <p:nvSpPr>
          <p:cNvPr id="229" name="椭圆 228"/>
          <p:cNvSpPr/>
          <p:nvPr/>
        </p:nvSpPr>
        <p:spPr>
          <a:xfrm>
            <a:off x="5087856" y="4793176"/>
            <a:ext cx="562649" cy="562723"/>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2100">
              <a:solidFill>
                <a:schemeClr val="tx1">
                  <a:lumMod val="50000"/>
                  <a:lumOff val="50000"/>
                </a:schemeClr>
              </a:solidFill>
            </a:endParaRPr>
          </a:p>
        </p:txBody>
      </p:sp>
      <p:grpSp>
        <p:nvGrpSpPr>
          <p:cNvPr id="230" name="组合 229"/>
          <p:cNvGrpSpPr/>
          <p:nvPr/>
        </p:nvGrpSpPr>
        <p:grpSpPr>
          <a:xfrm>
            <a:off x="1330127" y="1487839"/>
            <a:ext cx="1589746" cy="1392137"/>
            <a:chOff x="1105265" y="1019512"/>
            <a:chExt cx="1192465" cy="1044103"/>
          </a:xfrm>
        </p:grpSpPr>
        <p:sp>
          <p:nvSpPr>
            <p:cNvPr id="231" name="任意多边形 230"/>
            <p:cNvSpPr/>
            <p:nvPr/>
          </p:nvSpPr>
          <p:spPr>
            <a:xfrm flipH="1">
              <a:off x="1789730" y="1366930"/>
              <a:ext cx="508000" cy="696685"/>
            </a:xfrm>
            <a:custGeom>
              <a:avLst/>
              <a:gdLst>
                <a:gd name="connsiteX0" fmla="*/ 0 w 508000"/>
                <a:gd name="connsiteY0" fmla="*/ 696685 h 696685"/>
                <a:gd name="connsiteX1" fmla="*/ 246743 w 508000"/>
                <a:gd name="connsiteY1" fmla="*/ 0 h 696685"/>
                <a:gd name="connsiteX2" fmla="*/ 508000 w 508000"/>
                <a:gd name="connsiteY2" fmla="*/ 0 h 696685"/>
              </a:gdLst>
              <a:ahLst/>
              <a:cxnLst>
                <a:cxn ang="0">
                  <a:pos x="connsiteX0" y="connsiteY0"/>
                </a:cxn>
                <a:cxn ang="0">
                  <a:pos x="connsiteX1" y="connsiteY1"/>
                </a:cxn>
                <a:cxn ang="0">
                  <a:pos x="connsiteX2" y="connsiteY2"/>
                </a:cxn>
              </a:cxnLst>
              <a:rect l="l" t="t" r="r" b="b"/>
              <a:pathLst>
                <a:path w="508000" h="696685">
                  <a:moveTo>
                    <a:pt x="0" y="696685"/>
                  </a:moveTo>
                  <a:lnTo>
                    <a:pt x="246743" y="0"/>
                  </a:lnTo>
                  <a:lnTo>
                    <a:pt x="508000" y="0"/>
                  </a:lnTo>
                </a:path>
              </a:pathLst>
            </a:custGeom>
            <a:noFill/>
            <a:ln w="127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lumMod val="50000"/>
                    <a:lumOff val="50000"/>
                  </a:schemeClr>
                </a:solidFill>
              </a:endParaRPr>
            </a:p>
          </p:txBody>
        </p:sp>
        <p:grpSp>
          <p:nvGrpSpPr>
            <p:cNvPr id="232" name="组合 231"/>
            <p:cNvGrpSpPr/>
            <p:nvPr/>
          </p:nvGrpSpPr>
          <p:grpSpPr>
            <a:xfrm>
              <a:off x="1105265" y="1019512"/>
              <a:ext cx="754150" cy="771310"/>
              <a:chOff x="287135" y="1060468"/>
              <a:chExt cx="754150" cy="771310"/>
            </a:xfrm>
          </p:grpSpPr>
          <p:sp>
            <p:nvSpPr>
              <p:cNvPr id="233" name="TextBox 232"/>
              <p:cNvSpPr txBox="1"/>
              <p:nvPr/>
            </p:nvSpPr>
            <p:spPr>
              <a:xfrm>
                <a:off x="317320" y="1060468"/>
                <a:ext cx="657958" cy="380873"/>
              </a:xfrm>
              <a:prstGeom prst="rect">
                <a:avLst/>
              </a:prstGeom>
              <a:noFill/>
            </p:spPr>
            <p:txBody>
              <a:bodyPr wrap="none" rtlCol="0">
                <a:spAutoFit/>
              </a:bodyPr>
              <a:lstStyle/>
              <a:p>
                <a:pPr algn="ctr"/>
                <a:r>
                  <a:rPr lang="en-US" altLang="zh-CN" sz="2700" b="1" dirty="0">
                    <a:solidFill>
                      <a:schemeClr val="tx1">
                        <a:lumMod val="50000"/>
                        <a:lumOff val="50000"/>
                      </a:schemeClr>
                    </a:solidFill>
                  </a:rPr>
                  <a:t>30%</a:t>
                </a:r>
                <a:endParaRPr lang="zh-CN" altLang="en-US" sz="2700" b="1" dirty="0">
                  <a:solidFill>
                    <a:schemeClr val="tx1">
                      <a:lumMod val="50000"/>
                      <a:lumOff val="50000"/>
                    </a:schemeClr>
                  </a:solidFill>
                </a:endParaRPr>
              </a:p>
            </p:txBody>
          </p:sp>
          <p:sp>
            <p:nvSpPr>
              <p:cNvPr id="234" name="TextBox 233"/>
              <p:cNvSpPr txBox="1"/>
              <p:nvPr/>
            </p:nvSpPr>
            <p:spPr>
              <a:xfrm>
                <a:off x="287135" y="1393196"/>
                <a:ext cx="754150" cy="438582"/>
              </a:xfrm>
              <a:prstGeom prst="rect">
                <a:avLst/>
              </a:prstGeom>
              <a:noFill/>
            </p:spPr>
            <p:txBody>
              <a:bodyPr wrap="none" rtlCol="0">
                <a:spAutoFit/>
              </a:bodyPr>
              <a:lstStyle/>
              <a:p>
                <a:pPr algn="ctr"/>
                <a:r>
                  <a:rPr lang="zh-CN" altLang="en-US" sz="1600" dirty="0">
                    <a:solidFill>
                      <a:schemeClr val="tx1">
                        <a:lumMod val="50000"/>
                        <a:lumOff val="50000"/>
                      </a:schemeClr>
                    </a:solidFill>
                  </a:rPr>
                  <a:t>添加文本</a:t>
                </a:r>
                <a:endParaRPr lang="en-US" altLang="zh-CN" sz="1600" dirty="0">
                  <a:solidFill>
                    <a:schemeClr val="tx1">
                      <a:lumMod val="50000"/>
                      <a:lumOff val="50000"/>
                    </a:schemeClr>
                  </a:solidFill>
                </a:endParaRPr>
              </a:p>
              <a:p>
                <a:pPr algn="ctr"/>
                <a:r>
                  <a:rPr lang="zh-CN" altLang="en-US" sz="1600" dirty="0">
                    <a:solidFill>
                      <a:schemeClr val="tx1">
                        <a:lumMod val="50000"/>
                        <a:lumOff val="50000"/>
                      </a:schemeClr>
                    </a:solidFill>
                  </a:rPr>
                  <a:t>添加文本</a:t>
                </a:r>
              </a:p>
            </p:txBody>
          </p:sp>
        </p:grpSp>
      </p:grpSp>
      <p:grpSp>
        <p:nvGrpSpPr>
          <p:cNvPr id="235" name="组合 234"/>
          <p:cNvGrpSpPr/>
          <p:nvPr/>
        </p:nvGrpSpPr>
        <p:grpSpPr>
          <a:xfrm>
            <a:off x="4903457" y="1829297"/>
            <a:ext cx="2084370" cy="1356725"/>
            <a:chOff x="3785611" y="1275606"/>
            <a:chExt cx="1563481" cy="1017544"/>
          </a:xfrm>
        </p:grpSpPr>
        <p:sp>
          <p:nvSpPr>
            <p:cNvPr id="236" name="任意多边形 235"/>
            <p:cNvSpPr/>
            <p:nvPr/>
          </p:nvSpPr>
          <p:spPr>
            <a:xfrm>
              <a:off x="3785611" y="1596465"/>
              <a:ext cx="795181" cy="696685"/>
            </a:xfrm>
            <a:custGeom>
              <a:avLst/>
              <a:gdLst>
                <a:gd name="connsiteX0" fmla="*/ 0 w 508000"/>
                <a:gd name="connsiteY0" fmla="*/ 696685 h 696685"/>
                <a:gd name="connsiteX1" fmla="*/ 246743 w 508000"/>
                <a:gd name="connsiteY1" fmla="*/ 0 h 696685"/>
                <a:gd name="connsiteX2" fmla="*/ 508000 w 508000"/>
                <a:gd name="connsiteY2" fmla="*/ 0 h 696685"/>
              </a:gdLst>
              <a:ahLst/>
              <a:cxnLst>
                <a:cxn ang="0">
                  <a:pos x="connsiteX0" y="connsiteY0"/>
                </a:cxn>
                <a:cxn ang="0">
                  <a:pos x="connsiteX1" y="connsiteY1"/>
                </a:cxn>
                <a:cxn ang="0">
                  <a:pos x="connsiteX2" y="connsiteY2"/>
                </a:cxn>
              </a:cxnLst>
              <a:rect l="l" t="t" r="r" b="b"/>
              <a:pathLst>
                <a:path w="508000" h="696685">
                  <a:moveTo>
                    <a:pt x="0" y="696685"/>
                  </a:moveTo>
                  <a:lnTo>
                    <a:pt x="246743" y="0"/>
                  </a:lnTo>
                  <a:lnTo>
                    <a:pt x="508000" y="0"/>
                  </a:lnTo>
                </a:path>
              </a:pathLst>
            </a:custGeom>
            <a:noFill/>
            <a:ln w="127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lumMod val="50000"/>
                    <a:lumOff val="50000"/>
                  </a:schemeClr>
                </a:solidFill>
              </a:endParaRPr>
            </a:p>
          </p:txBody>
        </p:sp>
        <p:grpSp>
          <p:nvGrpSpPr>
            <p:cNvPr id="237" name="组合 236"/>
            <p:cNvGrpSpPr/>
            <p:nvPr/>
          </p:nvGrpSpPr>
          <p:grpSpPr>
            <a:xfrm>
              <a:off x="4594942" y="1275606"/>
              <a:ext cx="754150" cy="730282"/>
              <a:chOff x="287135" y="1101496"/>
              <a:chExt cx="754150" cy="730282"/>
            </a:xfrm>
          </p:grpSpPr>
          <p:sp>
            <p:nvSpPr>
              <p:cNvPr id="238" name="TextBox 237"/>
              <p:cNvSpPr txBox="1"/>
              <p:nvPr/>
            </p:nvSpPr>
            <p:spPr>
              <a:xfrm>
                <a:off x="402568" y="1101496"/>
                <a:ext cx="523289" cy="300083"/>
              </a:xfrm>
              <a:prstGeom prst="rect">
                <a:avLst/>
              </a:prstGeom>
              <a:noFill/>
            </p:spPr>
            <p:txBody>
              <a:bodyPr wrap="none" rtlCol="0">
                <a:spAutoFit/>
              </a:bodyPr>
              <a:lstStyle>
                <a:defPPr>
                  <a:defRPr lang="zh-CN"/>
                </a:defPPr>
                <a:lvl1pPr algn="ctr">
                  <a:defRPr sz="2000" b="1">
                    <a:solidFill>
                      <a:schemeClr val="accent1"/>
                    </a:solidFill>
                  </a:defRPr>
                </a:lvl1pPr>
              </a:lstStyle>
              <a:p>
                <a:r>
                  <a:rPr lang="en-US" altLang="zh-CN" dirty="0">
                    <a:solidFill>
                      <a:schemeClr val="tx1">
                        <a:lumMod val="50000"/>
                        <a:lumOff val="50000"/>
                      </a:schemeClr>
                    </a:solidFill>
                  </a:rPr>
                  <a:t>70%</a:t>
                </a:r>
                <a:endParaRPr lang="zh-CN" altLang="en-US" dirty="0">
                  <a:solidFill>
                    <a:schemeClr val="tx1">
                      <a:lumMod val="50000"/>
                      <a:lumOff val="50000"/>
                    </a:schemeClr>
                  </a:solidFill>
                </a:endParaRPr>
              </a:p>
            </p:txBody>
          </p:sp>
          <p:sp>
            <p:nvSpPr>
              <p:cNvPr id="239" name="TextBox 238"/>
              <p:cNvSpPr txBox="1"/>
              <p:nvPr/>
            </p:nvSpPr>
            <p:spPr>
              <a:xfrm>
                <a:off x="287135" y="1393196"/>
                <a:ext cx="754150" cy="438582"/>
              </a:xfrm>
              <a:prstGeom prst="rect">
                <a:avLst/>
              </a:prstGeom>
              <a:noFill/>
            </p:spPr>
            <p:txBody>
              <a:bodyPr wrap="none" rtlCol="0">
                <a:spAutoFit/>
              </a:bodyPr>
              <a:lstStyle/>
              <a:p>
                <a:pPr algn="ctr"/>
                <a:r>
                  <a:rPr lang="zh-CN" altLang="en-US" sz="1600" dirty="0">
                    <a:solidFill>
                      <a:schemeClr val="tx1">
                        <a:lumMod val="50000"/>
                        <a:lumOff val="50000"/>
                      </a:schemeClr>
                    </a:solidFill>
                  </a:rPr>
                  <a:t>添加文本</a:t>
                </a:r>
                <a:endParaRPr lang="en-US" altLang="zh-CN" sz="1600" dirty="0">
                  <a:solidFill>
                    <a:schemeClr val="tx1">
                      <a:lumMod val="50000"/>
                      <a:lumOff val="50000"/>
                    </a:schemeClr>
                  </a:solidFill>
                </a:endParaRPr>
              </a:p>
              <a:p>
                <a:pPr algn="ctr"/>
                <a:r>
                  <a:rPr lang="zh-CN" altLang="en-US" sz="1600" dirty="0">
                    <a:solidFill>
                      <a:schemeClr val="tx1">
                        <a:lumMod val="50000"/>
                        <a:lumOff val="50000"/>
                      </a:schemeClr>
                    </a:solidFill>
                  </a:rPr>
                  <a:t>添加文本</a:t>
                </a:r>
              </a:p>
            </p:txBody>
          </p:sp>
        </p:grpSp>
      </p:grpSp>
      <p:grpSp>
        <p:nvGrpSpPr>
          <p:cNvPr id="240" name="组合 239"/>
          <p:cNvGrpSpPr/>
          <p:nvPr/>
        </p:nvGrpSpPr>
        <p:grpSpPr>
          <a:xfrm>
            <a:off x="8620895" y="1583850"/>
            <a:ext cx="2223755" cy="1320369"/>
            <a:chOff x="6574052" y="1091520"/>
            <a:chExt cx="1668033" cy="990277"/>
          </a:xfrm>
        </p:grpSpPr>
        <p:sp>
          <p:nvSpPr>
            <p:cNvPr id="241" name="任意多边形 240"/>
            <p:cNvSpPr/>
            <p:nvPr/>
          </p:nvSpPr>
          <p:spPr>
            <a:xfrm>
              <a:off x="6574052" y="1385112"/>
              <a:ext cx="1030579" cy="696685"/>
            </a:xfrm>
            <a:custGeom>
              <a:avLst/>
              <a:gdLst>
                <a:gd name="connsiteX0" fmla="*/ 0 w 508000"/>
                <a:gd name="connsiteY0" fmla="*/ 696685 h 696685"/>
                <a:gd name="connsiteX1" fmla="*/ 246743 w 508000"/>
                <a:gd name="connsiteY1" fmla="*/ 0 h 696685"/>
                <a:gd name="connsiteX2" fmla="*/ 508000 w 508000"/>
                <a:gd name="connsiteY2" fmla="*/ 0 h 696685"/>
              </a:gdLst>
              <a:ahLst/>
              <a:cxnLst>
                <a:cxn ang="0">
                  <a:pos x="connsiteX0" y="connsiteY0"/>
                </a:cxn>
                <a:cxn ang="0">
                  <a:pos x="connsiteX1" y="connsiteY1"/>
                </a:cxn>
                <a:cxn ang="0">
                  <a:pos x="connsiteX2" y="connsiteY2"/>
                </a:cxn>
              </a:cxnLst>
              <a:rect l="l" t="t" r="r" b="b"/>
              <a:pathLst>
                <a:path w="508000" h="696685">
                  <a:moveTo>
                    <a:pt x="0" y="696685"/>
                  </a:moveTo>
                  <a:lnTo>
                    <a:pt x="246743" y="0"/>
                  </a:lnTo>
                  <a:lnTo>
                    <a:pt x="508000" y="0"/>
                  </a:lnTo>
                </a:path>
              </a:pathLst>
            </a:custGeom>
            <a:noFill/>
            <a:ln w="127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lumMod val="50000"/>
                    <a:lumOff val="50000"/>
                  </a:schemeClr>
                </a:solidFill>
              </a:endParaRPr>
            </a:p>
          </p:txBody>
        </p:sp>
        <p:grpSp>
          <p:nvGrpSpPr>
            <p:cNvPr id="242" name="组合 241"/>
            <p:cNvGrpSpPr/>
            <p:nvPr/>
          </p:nvGrpSpPr>
          <p:grpSpPr>
            <a:xfrm>
              <a:off x="7487935" y="1091520"/>
              <a:ext cx="754150" cy="739300"/>
              <a:chOff x="287135" y="1092478"/>
              <a:chExt cx="754150" cy="739300"/>
            </a:xfrm>
          </p:grpSpPr>
          <p:sp>
            <p:nvSpPr>
              <p:cNvPr id="243" name="TextBox 242"/>
              <p:cNvSpPr txBox="1"/>
              <p:nvPr/>
            </p:nvSpPr>
            <p:spPr>
              <a:xfrm>
                <a:off x="402566" y="1092478"/>
                <a:ext cx="523289" cy="300083"/>
              </a:xfrm>
              <a:prstGeom prst="rect">
                <a:avLst/>
              </a:prstGeom>
              <a:noFill/>
            </p:spPr>
            <p:txBody>
              <a:bodyPr wrap="none" rtlCol="0">
                <a:spAutoFit/>
              </a:bodyPr>
              <a:lstStyle>
                <a:defPPr>
                  <a:defRPr lang="zh-CN"/>
                </a:defPPr>
                <a:lvl1pPr algn="ctr">
                  <a:defRPr sz="2000" b="1">
                    <a:solidFill>
                      <a:schemeClr val="accent1"/>
                    </a:solidFill>
                  </a:defRPr>
                </a:lvl1pPr>
              </a:lstStyle>
              <a:p>
                <a:r>
                  <a:rPr lang="en-US" altLang="zh-CN" dirty="0">
                    <a:solidFill>
                      <a:schemeClr val="tx1">
                        <a:lumMod val="50000"/>
                        <a:lumOff val="50000"/>
                      </a:schemeClr>
                    </a:solidFill>
                  </a:rPr>
                  <a:t>80%</a:t>
                </a:r>
                <a:endParaRPr lang="zh-CN" altLang="en-US" dirty="0">
                  <a:solidFill>
                    <a:schemeClr val="tx1">
                      <a:lumMod val="50000"/>
                      <a:lumOff val="50000"/>
                    </a:schemeClr>
                  </a:solidFill>
                </a:endParaRPr>
              </a:p>
            </p:txBody>
          </p:sp>
          <p:sp>
            <p:nvSpPr>
              <p:cNvPr id="244" name="TextBox 243"/>
              <p:cNvSpPr txBox="1"/>
              <p:nvPr/>
            </p:nvSpPr>
            <p:spPr>
              <a:xfrm>
                <a:off x="287135" y="1393196"/>
                <a:ext cx="754150" cy="438582"/>
              </a:xfrm>
              <a:prstGeom prst="rect">
                <a:avLst/>
              </a:prstGeom>
              <a:noFill/>
            </p:spPr>
            <p:txBody>
              <a:bodyPr wrap="none" rtlCol="0">
                <a:spAutoFit/>
              </a:bodyPr>
              <a:lstStyle/>
              <a:p>
                <a:pPr algn="ctr"/>
                <a:r>
                  <a:rPr lang="zh-CN" altLang="en-US" sz="1600" dirty="0">
                    <a:solidFill>
                      <a:schemeClr val="tx1">
                        <a:lumMod val="50000"/>
                        <a:lumOff val="50000"/>
                      </a:schemeClr>
                    </a:solidFill>
                  </a:rPr>
                  <a:t>添加文本</a:t>
                </a:r>
                <a:endParaRPr lang="en-US" altLang="zh-CN" sz="1600" dirty="0">
                  <a:solidFill>
                    <a:schemeClr val="tx1">
                      <a:lumMod val="50000"/>
                      <a:lumOff val="50000"/>
                    </a:schemeClr>
                  </a:solidFill>
                </a:endParaRPr>
              </a:p>
              <a:p>
                <a:pPr algn="ctr"/>
                <a:r>
                  <a:rPr lang="zh-CN" altLang="en-US" sz="1600" dirty="0">
                    <a:solidFill>
                      <a:schemeClr val="tx1">
                        <a:lumMod val="50000"/>
                        <a:lumOff val="50000"/>
                      </a:schemeClr>
                    </a:solidFill>
                  </a:rPr>
                  <a:t>添加文本</a:t>
                </a:r>
              </a:p>
            </p:txBody>
          </p:sp>
        </p:grpSp>
      </p:grpSp>
      <p:grpSp>
        <p:nvGrpSpPr>
          <p:cNvPr id="245" name="组合 244"/>
          <p:cNvGrpSpPr/>
          <p:nvPr/>
        </p:nvGrpSpPr>
        <p:grpSpPr>
          <a:xfrm>
            <a:off x="9880951" y="3269456"/>
            <a:ext cx="1443691" cy="1306456"/>
            <a:chOff x="7519216" y="2355726"/>
            <a:chExt cx="1082909" cy="979842"/>
          </a:xfrm>
        </p:grpSpPr>
        <p:sp>
          <p:nvSpPr>
            <p:cNvPr id="246" name="任意多边形 245"/>
            <p:cNvSpPr/>
            <p:nvPr/>
          </p:nvSpPr>
          <p:spPr>
            <a:xfrm>
              <a:off x="7519216" y="2638883"/>
              <a:ext cx="508000" cy="696685"/>
            </a:xfrm>
            <a:custGeom>
              <a:avLst/>
              <a:gdLst>
                <a:gd name="connsiteX0" fmla="*/ 0 w 508000"/>
                <a:gd name="connsiteY0" fmla="*/ 696685 h 696685"/>
                <a:gd name="connsiteX1" fmla="*/ 246743 w 508000"/>
                <a:gd name="connsiteY1" fmla="*/ 0 h 696685"/>
                <a:gd name="connsiteX2" fmla="*/ 508000 w 508000"/>
                <a:gd name="connsiteY2" fmla="*/ 0 h 696685"/>
              </a:gdLst>
              <a:ahLst/>
              <a:cxnLst>
                <a:cxn ang="0">
                  <a:pos x="connsiteX0" y="connsiteY0"/>
                </a:cxn>
                <a:cxn ang="0">
                  <a:pos x="connsiteX1" y="connsiteY1"/>
                </a:cxn>
                <a:cxn ang="0">
                  <a:pos x="connsiteX2" y="connsiteY2"/>
                </a:cxn>
              </a:cxnLst>
              <a:rect l="l" t="t" r="r" b="b"/>
              <a:pathLst>
                <a:path w="508000" h="696685">
                  <a:moveTo>
                    <a:pt x="0" y="696685"/>
                  </a:moveTo>
                  <a:lnTo>
                    <a:pt x="246743" y="0"/>
                  </a:lnTo>
                  <a:lnTo>
                    <a:pt x="508000" y="0"/>
                  </a:lnTo>
                </a:path>
              </a:pathLst>
            </a:custGeom>
            <a:noFill/>
            <a:ln w="127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lumMod val="50000"/>
                    <a:lumOff val="50000"/>
                  </a:schemeClr>
                </a:solidFill>
              </a:endParaRPr>
            </a:p>
          </p:txBody>
        </p:sp>
        <p:grpSp>
          <p:nvGrpSpPr>
            <p:cNvPr id="247" name="组合 246"/>
            <p:cNvGrpSpPr/>
            <p:nvPr/>
          </p:nvGrpSpPr>
          <p:grpSpPr>
            <a:xfrm>
              <a:off x="7847975" y="2355726"/>
              <a:ext cx="754150" cy="712330"/>
              <a:chOff x="287135" y="1119447"/>
              <a:chExt cx="754150" cy="712330"/>
            </a:xfrm>
          </p:grpSpPr>
          <p:sp>
            <p:nvSpPr>
              <p:cNvPr id="248" name="TextBox 247"/>
              <p:cNvSpPr txBox="1"/>
              <p:nvPr/>
            </p:nvSpPr>
            <p:spPr>
              <a:xfrm>
                <a:off x="402566" y="1119447"/>
                <a:ext cx="523289" cy="300083"/>
              </a:xfrm>
              <a:prstGeom prst="rect">
                <a:avLst/>
              </a:prstGeom>
              <a:noFill/>
            </p:spPr>
            <p:txBody>
              <a:bodyPr wrap="none" rtlCol="0">
                <a:spAutoFit/>
              </a:bodyPr>
              <a:lstStyle>
                <a:defPPr>
                  <a:defRPr lang="zh-CN"/>
                </a:defPPr>
                <a:lvl1pPr algn="ctr">
                  <a:defRPr sz="2000" b="1">
                    <a:solidFill>
                      <a:schemeClr val="accent1"/>
                    </a:solidFill>
                  </a:defRPr>
                </a:lvl1pPr>
              </a:lstStyle>
              <a:p>
                <a:r>
                  <a:rPr lang="en-US" altLang="zh-CN" dirty="0">
                    <a:solidFill>
                      <a:schemeClr val="tx1">
                        <a:lumMod val="50000"/>
                        <a:lumOff val="50000"/>
                      </a:schemeClr>
                    </a:solidFill>
                  </a:rPr>
                  <a:t>15%</a:t>
                </a:r>
                <a:endParaRPr lang="zh-CN" altLang="en-US" dirty="0">
                  <a:solidFill>
                    <a:schemeClr val="tx1">
                      <a:lumMod val="50000"/>
                      <a:lumOff val="50000"/>
                    </a:schemeClr>
                  </a:solidFill>
                </a:endParaRPr>
              </a:p>
            </p:txBody>
          </p:sp>
          <p:sp>
            <p:nvSpPr>
              <p:cNvPr id="249" name="TextBox 248"/>
              <p:cNvSpPr txBox="1"/>
              <p:nvPr/>
            </p:nvSpPr>
            <p:spPr>
              <a:xfrm>
                <a:off x="287135" y="1393196"/>
                <a:ext cx="754150" cy="438581"/>
              </a:xfrm>
              <a:prstGeom prst="rect">
                <a:avLst/>
              </a:prstGeom>
              <a:noFill/>
            </p:spPr>
            <p:txBody>
              <a:bodyPr wrap="none" rtlCol="0">
                <a:spAutoFit/>
              </a:bodyPr>
              <a:lstStyle/>
              <a:p>
                <a:pPr algn="ctr"/>
                <a:r>
                  <a:rPr lang="zh-CN" altLang="en-US" sz="1600" dirty="0">
                    <a:solidFill>
                      <a:schemeClr val="tx1">
                        <a:lumMod val="50000"/>
                        <a:lumOff val="50000"/>
                      </a:schemeClr>
                    </a:solidFill>
                  </a:rPr>
                  <a:t>添加文本</a:t>
                </a:r>
                <a:endParaRPr lang="en-US" altLang="zh-CN" sz="1600" dirty="0">
                  <a:solidFill>
                    <a:schemeClr val="tx1">
                      <a:lumMod val="50000"/>
                      <a:lumOff val="50000"/>
                    </a:schemeClr>
                  </a:solidFill>
                </a:endParaRPr>
              </a:p>
              <a:p>
                <a:pPr algn="ctr"/>
                <a:r>
                  <a:rPr lang="zh-CN" altLang="en-US" sz="1600" dirty="0">
                    <a:solidFill>
                      <a:schemeClr val="tx1">
                        <a:lumMod val="50000"/>
                        <a:lumOff val="50000"/>
                      </a:schemeClr>
                    </a:solidFill>
                  </a:rPr>
                  <a:t>添加文本</a:t>
                </a:r>
              </a:p>
            </p:txBody>
          </p:sp>
        </p:grpSp>
      </p:grpSp>
      <p:grpSp>
        <p:nvGrpSpPr>
          <p:cNvPr id="250" name="组合 249"/>
          <p:cNvGrpSpPr/>
          <p:nvPr/>
        </p:nvGrpSpPr>
        <p:grpSpPr>
          <a:xfrm>
            <a:off x="5500759" y="4560178"/>
            <a:ext cx="2133779" cy="996692"/>
            <a:chOff x="4233645" y="3323768"/>
            <a:chExt cx="1600542" cy="747519"/>
          </a:xfrm>
        </p:grpSpPr>
        <p:sp>
          <p:nvSpPr>
            <p:cNvPr id="251" name="任意多边形 250"/>
            <p:cNvSpPr/>
            <p:nvPr/>
          </p:nvSpPr>
          <p:spPr>
            <a:xfrm>
              <a:off x="4233645" y="3607497"/>
              <a:ext cx="828469" cy="52590"/>
            </a:xfrm>
            <a:custGeom>
              <a:avLst/>
              <a:gdLst>
                <a:gd name="connsiteX0" fmla="*/ 0 w 508000"/>
                <a:gd name="connsiteY0" fmla="*/ 696685 h 696685"/>
                <a:gd name="connsiteX1" fmla="*/ 246743 w 508000"/>
                <a:gd name="connsiteY1" fmla="*/ 0 h 696685"/>
                <a:gd name="connsiteX2" fmla="*/ 508000 w 508000"/>
                <a:gd name="connsiteY2" fmla="*/ 0 h 696685"/>
              </a:gdLst>
              <a:ahLst/>
              <a:cxnLst>
                <a:cxn ang="0">
                  <a:pos x="connsiteX0" y="connsiteY0"/>
                </a:cxn>
                <a:cxn ang="0">
                  <a:pos x="connsiteX1" y="connsiteY1"/>
                </a:cxn>
                <a:cxn ang="0">
                  <a:pos x="connsiteX2" y="connsiteY2"/>
                </a:cxn>
              </a:cxnLst>
              <a:rect l="l" t="t" r="r" b="b"/>
              <a:pathLst>
                <a:path w="508000" h="696685">
                  <a:moveTo>
                    <a:pt x="0" y="696685"/>
                  </a:moveTo>
                  <a:lnTo>
                    <a:pt x="246743" y="0"/>
                  </a:lnTo>
                  <a:lnTo>
                    <a:pt x="508000" y="0"/>
                  </a:lnTo>
                </a:path>
              </a:pathLst>
            </a:custGeom>
            <a:noFill/>
            <a:ln w="127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lumMod val="50000"/>
                    <a:lumOff val="50000"/>
                  </a:schemeClr>
                </a:solidFill>
              </a:endParaRPr>
            </a:p>
          </p:txBody>
        </p:sp>
        <p:grpSp>
          <p:nvGrpSpPr>
            <p:cNvPr id="252" name="组合 251"/>
            <p:cNvGrpSpPr/>
            <p:nvPr/>
          </p:nvGrpSpPr>
          <p:grpSpPr>
            <a:xfrm>
              <a:off x="5080037" y="3323768"/>
              <a:ext cx="754150" cy="747519"/>
              <a:chOff x="287135" y="1084258"/>
              <a:chExt cx="754150" cy="747519"/>
            </a:xfrm>
          </p:grpSpPr>
          <p:sp>
            <p:nvSpPr>
              <p:cNvPr id="253" name="TextBox 252"/>
              <p:cNvSpPr txBox="1"/>
              <p:nvPr/>
            </p:nvSpPr>
            <p:spPr>
              <a:xfrm>
                <a:off x="402566" y="1084258"/>
                <a:ext cx="523289" cy="300083"/>
              </a:xfrm>
              <a:prstGeom prst="rect">
                <a:avLst/>
              </a:prstGeom>
              <a:noFill/>
            </p:spPr>
            <p:txBody>
              <a:bodyPr wrap="none" rtlCol="0">
                <a:spAutoFit/>
              </a:bodyPr>
              <a:lstStyle>
                <a:defPPr>
                  <a:defRPr lang="zh-CN"/>
                </a:defPPr>
                <a:lvl1pPr algn="ctr">
                  <a:defRPr sz="2000" b="1">
                    <a:solidFill>
                      <a:schemeClr val="accent1"/>
                    </a:solidFill>
                  </a:defRPr>
                </a:lvl1pPr>
              </a:lstStyle>
              <a:p>
                <a:r>
                  <a:rPr lang="en-US" altLang="zh-CN" dirty="0">
                    <a:solidFill>
                      <a:schemeClr val="tx1">
                        <a:lumMod val="50000"/>
                        <a:lumOff val="50000"/>
                      </a:schemeClr>
                    </a:solidFill>
                  </a:rPr>
                  <a:t>20%</a:t>
                </a:r>
                <a:endParaRPr lang="zh-CN" altLang="en-US" dirty="0">
                  <a:solidFill>
                    <a:schemeClr val="tx1">
                      <a:lumMod val="50000"/>
                      <a:lumOff val="50000"/>
                    </a:schemeClr>
                  </a:solidFill>
                </a:endParaRPr>
              </a:p>
            </p:txBody>
          </p:sp>
          <p:sp>
            <p:nvSpPr>
              <p:cNvPr id="254" name="TextBox 253"/>
              <p:cNvSpPr txBox="1"/>
              <p:nvPr/>
            </p:nvSpPr>
            <p:spPr>
              <a:xfrm>
                <a:off x="287135" y="1393196"/>
                <a:ext cx="754150" cy="438581"/>
              </a:xfrm>
              <a:prstGeom prst="rect">
                <a:avLst/>
              </a:prstGeom>
              <a:noFill/>
            </p:spPr>
            <p:txBody>
              <a:bodyPr wrap="none" rtlCol="0">
                <a:spAutoFit/>
              </a:bodyPr>
              <a:lstStyle/>
              <a:p>
                <a:pPr algn="ctr"/>
                <a:r>
                  <a:rPr lang="zh-CN" altLang="en-US" sz="1600" dirty="0">
                    <a:solidFill>
                      <a:schemeClr val="tx1">
                        <a:lumMod val="50000"/>
                        <a:lumOff val="50000"/>
                      </a:schemeClr>
                    </a:solidFill>
                  </a:rPr>
                  <a:t>添加文本</a:t>
                </a:r>
                <a:endParaRPr lang="en-US" altLang="zh-CN" sz="1600" dirty="0">
                  <a:solidFill>
                    <a:schemeClr val="tx1">
                      <a:lumMod val="50000"/>
                      <a:lumOff val="50000"/>
                    </a:schemeClr>
                  </a:solidFill>
                </a:endParaRPr>
              </a:p>
              <a:p>
                <a:pPr algn="ctr"/>
                <a:r>
                  <a:rPr lang="zh-CN" altLang="en-US" sz="1600" dirty="0">
                    <a:solidFill>
                      <a:schemeClr val="tx1">
                        <a:lumMod val="50000"/>
                        <a:lumOff val="50000"/>
                      </a:schemeClr>
                    </a:solidFill>
                  </a:rPr>
                  <a:t>添加文本</a:t>
                </a:r>
              </a:p>
            </p:txBody>
          </p:sp>
        </p:grpSp>
      </p:grpSp>
      <p:grpSp>
        <p:nvGrpSpPr>
          <p:cNvPr id="255" name="组合 254"/>
          <p:cNvGrpSpPr/>
          <p:nvPr/>
        </p:nvGrpSpPr>
        <p:grpSpPr>
          <a:xfrm>
            <a:off x="2471784" y="4206149"/>
            <a:ext cx="1667167" cy="1315796"/>
            <a:chOff x="1961618" y="3058245"/>
            <a:chExt cx="1250538" cy="986847"/>
          </a:xfrm>
        </p:grpSpPr>
        <p:sp>
          <p:nvSpPr>
            <p:cNvPr id="256" name="任意多边形 255"/>
            <p:cNvSpPr/>
            <p:nvPr/>
          </p:nvSpPr>
          <p:spPr>
            <a:xfrm flipV="1">
              <a:off x="1961618" y="3058245"/>
              <a:ext cx="508000" cy="530668"/>
            </a:xfrm>
            <a:custGeom>
              <a:avLst/>
              <a:gdLst>
                <a:gd name="connsiteX0" fmla="*/ 0 w 508000"/>
                <a:gd name="connsiteY0" fmla="*/ 696685 h 696685"/>
                <a:gd name="connsiteX1" fmla="*/ 246743 w 508000"/>
                <a:gd name="connsiteY1" fmla="*/ 0 h 696685"/>
                <a:gd name="connsiteX2" fmla="*/ 508000 w 508000"/>
                <a:gd name="connsiteY2" fmla="*/ 0 h 696685"/>
              </a:gdLst>
              <a:ahLst/>
              <a:cxnLst>
                <a:cxn ang="0">
                  <a:pos x="connsiteX0" y="connsiteY0"/>
                </a:cxn>
                <a:cxn ang="0">
                  <a:pos x="connsiteX1" y="connsiteY1"/>
                </a:cxn>
                <a:cxn ang="0">
                  <a:pos x="connsiteX2" y="connsiteY2"/>
                </a:cxn>
              </a:cxnLst>
              <a:rect l="l" t="t" r="r" b="b"/>
              <a:pathLst>
                <a:path w="508000" h="696685">
                  <a:moveTo>
                    <a:pt x="0" y="696685"/>
                  </a:moveTo>
                  <a:lnTo>
                    <a:pt x="246743" y="0"/>
                  </a:lnTo>
                  <a:lnTo>
                    <a:pt x="508000" y="0"/>
                  </a:lnTo>
                </a:path>
              </a:pathLst>
            </a:custGeom>
            <a:noFill/>
            <a:ln w="127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solidFill>
                  <a:schemeClr val="tx1">
                    <a:lumMod val="50000"/>
                    <a:lumOff val="50000"/>
                  </a:schemeClr>
                </a:solidFill>
              </a:endParaRPr>
            </a:p>
          </p:txBody>
        </p:sp>
        <p:grpSp>
          <p:nvGrpSpPr>
            <p:cNvPr id="257" name="组合 256"/>
            <p:cNvGrpSpPr/>
            <p:nvPr/>
          </p:nvGrpSpPr>
          <p:grpSpPr>
            <a:xfrm>
              <a:off x="2458006" y="3291830"/>
              <a:ext cx="754150" cy="753262"/>
              <a:chOff x="287135" y="1078516"/>
              <a:chExt cx="754150" cy="753262"/>
            </a:xfrm>
          </p:grpSpPr>
          <p:sp>
            <p:nvSpPr>
              <p:cNvPr id="258" name="TextBox 257"/>
              <p:cNvSpPr txBox="1"/>
              <p:nvPr/>
            </p:nvSpPr>
            <p:spPr>
              <a:xfrm>
                <a:off x="335232" y="1078516"/>
                <a:ext cx="657958" cy="380873"/>
              </a:xfrm>
              <a:prstGeom prst="rect">
                <a:avLst/>
              </a:prstGeom>
              <a:noFill/>
            </p:spPr>
            <p:txBody>
              <a:bodyPr wrap="none" rtlCol="0">
                <a:spAutoFit/>
              </a:bodyPr>
              <a:lstStyle/>
              <a:p>
                <a:pPr algn="ctr"/>
                <a:r>
                  <a:rPr lang="en-US" altLang="zh-CN" sz="2700" b="1" dirty="0">
                    <a:solidFill>
                      <a:schemeClr val="tx1">
                        <a:lumMod val="50000"/>
                        <a:lumOff val="50000"/>
                      </a:schemeClr>
                    </a:solidFill>
                  </a:rPr>
                  <a:t>40%</a:t>
                </a:r>
                <a:endParaRPr lang="zh-CN" altLang="en-US" sz="2700" b="1" dirty="0">
                  <a:solidFill>
                    <a:schemeClr val="tx1">
                      <a:lumMod val="50000"/>
                      <a:lumOff val="50000"/>
                    </a:schemeClr>
                  </a:solidFill>
                </a:endParaRPr>
              </a:p>
            </p:txBody>
          </p:sp>
          <p:sp>
            <p:nvSpPr>
              <p:cNvPr id="259" name="TextBox 258"/>
              <p:cNvSpPr txBox="1"/>
              <p:nvPr/>
            </p:nvSpPr>
            <p:spPr>
              <a:xfrm>
                <a:off x="287135" y="1393196"/>
                <a:ext cx="754150" cy="438582"/>
              </a:xfrm>
              <a:prstGeom prst="rect">
                <a:avLst/>
              </a:prstGeom>
              <a:noFill/>
            </p:spPr>
            <p:txBody>
              <a:bodyPr wrap="none" rtlCol="0">
                <a:spAutoFit/>
              </a:bodyPr>
              <a:lstStyle/>
              <a:p>
                <a:pPr algn="ctr"/>
                <a:r>
                  <a:rPr lang="zh-CN" altLang="en-US" sz="1600" dirty="0">
                    <a:solidFill>
                      <a:schemeClr val="tx1">
                        <a:lumMod val="50000"/>
                        <a:lumOff val="50000"/>
                      </a:schemeClr>
                    </a:solidFill>
                  </a:rPr>
                  <a:t>添加文本</a:t>
                </a:r>
                <a:endParaRPr lang="en-US" altLang="zh-CN" sz="1600" dirty="0">
                  <a:solidFill>
                    <a:schemeClr val="tx1">
                      <a:lumMod val="50000"/>
                      <a:lumOff val="50000"/>
                    </a:schemeClr>
                  </a:solidFill>
                </a:endParaRPr>
              </a:p>
              <a:p>
                <a:pPr algn="ctr"/>
                <a:r>
                  <a:rPr lang="zh-CN" altLang="en-US" sz="1600" dirty="0">
                    <a:solidFill>
                      <a:schemeClr val="tx1">
                        <a:lumMod val="50000"/>
                        <a:lumOff val="50000"/>
                      </a:schemeClr>
                    </a:solidFill>
                  </a:rPr>
                  <a:t>添加文本</a:t>
                </a:r>
              </a:p>
            </p:txBody>
          </p:sp>
        </p:gr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ppt_w</p:attrName>
                                        </p:attrNameLst>
                                      </p:cBhvr>
                                      <p:tavLst>
                                        <p:tav tm="0">
                                          <p:val>
                                            <p:fltVal val="0"/>
                                          </p:val>
                                        </p:tav>
                                        <p:tav tm="100000">
                                          <p:val>
                                            <p:strVal val="#ppt_w"/>
                                          </p:val>
                                        </p:tav>
                                      </p:tavLst>
                                    </p:anim>
                                    <p:anim calcmode="lin" valueType="num">
                                      <p:cBhvr>
                                        <p:cTn id="8" dur="500" fill="hold"/>
                                        <p:tgtEl>
                                          <p:spTgt spid="116"/>
                                        </p:tgtEl>
                                        <p:attrNameLst>
                                          <p:attrName>ppt_h</p:attrName>
                                        </p:attrNameLst>
                                      </p:cBhvr>
                                      <p:tavLst>
                                        <p:tav tm="0">
                                          <p:val>
                                            <p:fltVal val="0"/>
                                          </p:val>
                                        </p:tav>
                                        <p:tav tm="100000">
                                          <p:val>
                                            <p:strVal val="#ppt_h"/>
                                          </p:val>
                                        </p:tav>
                                      </p:tavLst>
                                    </p:anim>
                                    <p:animEffect transition="in" filter="fade">
                                      <p:cBhvr>
                                        <p:cTn id="9" dur="500"/>
                                        <p:tgtEl>
                                          <p:spTgt spid="116"/>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28"/>
                                        </p:tgtEl>
                                        <p:attrNameLst>
                                          <p:attrName>style.visibility</p:attrName>
                                        </p:attrNameLst>
                                      </p:cBhvr>
                                      <p:to>
                                        <p:strVal val="visible"/>
                                      </p:to>
                                    </p:set>
                                    <p:anim calcmode="lin" valueType="num">
                                      <p:cBhvr>
                                        <p:cTn id="13" dur="500" fill="hold"/>
                                        <p:tgtEl>
                                          <p:spTgt spid="228"/>
                                        </p:tgtEl>
                                        <p:attrNameLst>
                                          <p:attrName>ppt_w</p:attrName>
                                        </p:attrNameLst>
                                      </p:cBhvr>
                                      <p:tavLst>
                                        <p:tav tm="0">
                                          <p:val>
                                            <p:fltVal val="0"/>
                                          </p:val>
                                        </p:tav>
                                        <p:tav tm="100000">
                                          <p:val>
                                            <p:strVal val="#ppt_w"/>
                                          </p:val>
                                        </p:tav>
                                      </p:tavLst>
                                    </p:anim>
                                    <p:anim calcmode="lin" valueType="num">
                                      <p:cBhvr>
                                        <p:cTn id="14" dur="500" fill="hold"/>
                                        <p:tgtEl>
                                          <p:spTgt spid="228"/>
                                        </p:tgtEl>
                                        <p:attrNameLst>
                                          <p:attrName>ppt_h</p:attrName>
                                        </p:attrNameLst>
                                      </p:cBhvr>
                                      <p:tavLst>
                                        <p:tav tm="0">
                                          <p:val>
                                            <p:fltVal val="0"/>
                                          </p:val>
                                        </p:tav>
                                        <p:tav tm="100000">
                                          <p:val>
                                            <p:strVal val="#ppt_h"/>
                                          </p:val>
                                        </p:tav>
                                      </p:tavLst>
                                    </p:anim>
                                    <p:animEffect transition="in" filter="fade">
                                      <p:cBhvr>
                                        <p:cTn id="15" dur="500"/>
                                        <p:tgtEl>
                                          <p:spTgt spid="228"/>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227"/>
                                        </p:tgtEl>
                                        <p:attrNameLst>
                                          <p:attrName>style.visibility</p:attrName>
                                        </p:attrNameLst>
                                      </p:cBhvr>
                                      <p:to>
                                        <p:strVal val="visible"/>
                                      </p:to>
                                    </p:set>
                                    <p:anim calcmode="lin" valueType="num">
                                      <p:cBhvr>
                                        <p:cTn id="18" dur="500" fill="hold"/>
                                        <p:tgtEl>
                                          <p:spTgt spid="227"/>
                                        </p:tgtEl>
                                        <p:attrNameLst>
                                          <p:attrName>ppt_w</p:attrName>
                                        </p:attrNameLst>
                                      </p:cBhvr>
                                      <p:tavLst>
                                        <p:tav tm="0">
                                          <p:val>
                                            <p:fltVal val="0"/>
                                          </p:val>
                                        </p:tav>
                                        <p:tav tm="100000">
                                          <p:val>
                                            <p:strVal val="#ppt_w"/>
                                          </p:val>
                                        </p:tav>
                                      </p:tavLst>
                                    </p:anim>
                                    <p:anim calcmode="lin" valueType="num">
                                      <p:cBhvr>
                                        <p:cTn id="19" dur="500" fill="hold"/>
                                        <p:tgtEl>
                                          <p:spTgt spid="227"/>
                                        </p:tgtEl>
                                        <p:attrNameLst>
                                          <p:attrName>ppt_h</p:attrName>
                                        </p:attrNameLst>
                                      </p:cBhvr>
                                      <p:tavLst>
                                        <p:tav tm="0">
                                          <p:val>
                                            <p:fltVal val="0"/>
                                          </p:val>
                                        </p:tav>
                                        <p:tav tm="100000">
                                          <p:val>
                                            <p:strVal val="#ppt_h"/>
                                          </p:val>
                                        </p:tav>
                                      </p:tavLst>
                                    </p:anim>
                                    <p:animEffect transition="in" filter="fade">
                                      <p:cBhvr>
                                        <p:cTn id="20" dur="500"/>
                                        <p:tgtEl>
                                          <p:spTgt spid="227"/>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224"/>
                                        </p:tgtEl>
                                        <p:attrNameLst>
                                          <p:attrName>style.visibility</p:attrName>
                                        </p:attrNameLst>
                                      </p:cBhvr>
                                      <p:to>
                                        <p:strVal val="visible"/>
                                      </p:to>
                                    </p:set>
                                    <p:anim calcmode="lin" valueType="num">
                                      <p:cBhvr>
                                        <p:cTn id="23" dur="500" fill="hold"/>
                                        <p:tgtEl>
                                          <p:spTgt spid="224"/>
                                        </p:tgtEl>
                                        <p:attrNameLst>
                                          <p:attrName>ppt_w</p:attrName>
                                        </p:attrNameLst>
                                      </p:cBhvr>
                                      <p:tavLst>
                                        <p:tav tm="0">
                                          <p:val>
                                            <p:fltVal val="0"/>
                                          </p:val>
                                        </p:tav>
                                        <p:tav tm="100000">
                                          <p:val>
                                            <p:strVal val="#ppt_w"/>
                                          </p:val>
                                        </p:tav>
                                      </p:tavLst>
                                    </p:anim>
                                    <p:anim calcmode="lin" valueType="num">
                                      <p:cBhvr>
                                        <p:cTn id="24" dur="500" fill="hold"/>
                                        <p:tgtEl>
                                          <p:spTgt spid="224"/>
                                        </p:tgtEl>
                                        <p:attrNameLst>
                                          <p:attrName>ppt_h</p:attrName>
                                        </p:attrNameLst>
                                      </p:cBhvr>
                                      <p:tavLst>
                                        <p:tav tm="0">
                                          <p:val>
                                            <p:fltVal val="0"/>
                                          </p:val>
                                        </p:tav>
                                        <p:tav tm="100000">
                                          <p:val>
                                            <p:strVal val="#ppt_h"/>
                                          </p:val>
                                        </p:tav>
                                      </p:tavLst>
                                    </p:anim>
                                    <p:animEffect transition="in" filter="fade">
                                      <p:cBhvr>
                                        <p:cTn id="25" dur="500"/>
                                        <p:tgtEl>
                                          <p:spTgt spid="224"/>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229"/>
                                        </p:tgtEl>
                                        <p:attrNameLst>
                                          <p:attrName>style.visibility</p:attrName>
                                        </p:attrNameLst>
                                      </p:cBhvr>
                                      <p:to>
                                        <p:strVal val="visible"/>
                                      </p:to>
                                    </p:set>
                                    <p:anim calcmode="lin" valueType="num">
                                      <p:cBhvr>
                                        <p:cTn id="28" dur="500" fill="hold"/>
                                        <p:tgtEl>
                                          <p:spTgt spid="229"/>
                                        </p:tgtEl>
                                        <p:attrNameLst>
                                          <p:attrName>ppt_w</p:attrName>
                                        </p:attrNameLst>
                                      </p:cBhvr>
                                      <p:tavLst>
                                        <p:tav tm="0">
                                          <p:val>
                                            <p:fltVal val="0"/>
                                          </p:val>
                                        </p:tav>
                                        <p:tav tm="100000">
                                          <p:val>
                                            <p:strVal val="#ppt_w"/>
                                          </p:val>
                                        </p:tav>
                                      </p:tavLst>
                                    </p:anim>
                                    <p:anim calcmode="lin" valueType="num">
                                      <p:cBhvr>
                                        <p:cTn id="29" dur="500" fill="hold"/>
                                        <p:tgtEl>
                                          <p:spTgt spid="229"/>
                                        </p:tgtEl>
                                        <p:attrNameLst>
                                          <p:attrName>ppt_h</p:attrName>
                                        </p:attrNameLst>
                                      </p:cBhvr>
                                      <p:tavLst>
                                        <p:tav tm="0">
                                          <p:val>
                                            <p:fltVal val="0"/>
                                          </p:val>
                                        </p:tav>
                                        <p:tav tm="100000">
                                          <p:val>
                                            <p:strVal val="#ppt_h"/>
                                          </p:val>
                                        </p:tav>
                                      </p:tavLst>
                                    </p:anim>
                                    <p:animEffect transition="in" filter="fade">
                                      <p:cBhvr>
                                        <p:cTn id="30" dur="500"/>
                                        <p:tgtEl>
                                          <p:spTgt spid="229"/>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225"/>
                                        </p:tgtEl>
                                        <p:attrNameLst>
                                          <p:attrName>style.visibility</p:attrName>
                                        </p:attrNameLst>
                                      </p:cBhvr>
                                      <p:to>
                                        <p:strVal val="visible"/>
                                      </p:to>
                                    </p:set>
                                    <p:anim calcmode="lin" valueType="num">
                                      <p:cBhvr>
                                        <p:cTn id="33" dur="500" fill="hold"/>
                                        <p:tgtEl>
                                          <p:spTgt spid="225"/>
                                        </p:tgtEl>
                                        <p:attrNameLst>
                                          <p:attrName>ppt_w</p:attrName>
                                        </p:attrNameLst>
                                      </p:cBhvr>
                                      <p:tavLst>
                                        <p:tav tm="0">
                                          <p:val>
                                            <p:fltVal val="0"/>
                                          </p:val>
                                        </p:tav>
                                        <p:tav tm="100000">
                                          <p:val>
                                            <p:strVal val="#ppt_w"/>
                                          </p:val>
                                        </p:tav>
                                      </p:tavLst>
                                    </p:anim>
                                    <p:anim calcmode="lin" valueType="num">
                                      <p:cBhvr>
                                        <p:cTn id="34" dur="500" fill="hold"/>
                                        <p:tgtEl>
                                          <p:spTgt spid="225"/>
                                        </p:tgtEl>
                                        <p:attrNameLst>
                                          <p:attrName>ppt_h</p:attrName>
                                        </p:attrNameLst>
                                      </p:cBhvr>
                                      <p:tavLst>
                                        <p:tav tm="0">
                                          <p:val>
                                            <p:fltVal val="0"/>
                                          </p:val>
                                        </p:tav>
                                        <p:tav tm="100000">
                                          <p:val>
                                            <p:strVal val="#ppt_h"/>
                                          </p:val>
                                        </p:tav>
                                      </p:tavLst>
                                    </p:anim>
                                    <p:animEffect transition="in" filter="fade">
                                      <p:cBhvr>
                                        <p:cTn id="35" dur="500"/>
                                        <p:tgtEl>
                                          <p:spTgt spid="225"/>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226"/>
                                        </p:tgtEl>
                                        <p:attrNameLst>
                                          <p:attrName>style.visibility</p:attrName>
                                        </p:attrNameLst>
                                      </p:cBhvr>
                                      <p:to>
                                        <p:strVal val="visible"/>
                                      </p:to>
                                    </p:set>
                                    <p:anim calcmode="lin" valueType="num">
                                      <p:cBhvr>
                                        <p:cTn id="38" dur="500" fill="hold"/>
                                        <p:tgtEl>
                                          <p:spTgt spid="226"/>
                                        </p:tgtEl>
                                        <p:attrNameLst>
                                          <p:attrName>ppt_w</p:attrName>
                                        </p:attrNameLst>
                                      </p:cBhvr>
                                      <p:tavLst>
                                        <p:tav tm="0">
                                          <p:val>
                                            <p:fltVal val="0"/>
                                          </p:val>
                                        </p:tav>
                                        <p:tav tm="100000">
                                          <p:val>
                                            <p:strVal val="#ppt_w"/>
                                          </p:val>
                                        </p:tav>
                                      </p:tavLst>
                                    </p:anim>
                                    <p:anim calcmode="lin" valueType="num">
                                      <p:cBhvr>
                                        <p:cTn id="39" dur="500" fill="hold"/>
                                        <p:tgtEl>
                                          <p:spTgt spid="226"/>
                                        </p:tgtEl>
                                        <p:attrNameLst>
                                          <p:attrName>ppt_h</p:attrName>
                                        </p:attrNameLst>
                                      </p:cBhvr>
                                      <p:tavLst>
                                        <p:tav tm="0">
                                          <p:val>
                                            <p:fltVal val="0"/>
                                          </p:val>
                                        </p:tav>
                                        <p:tav tm="100000">
                                          <p:val>
                                            <p:strVal val="#ppt_h"/>
                                          </p:val>
                                        </p:tav>
                                      </p:tavLst>
                                    </p:anim>
                                    <p:animEffect transition="in" filter="fade">
                                      <p:cBhvr>
                                        <p:cTn id="40" dur="500"/>
                                        <p:tgtEl>
                                          <p:spTgt spid="226"/>
                                        </p:tgtEl>
                                      </p:cBhvr>
                                    </p:animEffect>
                                  </p:childTnLst>
                                </p:cTn>
                              </p:par>
                            </p:childTnLst>
                          </p:cTn>
                        </p:par>
                        <p:par>
                          <p:cTn id="41" fill="hold">
                            <p:stCondLst>
                              <p:cond delay="1000"/>
                            </p:stCondLst>
                            <p:childTnLst>
                              <p:par>
                                <p:cTn id="42" presetID="22" presetClass="entr" presetSubtype="8" fill="hold" nodeType="afterEffect">
                                  <p:stCondLst>
                                    <p:cond delay="0"/>
                                  </p:stCondLst>
                                  <p:childTnLst>
                                    <p:set>
                                      <p:cBhvr>
                                        <p:cTn id="43" dur="1" fill="hold">
                                          <p:stCondLst>
                                            <p:cond delay="0"/>
                                          </p:stCondLst>
                                        </p:cTn>
                                        <p:tgtEl>
                                          <p:spTgt spid="235"/>
                                        </p:tgtEl>
                                        <p:attrNameLst>
                                          <p:attrName>style.visibility</p:attrName>
                                        </p:attrNameLst>
                                      </p:cBhvr>
                                      <p:to>
                                        <p:strVal val="visible"/>
                                      </p:to>
                                    </p:set>
                                    <p:animEffect transition="in" filter="wipe(left)">
                                      <p:cBhvr>
                                        <p:cTn id="44" dur="500"/>
                                        <p:tgtEl>
                                          <p:spTgt spid="235"/>
                                        </p:tgtEl>
                                      </p:cBhvr>
                                    </p:animEffect>
                                  </p:childTnLst>
                                </p:cTn>
                              </p:par>
                              <p:par>
                                <p:cTn id="45" presetID="22" presetClass="entr" presetSubtype="8" fill="hold" nodeType="withEffect">
                                  <p:stCondLst>
                                    <p:cond delay="0"/>
                                  </p:stCondLst>
                                  <p:childTnLst>
                                    <p:set>
                                      <p:cBhvr>
                                        <p:cTn id="46" dur="1" fill="hold">
                                          <p:stCondLst>
                                            <p:cond delay="0"/>
                                          </p:stCondLst>
                                        </p:cTn>
                                        <p:tgtEl>
                                          <p:spTgt spid="250"/>
                                        </p:tgtEl>
                                        <p:attrNameLst>
                                          <p:attrName>style.visibility</p:attrName>
                                        </p:attrNameLst>
                                      </p:cBhvr>
                                      <p:to>
                                        <p:strVal val="visible"/>
                                      </p:to>
                                    </p:set>
                                    <p:animEffect transition="in" filter="wipe(left)">
                                      <p:cBhvr>
                                        <p:cTn id="47" dur="500"/>
                                        <p:tgtEl>
                                          <p:spTgt spid="250"/>
                                        </p:tgtEl>
                                      </p:cBhvr>
                                    </p:animEffect>
                                  </p:childTnLst>
                                </p:cTn>
                              </p:par>
                              <p:par>
                                <p:cTn id="48" presetID="22" presetClass="entr" presetSubtype="8" fill="hold" nodeType="withEffect">
                                  <p:stCondLst>
                                    <p:cond delay="0"/>
                                  </p:stCondLst>
                                  <p:childTnLst>
                                    <p:set>
                                      <p:cBhvr>
                                        <p:cTn id="49" dur="1" fill="hold">
                                          <p:stCondLst>
                                            <p:cond delay="0"/>
                                          </p:stCondLst>
                                        </p:cTn>
                                        <p:tgtEl>
                                          <p:spTgt spid="240"/>
                                        </p:tgtEl>
                                        <p:attrNameLst>
                                          <p:attrName>style.visibility</p:attrName>
                                        </p:attrNameLst>
                                      </p:cBhvr>
                                      <p:to>
                                        <p:strVal val="visible"/>
                                      </p:to>
                                    </p:set>
                                    <p:animEffect transition="in" filter="wipe(left)">
                                      <p:cBhvr>
                                        <p:cTn id="50" dur="500"/>
                                        <p:tgtEl>
                                          <p:spTgt spid="240"/>
                                        </p:tgtEl>
                                      </p:cBhvr>
                                    </p:animEffect>
                                  </p:childTnLst>
                                </p:cTn>
                              </p:par>
                              <p:par>
                                <p:cTn id="51" presetID="22" presetClass="entr" presetSubtype="8" fill="hold" nodeType="withEffect">
                                  <p:stCondLst>
                                    <p:cond delay="0"/>
                                  </p:stCondLst>
                                  <p:childTnLst>
                                    <p:set>
                                      <p:cBhvr>
                                        <p:cTn id="52" dur="1" fill="hold">
                                          <p:stCondLst>
                                            <p:cond delay="0"/>
                                          </p:stCondLst>
                                        </p:cTn>
                                        <p:tgtEl>
                                          <p:spTgt spid="245"/>
                                        </p:tgtEl>
                                        <p:attrNameLst>
                                          <p:attrName>style.visibility</p:attrName>
                                        </p:attrNameLst>
                                      </p:cBhvr>
                                      <p:to>
                                        <p:strVal val="visible"/>
                                      </p:to>
                                    </p:set>
                                    <p:animEffect transition="in" filter="wipe(left)">
                                      <p:cBhvr>
                                        <p:cTn id="53" dur="500"/>
                                        <p:tgtEl>
                                          <p:spTgt spid="245"/>
                                        </p:tgtEl>
                                      </p:cBhvr>
                                    </p:animEffect>
                                  </p:childTnLst>
                                </p:cTn>
                              </p:par>
                              <p:par>
                                <p:cTn id="54" presetID="22" presetClass="entr" presetSubtype="4" fill="hold" nodeType="withEffect">
                                  <p:stCondLst>
                                    <p:cond delay="0"/>
                                  </p:stCondLst>
                                  <p:childTnLst>
                                    <p:set>
                                      <p:cBhvr>
                                        <p:cTn id="55" dur="1" fill="hold">
                                          <p:stCondLst>
                                            <p:cond delay="0"/>
                                          </p:stCondLst>
                                        </p:cTn>
                                        <p:tgtEl>
                                          <p:spTgt spid="230"/>
                                        </p:tgtEl>
                                        <p:attrNameLst>
                                          <p:attrName>style.visibility</p:attrName>
                                        </p:attrNameLst>
                                      </p:cBhvr>
                                      <p:to>
                                        <p:strVal val="visible"/>
                                      </p:to>
                                    </p:set>
                                    <p:animEffect transition="in" filter="wipe(down)">
                                      <p:cBhvr>
                                        <p:cTn id="56" dur="500"/>
                                        <p:tgtEl>
                                          <p:spTgt spid="230"/>
                                        </p:tgtEl>
                                      </p:cBhvr>
                                    </p:animEffect>
                                  </p:childTnLst>
                                </p:cTn>
                              </p:par>
                              <p:par>
                                <p:cTn id="57" presetID="22" presetClass="entr" presetSubtype="1" fill="hold" nodeType="withEffect">
                                  <p:stCondLst>
                                    <p:cond delay="0"/>
                                  </p:stCondLst>
                                  <p:childTnLst>
                                    <p:set>
                                      <p:cBhvr>
                                        <p:cTn id="58" dur="1" fill="hold">
                                          <p:stCondLst>
                                            <p:cond delay="0"/>
                                          </p:stCondLst>
                                        </p:cTn>
                                        <p:tgtEl>
                                          <p:spTgt spid="255"/>
                                        </p:tgtEl>
                                        <p:attrNameLst>
                                          <p:attrName>style.visibility</p:attrName>
                                        </p:attrNameLst>
                                      </p:cBhvr>
                                      <p:to>
                                        <p:strVal val="visible"/>
                                      </p:to>
                                    </p:set>
                                    <p:animEffect transition="in" filter="wipe(up)">
                                      <p:cBhvr>
                                        <p:cTn id="59" dur="500"/>
                                        <p:tgtEl>
                                          <p:spTgt spid="2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animBg="1"/>
      <p:bldP spid="225" grpId="0" animBg="1"/>
      <p:bldP spid="226" grpId="0" animBg="1"/>
      <p:bldP spid="227" grpId="0" animBg="1"/>
      <p:bldP spid="228" grpId="0" animBg="1"/>
      <p:bldP spid="22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137"/>
          <p:cNvGrpSpPr/>
          <p:nvPr/>
        </p:nvGrpSpPr>
        <p:grpSpPr>
          <a:xfrm>
            <a:off x="7478696" y="3017640"/>
            <a:ext cx="4712514" cy="1610993"/>
            <a:chOff x="5609156" y="2166976"/>
            <a:chExt cx="3534845" cy="1208245"/>
          </a:xfrm>
          <a:solidFill>
            <a:schemeClr val="accent1"/>
          </a:solidFill>
        </p:grpSpPr>
        <p:sp>
          <p:nvSpPr>
            <p:cNvPr id="44" name="Freeform 34"/>
            <p:cNvSpPr/>
            <p:nvPr/>
          </p:nvSpPr>
          <p:spPr bwMode="auto">
            <a:xfrm>
              <a:off x="5609156" y="2592638"/>
              <a:ext cx="338414" cy="782583"/>
            </a:xfrm>
            <a:custGeom>
              <a:avLst/>
              <a:gdLst/>
              <a:ahLst/>
              <a:cxnLst>
                <a:cxn ang="0">
                  <a:pos x="128" y="0"/>
                </a:cxn>
                <a:cxn ang="0">
                  <a:pos x="128" y="296"/>
                </a:cxn>
                <a:cxn ang="0">
                  <a:pos x="0" y="296"/>
                </a:cxn>
                <a:cxn ang="0">
                  <a:pos x="0" y="0"/>
                </a:cxn>
                <a:cxn ang="0">
                  <a:pos x="128" y="0"/>
                </a:cxn>
                <a:cxn ang="0">
                  <a:pos x="128" y="0"/>
                </a:cxn>
              </a:cxnLst>
              <a:rect l="0" t="0" r="r" b="b"/>
              <a:pathLst>
                <a:path w="128" h="296">
                  <a:moveTo>
                    <a:pt x="128" y="0"/>
                  </a:moveTo>
                  <a:lnTo>
                    <a:pt x="128" y="296"/>
                  </a:lnTo>
                  <a:lnTo>
                    <a:pt x="0" y="296"/>
                  </a:lnTo>
                  <a:lnTo>
                    <a:pt x="0" y="0"/>
                  </a:lnTo>
                  <a:lnTo>
                    <a:pt x="128" y="0"/>
                  </a:lnTo>
                  <a:lnTo>
                    <a:pt x="128" y="0"/>
                  </a:lnTo>
                  <a:close/>
                </a:path>
              </a:pathLst>
            </a:custGeom>
            <a:grpFill/>
            <a:ln w="9525">
              <a:noFill/>
              <a:round/>
            </a:ln>
          </p:spPr>
          <p:txBody>
            <a:bodyPr vert="horz" wrap="square" lIns="121920" tIns="60960" rIns="121920" bIns="60960" numCol="1" anchor="t" anchorCtr="0" compatLnSpc="1"/>
            <a:lstStyle/>
            <a:p>
              <a:endParaRPr lang="en-US" sz="3555"/>
            </a:p>
          </p:txBody>
        </p:sp>
        <p:sp>
          <p:nvSpPr>
            <p:cNvPr id="50" name="Freeform 39"/>
            <p:cNvSpPr/>
            <p:nvPr/>
          </p:nvSpPr>
          <p:spPr bwMode="auto">
            <a:xfrm>
              <a:off x="5609156" y="2166976"/>
              <a:ext cx="423018" cy="425663"/>
            </a:xfrm>
            <a:custGeom>
              <a:avLst/>
              <a:gdLst/>
              <a:ahLst/>
              <a:cxnLst>
                <a:cxn ang="0">
                  <a:pos x="299" y="0"/>
                </a:cxn>
                <a:cxn ang="0">
                  <a:pos x="299" y="239"/>
                </a:cxn>
                <a:cxn ang="0">
                  <a:pos x="257" y="257"/>
                </a:cxn>
                <a:cxn ang="0">
                  <a:pos x="239" y="300"/>
                </a:cxn>
                <a:cxn ang="0">
                  <a:pos x="239" y="300"/>
                </a:cxn>
                <a:cxn ang="0">
                  <a:pos x="0" y="300"/>
                </a:cxn>
                <a:cxn ang="0">
                  <a:pos x="0" y="300"/>
                </a:cxn>
                <a:cxn ang="0">
                  <a:pos x="87" y="89"/>
                </a:cxn>
                <a:cxn ang="0">
                  <a:pos x="299" y="0"/>
                </a:cxn>
              </a:cxnLst>
              <a:rect l="0" t="0" r="r" b="b"/>
              <a:pathLst>
                <a:path w="299" h="300">
                  <a:moveTo>
                    <a:pt x="299" y="0"/>
                  </a:moveTo>
                  <a:cubicBezTo>
                    <a:pt x="299" y="239"/>
                    <a:pt x="299" y="239"/>
                    <a:pt x="299" y="239"/>
                  </a:cubicBezTo>
                  <a:cubicBezTo>
                    <a:pt x="283" y="239"/>
                    <a:pt x="268" y="245"/>
                    <a:pt x="257" y="257"/>
                  </a:cubicBezTo>
                  <a:cubicBezTo>
                    <a:pt x="245" y="269"/>
                    <a:pt x="239" y="283"/>
                    <a:pt x="239" y="300"/>
                  </a:cubicBezTo>
                  <a:cubicBezTo>
                    <a:pt x="239" y="300"/>
                    <a:pt x="239" y="300"/>
                    <a:pt x="239" y="300"/>
                  </a:cubicBezTo>
                  <a:cubicBezTo>
                    <a:pt x="0" y="300"/>
                    <a:pt x="0" y="300"/>
                    <a:pt x="0" y="300"/>
                  </a:cubicBezTo>
                  <a:cubicBezTo>
                    <a:pt x="0" y="300"/>
                    <a:pt x="0" y="300"/>
                    <a:pt x="0" y="300"/>
                  </a:cubicBezTo>
                  <a:cubicBezTo>
                    <a:pt x="0" y="217"/>
                    <a:pt x="29" y="147"/>
                    <a:pt x="87" y="89"/>
                  </a:cubicBezTo>
                  <a:cubicBezTo>
                    <a:pt x="146" y="30"/>
                    <a:pt x="216" y="0"/>
                    <a:pt x="299"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51" name="Freeform 40"/>
            <p:cNvSpPr/>
            <p:nvPr/>
          </p:nvSpPr>
          <p:spPr bwMode="auto">
            <a:xfrm>
              <a:off x="6032174" y="2166976"/>
              <a:ext cx="3111827" cy="338414"/>
            </a:xfrm>
            <a:custGeom>
              <a:avLst/>
              <a:gdLst/>
              <a:ahLst/>
              <a:cxnLst>
                <a:cxn ang="0">
                  <a:pos x="1177" y="128"/>
                </a:cxn>
                <a:cxn ang="0">
                  <a:pos x="0" y="128"/>
                </a:cxn>
                <a:cxn ang="0">
                  <a:pos x="0" y="0"/>
                </a:cxn>
                <a:cxn ang="0">
                  <a:pos x="1177" y="0"/>
                </a:cxn>
                <a:cxn ang="0">
                  <a:pos x="1177" y="128"/>
                </a:cxn>
                <a:cxn ang="0">
                  <a:pos x="1177" y="128"/>
                </a:cxn>
              </a:cxnLst>
              <a:rect l="0" t="0" r="r" b="b"/>
              <a:pathLst>
                <a:path w="1177" h="128">
                  <a:moveTo>
                    <a:pt x="1177" y="128"/>
                  </a:moveTo>
                  <a:lnTo>
                    <a:pt x="0" y="128"/>
                  </a:lnTo>
                  <a:lnTo>
                    <a:pt x="0" y="0"/>
                  </a:lnTo>
                  <a:lnTo>
                    <a:pt x="1177" y="0"/>
                  </a:lnTo>
                  <a:lnTo>
                    <a:pt x="1177" y="128"/>
                  </a:lnTo>
                  <a:lnTo>
                    <a:pt x="1177" y="128"/>
                  </a:lnTo>
                  <a:close/>
                </a:path>
              </a:pathLst>
            </a:custGeom>
            <a:grpFill/>
            <a:ln w="9525">
              <a:noFill/>
              <a:round/>
            </a:ln>
          </p:spPr>
          <p:txBody>
            <a:bodyPr vert="horz" wrap="square" lIns="121920" tIns="60960" rIns="121920" bIns="60960" numCol="1" anchor="t" anchorCtr="0" compatLnSpc="1"/>
            <a:lstStyle/>
            <a:p>
              <a:endParaRPr lang="en-US" sz="3555"/>
            </a:p>
          </p:txBody>
        </p:sp>
      </p:grpSp>
      <p:grpSp>
        <p:nvGrpSpPr>
          <p:cNvPr id="52" name="Group 71"/>
          <p:cNvGrpSpPr/>
          <p:nvPr/>
        </p:nvGrpSpPr>
        <p:grpSpPr>
          <a:xfrm>
            <a:off x="7024010" y="2566419"/>
            <a:ext cx="5167199" cy="2062212"/>
            <a:chOff x="5268097" y="2376729"/>
            <a:chExt cx="3875904" cy="1546659"/>
          </a:xfrm>
          <a:solidFill>
            <a:schemeClr val="accent3"/>
          </a:solidFill>
        </p:grpSpPr>
        <p:sp>
          <p:nvSpPr>
            <p:cNvPr id="53" name="Freeform 35"/>
            <p:cNvSpPr/>
            <p:nvPr/>
          </p:nvSpPr>
          <p:spPr bwMode="auto">
            <a:xfrm>
              <a:off x="5268097" y="3140805"/>
              <a:ext cx="341059" cy="782583"/>
            </a:xfrm>
            <a:custGeom>
              <a:avLst/>
              <a:gdLst/>
              <a:ahLst/>
              <a:cxnLst>
                <a:cxn ang="0">
                  <a:pos x="129" y="0"/>
                </a:cxn>
                <a:cxn ang="0">
                  <a:pos x="129" y="296"/>
                </a:cxn>
                <a:cxn ang="0">
                  <a:pos x="0" y="296"/>
                </a:cxn>
                <a:cxn ang="0">
                  <a:pos x="0" y="0"/>
                </a:cxn>
                <a:cxn ang="0">
                  <a:pos x="129" y="0"/>
                </a:cxn>
                <a:cxn ang="0">
                  <a:pos x="129" y="0"/>
                </a:cxn>
              </a:cxnLst>
              <a:rect l="0" t="0" r="r" b="b"/>
              <a:pathLst>
                <a:path w="129" h="296">
                  <a:moveTo>
                    <a:pt x="129" y="0"/>
                  </a:moveTo>
                  <a:lnTo>
                    <a:pt x="129" y="296"/>
                  </a:lnTo>
                  <a:lnTo>
                    <a:pt x="0" y="296"/>
                  </a:lnTo>
                  <a:lnTo>
                    <a:pt x="0" y="0"/>
                  </a:lnTo>
                  <a:lnTo>
                    <a:pt x="129" y="0"/>
                  </a:lnTo>
                  <a:lnTo>
                    <a:pt x="129" y="0"/>
                  </a:lnTo>
                  <a:close/>
                </a:path>
              </a:pathLst>
            </a:custGeom>
            <a:solidFill>
              <a:schemeClr val="accent2"/>
            </a:solidFill>
            <a:ln w="9525">
              <a:noFill/>
              <a:round/>
            </a:ln>
          </p:spPr>
          <p:txBody>
            <a:bodyPr vert="horz" wrap="square" lIns="121920" tIns="60960" rIns="121920" bIns="60960" numCol="1" anchor="t" anchorCtr="0" compatLnSpc="1"/>
            <a:lstStyle/>
            <a:p>
              <a:endParaRPr lang="en-US" sz="3555"/>
            </a:p>
          </p:txBody>
        </p:sp>
        <p:sp>
          <p:nvSpPr>
            <p:cNvPr id="54" name="Freeform 38"/>
            <p:cNvSpPr/>
            <p:nvPr/>
          </p:nvSpPr>
          <p:spPr bwMode="auto">
            <a:xfrm>
              <a:off x="5268097" y="2376729"/>
              <a:ext cx="764077" cy="764077"/>
            </a:xfrm>
            <a:custGeom>
              <a:avLst/>
              <a:gdLst/>
              <a:ahLst/>
              <a:cxnLst>
                <a:cxn ang="0">
                  <a:pos x="539" y="239"/>
                </a:cxn>
                <a:cxn ang="0">
                  <a:pos x="539" y="239"/>
                </a:cxn>
                <a:cxn ang="0">
                  <a:pos x="327" y="328"/>
                </a:cxn>
                <a:cxn ang="0">
                  <a:pos x="240" y="539"/>
                </a:cxn>
                <a:cxn ang="0">
                  <a:pos x="240" y="539"/>
                </a:cxn>
                <a:cxn ang="0">
                  <a:pos x="0" y="539"/>
                </a:cxn>
                <a:cxn ang="0">
                  <a:pos x="158" y="158"/>
                </a:cxn>
                <a:cxn ang="0">
                  <a:pos x="539" y="0"/>
                </a:cxn>
                <a:cxn ang="0">
                  <a:pos x="539" y="239"/>
                </a:cxn>
              </a:cxnLst>
              <a:rect l="0" t="0" r="r" b="b"/>
              <a:pathLst>
                <a:path w="539" h="539">
                  <a:moveTo>
                    <a:pt x="539" y="239"/>
                  </a:moveTo>
                  <a:cubicBezTo>
                    <a:pt x="539" y="239"/>
                    <a:pt x="539" y="239"/>
                    <a:pt x="539" y="239"/>
                  </a:cubicBezTo>
                  <a:cubicBezTo>
                    <a:pt x="456" y="239"/>
                    <a:pt x="386" y="269"/>
                    <a:pt x="327" y="328"/>
                  </a:cubicBezTo>
                  <a:cubicBezTo>
                    <a:pt x="269" y="386"/>
                    <a:pt x="240" y="456"/>
                    <a:pt x="240" y="539"/>
                  </a:cubicBezTo>
                  <a:cubicBezTo>
                    <a:pt x="240" y="539"/>
                    <a:pt x="240" y="539"/>
                    <a:pt x="240" y="539"/>
                  </a:cubicBezTo>
                  <a:cubicBezTo>
                    <a:pt x="0" y="539"/>
                    <a:pt x="0" y="539"/>
                    <a:pt x="0" y="539"/>
                  </a:cubicBezTo>
                  <a:cubicBezTo>
                    <a:pt x="0" y="390"/>
                    <a:pt x="52" y="263"/>
                    <a:pt x="158" y="158"/>
                  </a:cubicBezTo>
                  <a:cubicBezTo>
                    <a:pt x="263" y="53"/>
                    <a:pt x="390" y="0"/>
                    <a:pt x="539" y="0"/>
                  </a:cubicBezTo>
                  <a:lnTo>
                    <a:pt x="539" y="239"/>
                  </a:lnTo>
                  <a:close/>
                </a:path>
              </a:pathLst>
            </a:custGeom>
            <a:solidFill>
              <a:schemeClr val="accent2"/>
            </a:solidFill>
            <a:ln w="9525">
              <a:noFill/>
              <a:round/>
            </a:ln>
          </p:spPr>
          <p:txBody>
            <a:bodyPr vert="horz" wrap="square" lIns="121920" tIns="60960" rIns="121920" bIns="60960" numCol="1" anchor="t" anchorCtr="0" compatLnSpc="1"/>
            <a:lstStyle/>
            <a:p>
              <a:endParaRPr lang="en-US" sz="3555"/>
            </a:p>
          </p:txBody>
        </p:sp>
        <p:sp>
          <p:nvSpPr>
            <p:cNvPr id="55" name="Freeform 41"/>
            <p:cNvSpPr/>
            <p:nvPr/>
          </p:nvSpPr>
          <p:spPr bwMode="auto">
            <a:xfrm>
              <a:off x="6032174" y="2376729"/>
              <a:ext cx="3111827" cy="338414"/>
            </a:xfrm>
            <a:custGeom>
              <a:avLst/>
              <a:gdLst/>
              <a:ahLst/>
              <a:cxnLst>
                <a:cxn ang="0">
                  <a:pos x="2202" y="239"/>
                </a:cxn>
                <a:cxn ang="0">
                  <a:pos x="0" y="239"/>
                </a:cxn>
                <a:cxn ang="0">
                  <a:pos x="0" y="0"/>
                </a:cxn>
                <a:cxn ang="0">
                  <a:pos x="26" y="0"/>
                </a:cxn>
                <a:cxn ang="0">
                  <a:pos x="2202" y="0"/>
                </a:cxn>
                <a:cxn ang="0">
                  <a:pos x="2202" y="239"/>
                </a:cxn>
              </a:cxnLst>
              <a:rect l="0" t="0" r="r" b="b"/>
              <a:pathLst>
                <a:path w="2202" h="239">
                  <a:moveTo>
                    <a:pt x="2202" y="239"/>
                  </a:moveTo>
                  <a:cubicBezTo>
                    <a:pt x="0" y="239"/>
                    <a:pt x="0" y="239"/>
                    <a:pt x="0" y="239"/>
                  </a:cubicBezTo>
                  <a:cubicBezTo>
                    <a:pt x="0" y="0"/>
                    <a:pt x="0" y="0"/>
                    <a:pt x="0" y="0"/>
                  </a:cubicBezTo>
                  <a:cubicBezTo>
                    <a:pt x="9" y="0"/>
                    <a:pt x="17" y="0"/>
                    <a:pt x="26" y="0"/>
                  </a:cubicBezTo>
                  <a:cubicBezTo>
                    <a:pt x="2202" y="0"/>
                    <a:pt x="2202" y="0"/>
                    <a:pt x="2202" y="0"/>
                  </a:cubicBezTo>
                  <a:lnTo>
                    <a:pt x="2202" y="239"/>
                  </a:lnTo>
                  <a:close/>
                </a:path>
              </a:pathLst>
            </a:custGeom>
            <a:solidFill>
              <a:schemeClr val="accent2"/>
            </a:solidFill>
            <a:ln w="9525">
              <a:noFill/>
              <a:round/>
            </a:ln>
          </p:spPr>
          <p:txBody>
            <a:bodyPr vert="horz" wrap="square" lIns="121920" tIns="60960" rIns="121920" bIns="60960" numCol="1" anchor="t" anchorCtr="0" compatLnSpc="1"/>
            <a:lstStyle/>
            <a:p>
              <a:endParaRPr lang="en-US" sz="3555"/>
            </a:p>
          </p:txBody>
        </p:sp>
      </p:grpSp>
      <p:grpSp>
        <p:nvGrpSpPr>
          <p:cNvPr id="56" name="Group 70"/>
          <p:cNvGrpSpPr/>
          <p:nvPr/>
        </p:nvGrpSpPr>
        <p:grpSpPr>
          <a:xfrm>
            <a:off x="6512932" y="2051747"/>
            <a:ext cx="5678278" cy="2576884"/>
            <a:chOff x="4884738" y="1990725"/>
            <a:chExt cx="4259263" cy="1932663"/>
          </a:xfrm>
          <a:solidFill>
            <a:schemeClr val="accent1"/>
          </a:solidFill>
        </p:grpSpPr>
        <p:sp>
          <p:nvSpPr>
            <p:cNvPr id="57" name="Freeform 36"/>
            <p:cNvSpPr/>
            <p:nvPr/>
          </p:nvSpPr>
          <p:spPr bwMode="auto">
            <a:xfrm>
              <a:off x="4884738" y="3140805"/>
              <a:ext cx="383361" cy="782583"/>
            </a:xfrm>
            <a:custGeom>
              <a:avLst/>
              <a:gdLst/>
              <a:ahLst/>
              <a:cxnLst>
                <a:cxn ang="0">
                  <a:pos x="145" y="296"/>
                </a:cxn>
                <a:cxn ang="0">
                  <a:pos x="0" y="296"/>
                </a:cxn>
                <a:cxn ang="0">
                  <a:pos x="0" y="0"/>
                </a:cxn>
                <a:cxn ang="0">
                  <a:pos x="145" y="0"/>
                </a:cxn>
                <a:cxn ang="0">
                  <a:pos x="145" y="296"/>
                </a:cxn>
                <a:cxn ang="0">
                  <a:pos x="145" y="296"/>
                </a:cxn>
              </a:cxnLst>
              <a:rect l="0" t="0" r="r" b="b"/>
              <a:pathLst>
                <a:path w="145" h="296">
                  <a:moveTo>
                    <a:pt x="145" y="296"/>
                  </a:moveTo>
                  <a:lnTo>
                    <a:pt x="0" y="296"/>
                  </a:lnTo>
                  <a:lnTo>
                    <a:pt x="0" y="0"/>
                  </a:lnTo>
                  <a:lnTo>
                    <a:pt x="145" y="0"/>
                  </a:lnTo>
                  <a:lnTo>
                    <a:pt x="145" y="296"/>
                  </a:lnTo>
                  <a:lnTo>
                    <a:pt x="145" y="296"/>
                  </a:lnTo>
                  <a:close/>
                </a:path>
              </a:pathLst>
            </a:custGeom>
            <a:grpFill/>
            <a:ln w="9525">
              <a:noFill/>
              <a:round/>
            </a:ln>
          </p:spPr>
          <p:txBody>
            <a:bodyPr vert="horz" wrap="square" lIns="121920" tIns="60960" rIns="121920" bIns="60960" numCol="1" anchor="t" anchorCtr="0" compatLnSpc="1"/>
            <a:lstStyle/>
            <a:p>
              <a:endParaRPr lang="en-US" sz="3555"/>
            </a:p>
          </p:txBody>
        </p:sp>
        <p:sp>
          <p:nvSpPr>
            <p:cNvPr id="58" name="Freeform 37"/>
            <p:cNvSpPr/>
            <p:nvPr/>
          </p:nvSpPr>
          <p:spPr bwMode="auto">
            <a:xfrm>
              <a:off x="4884738" y="1990725"/>
              <a:ext cx="1147436" cy="1150081"/>
            </a:xfrm>
            <a:custGeom>
              <a:avLst/>
              <a:gdLst/>
              <a:ahLst/>
              <a:cxnLst>
                <a:cxn ang="0">
                  <a:pos x="430" y="430"/>
                </a:cxn>
                <a:cxn ang="0">
                  <a:pos x="272" y="811"/>
                </a:cxn>
                <a:cxn ang="0">
                  <a:pos x="0" y="811"/>
                </a:cxn>
                <a:cxn ang="0">
                  <a:pos x="238" y="238"/>
                </a:cxn>
                <a:cxn ang="0">
                  <a:pos x="811" y="0"/>
                </a:cxn>
                <a:cxn ang="0">
                  <a:pos x="811" y="272"/>
                </a:cxn>
                <a:cxn ang="0">
                  <a:pos x="430" y="430"/>
                </a:cxn>
              </a:cxnLst>
              <a:rect l="0" t="0" r="r" b="b"/>
              <a:pathLst>
                <a:path w="811" h="811">
                  <a:moveTo>
                    <a:pt x="430" y="430"/>
                  </a:moveTo>
                  <a:cubicBezTo>
                    <a:pt x="324" y="535"/>
                    <a:pt x="272" y="662"/>
                    <a:pt x="272" y="811"/>
                  </a:cubicBezTo>
                  <a:cubicBezTo>
                    <a:pt x="0" y="811"/>
                    <a:pt x="0" y="811"/>
                    <a:pt x="0" y="811"/>
                  </a:cubicBezTo>
                  <a:cubicBezTo>
                    <a:pt x="0" y="587"/>
                    <a:pt x="80" y="396"/>
                    <a:pt x="238" y="238"/>
                  </a:cubicBezTo>
                  <a:cubicBezTo>
                    <a:pt x="396" y="79"/>
                    <a:pt x="587" y="0"/>
                    <a:pt x="811" y="0"/>
                  </a:cubicBezTo>
                  <a:cubicBezTo>
                    <a:pt x="811" y="272"/>
                    <a:pt x="811" y="272"/>
                    <a:pt x="811" y="272"/>
                  </a:cubicBezTo>
                  <a:cubicBezTo>
                    <a:pt x="662" y="272"/>
                    <a:pt x="535" y="325"/>
                    <a:pt x="430" y="43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59" name="Freeform 42"/>
            <p:cNvSpPr/>
            <p:nvPr/>
          </p:nvSpPr>
          <p:spPr bwMode="auto">
            <a:xfrm>
              <a:off x="6032174" y="1990725"/>
              <a:ext cx="3111827" cy="386004"/>
            </a:xfrm>
            <a:custGeom>
              <a:avLst/>
              <a:gdLst/>
              <a:ahLst/>
              <a:cxnLst>
                <a:cxn ang="0">
                  <a:pos x="2202" y="272"/>
                </a:cxn>
                <a:cxn ang="0">
                  <a:pos x="26" y="272"/>
                </a:cxn>
                <a:cxn ang="0">
                  <a:pos x="0" y="271"/>
                </a:cxn>
                <a:cxn ang="0">
                  <a:pos x="0" y="0"/>
                </a:cxn>
                <a:cxn ang="0">
                  <a:pos x="2202" y="0"/>
                </a:cxn>
                <a:cxn ang="0">
                  <a:pos x="2202" y="272"/>
                </a:cxn>
              </a:cxnLst>
              <a:rect l="0" t="0" r="r" b="b"/>
              <a:pathLst>
                <a:path w="2202" h="272">
                  <a:moveTo>
                    <a:pt x="2202" y="272"/>
                  </a:moveTo>
                  <a:cubicBezTo>
                    <a:pt x="26" y="272"/>
                    <a:pt x="26" y="272"/>
                    <a:pt x="26" y="272"/>
                  </a:cubicBezTo>
                  <a:cubicBezTo>
                    <a:pt x="17" y="271"/>
                    <a:pt x="9" y="271"/>
                    <a:pt x="0" y="271"/>
                  </a:cubicBezTo>
                  <a:cubicBezTo>
                    <a:pt x="0" y="0"/>
                    <a:pt x="0" y="0"/>
                    <a:pt x="0" y="0"/>
                  </a:cubicBezTo>
                  <a:cubicBezTo>
                    <a:pt x="2202" y="0"/>
                    <a:pt x="2202" y="0"/>
                    <a:pt x="2202" y="0"/>
                  </a:cubicBezTo>
                  <a:lnTo>
                    <a:pt x="2202" y="272"/>
                  </a:lnTo>
                  <a:close/>
                </a:path>
              </a:pathLst>
            </a:custGeom>
            <a:grpFill/>
            <a:ln w="9525">
              <a:noFill/>
              <a:round/>
            </a:ln>
          </p:spPr>
          <p:txBody>
            <a:bodyPr vert="horz" wrap="square" lIns="121920" tIns="60960" rIns="121920" bIns="60960" numCol="1" anchor="t" anchorCtr="0" compatLnSpc="1"/>
            <a:lstStyle/>
            <a:p>
              <a:endParaRPr lang="en-US" sz="3555"/>
            </a:p>
          </p:txBody>
        </p:sp>
      </p:grpSp>
      <p:cxnSp>
        <p:nvCxnSpPr>
          <p:cNvPr id="60" name="Straight Connector 79"/>
          <p:cNvCxnSpPr/>
          <p:nvPr/>
        </p:nvCxnSpPr>
        <p:spPr>
          <a:xfrm flipV="1">
            <a:off x="4790413" y="3043210"/>
            <a:ext cx="2677578" cy="1225"/>
          </a:xfrm>
          <a:prstGeom prst="line">
            <a:avLst/>
          </a:prstGeom>
          <a:ln w="19050">
            <a:solidFill>
              <a:schemeClr val="tx1">
                <a:lumMod val="75000"/>
                <a:lumOff val="2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108"/>
          <p:cNvCxnSpPr/>
          <p:nvPr/>
        </p:nvCxnSpPr>
        <p:spPr>
          <a:xfrm>
            <a:off x="1043633" y="5263183"/>
            <a:ext cx="10104736"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14" name="Elbow Connector 120"/>
          <p:cNvCxnSpPr/>
          <p:nvPr/>
        </p:nvCxnSpPr>
        <p:spPr>
          <a:xfrm>
            <a:off x="4367439" y="1807828"/>
            <a:ext cx="2732914" cy="821588"/>
          </a:xfrm>
          <a:prstGeom prst="bentConnector3">
            <a:avLst>
              <a:gd name="adj1" fmla="val 14785"/>
            </a:avLst>
          </a:prstGeom>
          <a:ln w="19050">
            <a:solidFill>
              <a:schemeClr val="tx1">
                <a:lumMod val="75000"/>
                <a:lumOff val="2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115" name="Elbow Connector 126"/>
          <p:cNvCxnSpPr>
            <a:endCxn id="118" idx="2"/>
          </p:cNvCxnSpPr>
          <p:nvPr/>
        </p:nvCxnSpPr>
        <p:spPr>
          <a:xfrm flipV="1">
            <a:off x="4367440" y="3440440"/>
            <a:ext cx="3253553" cy="876916"/>
          </a:xfrm>
          <a:prstGeom prst="bentConnector3">
            <a:avLst>
              <a:gd name="adj1" fmla="val 12532"/>
            </a:avLst>
          </a:prstGeom>
          <a:ln w="19050">
            <a:solidFill>
              <a:schemeClr val="tx1">
                <a:lumMod val="75000"/>
                <a:lumOff val="2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sp>
        <p:nvSpPr>
          <p:cNvPr id="116" name="Oval 76"/>
          <p:cNvSpPr>
            <a:spLocks noChangeAspect="1"/>
          </p:cNvSpPr>
          <p:nvPr/>
        </p:nvSpPr>
        <p:spPr>
          <a:xfrm>
            <a:off x="7100353" y="2519749"/>
            <a:ext cx="252422" cy="252452"/>
          </a:xfrm>
          <a:prstGeom prst="ellipse">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5" b="1" dirty="0">
              <a:solidFill>
                <a:schemeClr val="tx2">
                  <a:lumMod val="75000"/>
                </a:schemeClr>
              </a:solidFill>
            </a:endParaRPr>
          </a:p>
        </p:txBody>
      </p:sp>
      <p:sp>
        <p:nvSpPr>
          <p:cNvPr id="117" name="Oval 80"/>
          <p:cNvSpPr>
            <a:spLocks noChangeAspect="1"/>
          </p:cNvSpPr>
          <p:nvPr/>
        </p:nvSpPr>
        <p:spPr>
          <a:xfrm>
            <a:off x="7341780" y="2916981"/>
            <a:ext cx="252422" cy="252452"/>
          </a:xfrm>
          <a:prstGeom prst="ellipse">
            <a:avLst/>
          </a:prstGeom>
          <a:solidFill>
            <a:schemeClr val="bg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5" b="1" dirty="0">
              <a:solidFill>
                <a:schemeClr val="tx2">
                  <a:lumMod val="75000"/>
                </a:schemeClr>
              </a:solidFill>
            </a:endParaRPr>
          </a:p>
        </p:txBody>
      </p:sp>
      <p:sp>
        <p:nvSpPr>
          <p:cNvPr id="118" name="Oval 83"/>
          <p:cNvSpPr>
            <a:spLocks noChangeAspect="1"/>
          </p:cNvSpPr>
          <p:nvPr/>
        </p:nvSpPr>
        <p:spPr>
          <a:xfrm>
            <a:off x="7620993" y="3314214"/>
            <a:ext cx="252422" cy="252452"/>
          </a:xfrm>
          <a:prstGeom prst="ellipse">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5" b="1" dirty="0">
              <a:solidFill>
                <a:schemeClr val="tx2">
                  <a:lumMod val="75000"/>
                </a:schemeClr>
              </a:solidFill>
            </a:endParaRPr>
          </a:p>
        </p:txBody>
      </p:sp>
      <p:sp>
        <p:nvSpPr>
          <p:cNvPr id="119" name="Oval 133"/>
          <p:cNvSpPr/>
          <p:nvPr/>
        </p:nvSpPr>
        <p:spPr>
          <a:xfrm>
            <a:off x="6471923" y="4317359"/>
            <a:ext cx="622470" cy="622547"/>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accent1"/>
                </a:solidFill>
                <a:latin typeface="微软雅黑" panose="020B0503020204020204" pitchFamily="34" charset="-122"/>
                <a:ea typeface="微软雅黑" panose="020B0503020204020204" pitchFamily="34" charset="-122"/>
              </a:rPr>
              <a:t>01</a:t>
            </a:r>
          </a:p>
        </p:txBody>
      </p:sp>
      <p:sp>
        <p:nvSpPr>
          <p:cNvPr id="120" name="Oval 134"/>
          <p:cNvSpPr/>
          <p:nvPr/>
        </p:nvSpPr>
        <p:spPr>
          <a:xfrm>
            <a:off x="6923830" y="4317359"/>
            <a:ext cx="622470" cy="622547"/>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accent2"/>
                </a:solidFill>
                <a:latin typeface="微软雅黑" panose="020B0503020204020204" pitchFamily="34" charset="-122"/>
                <a:ea typeface="微软雅黑" panose="020B0503020204020204" pitchFamily="34" charset="-122"/>
              </a:rPr>
              <a:t>02</a:t>
            </a:r>
          </a:p>
        </p:txBody>
      </p:sp>
      <p:sp>
        <p:nvSpPr>
          <p:cNvPr id="121" name="Oval 135"/>
          <p:cNvSpPr/>
          <p:nvPr/>
        </p:nvSpPr>
        <p:spPr>
          <a:xfrm>
            <a:off x="7413828" y="4317359"/>
            <a:ext cx="622470" cy="622547"/>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accent1"/>
                </a:solidFill>
                <a:latin typeface="微软雅黑" panose="020B0503020204020204" pitchFamily="34" charset="-122"/>
                <a:ea typeface="微软雅黑" panose="020B0503020204020204" pitchFamily="34" charset="-122"/>
              </a:rPr>
              <a:t>03</a:t>
            </a:r>
          </a:p>
        </p:txBody>
      </p:sp>
      <p:sp>
        <p:nvSpPr>
          <p:cNvPr id="122" name="TextBox 59"/>
          <p:cNvSpPr txBox="1">
            <a:spLocks noChangeArrowheads="1"/>
          </p:cNvSpPr>
          <p:nvPr/>
        </p:nvSpPr>
        <p:spPr bwMode="auto">
          <a:xfrm flipH="1">
            <a:off x="8891966" y="2122895"/>
            <a:ext cx="2624730" cy="369324"/>
          </a:xfrm>
          <a:prstGeom prst="rect">
            <a:avLst/>
          </a:prstGeom>
          <a:noFill/>
          <a:ln>
            <a:noFill/>
          </a:ln>
        </p:spPr>
        <p:txBody>
          <a:bodyPr wrap="square" lIns="91431" tIns="45716" rIns="91431" bIns="45716" anchor="ct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indent="-342900">
              <a:buFont typeface="Arial" panose="020B0604020202020204" pitchFamily="34" charset="0"/>
              <a:buChar char="•"/>
              <a:defRPr/>
            </a:pPr>
            <a:r>
              <a:rPr lang="zh-CN" altLang="en-US" b="1" dirty="0">
                <a:solidFill>
                  <a:schemeClr val="bg1">
                    <a:lumMod val="95000"/>
                  </a:schemeClr>
                </a:solidFill>
                <a:latin typeface="微软雅黑" panose="020B0503020204020204" pitchFamily="34" charset="-122"/>
                <a:ea typeface="微软雅黑" panose="020B0503020204020204" pitchFamily="34" charset="-122"/>
              </a:rPr>
              <a:t>点击此处输入文字</a:t>
            </a:r>
            <a:endParaRPr lang="en-US" altLang="ko-KR" kern="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23" name="TextBox 59"/>
          <p:cNvSpPr txBox="1">
            <a:spLocks noChangeArrowheads="1"/>
          </p:cNvSpPr>
          <p:nvPr/>
        </p:nvSpPr>
        <p:spPr bwMode="auto">
          <a:xfrm flipH="1">
            <a:off x="8891966" y="2603841"/>
            <a:ext cx="2624730" cy="369324"/>
          </a:xfrm>
          <a:prstGeom prst="rect">
            <a:avLst/>
          </a:prstGeom>
          <a:noFill/>
          <a:ln>
            <a:noFill/>
          </a:ln>
        </p:spPr>
        <p:txBody>
          <a:bodyPr wrap="square" lIns="91431" tIns="45716" rIns="91431" bIns="45716" anchor="ct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indent="-342900">
              <a:buFont typeface="Arial" panose="020B0604020202020204" pitchFamily="34" charset="0"/>
              <a:buChar char="•"/>
              <a:defRPr/>
            </a:pPr>
            <a:r>
              <a:rPr lang="zh-CN" altLang="en-US" b="1" dirty="0">
                <a:solidFill>
                  <a:schemeClr val="bg1">
                    <a:lumMod val="95000"/>
                  </a:schemeClr>
                </a:solidFill>
                <a:latin typeface="微软雅黑" panose="020B0503020204020204" pitchFamily="34" charset="-122"/>
                <a:ea typeface="微软雅黑" panose="020B0503020204020204" pitchFamily="34" charset="-122"/>
              </a:rPr>
              <a:t>点击此处输入文字</a:t>
            </a:r>
            <a:endParaRPr lang="en-US" altLang="ko-KR" kern="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24" name="TextBox 59"/>
          <p:cNvSpPr txBox="1">
            <a:spLocks noChangeArrowheads="1"/>
          </p:cNvSpPr>
          <p:nvPr/>
        </p:nvSpPr>
        <p:spPr bwMode="auto">
          <a:xfrm flipH="1">
            <a:off x="8891966" y="3051754"/>
            <a:ext cx="2624730" cy="369324"/>
          </a:xfrm>
          <a:prstGeom prst="rect">
            <a:avLst/>
          </a:prstGeom>
          <a:noFill/>
          <a:ln>
            <a:noFill/>
          </a:ln>
        </p:spPr>
        <p:txBody>
          <a:bodyPr wrap="square" lIns="91431" tIns="45716" rIns="91431" bIns="45716" anchor="ct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indent="-342900">
              <a:buFont typeface="Arial" panose="020B0604020202020204" pitchFamily="34" charset="0"/>
              <a:buChar char="•"/>
              <a:defRPr/>
            </a:pPr>
            <a:r>
              <a:rPr lang="zh-CN" altLang="en-US" b="1" dirty="0">
                <a:solidFill>
                  <a:schemeClr val="bg1">
                    <a:lumMod val="95000"/>
                  </a:schemeClr>
                </a:solidFill>
                <a:latin typeface="微软雅黑" panose="020B0503020204020204" pitchFamily="34" charset="-122"/>
                <a:ea typeface="微软雅黑" panose="020B0503020204020204" pitchFamily="34" charset="-122"/>
              </a:rPr>
              <a:t>点击此处输入文字</a:t>
            </a:r>
            <a:endParaRPr lang="en-US" altLang="ko-KR" kern="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25" name="TextBox 59"/>
          <p:cNvSpPr txBox="1">
            <a:spLocks noChangeArrowheads="1"/>
          </p:cNvSpPr>
          <p:nvPr/>
        </p:nvSpPr>
        <p:spPr bwMode="auto">
          <a:xfrm flipH="1">
            <a:off x="1076132" y="1503217"/>
            <a:ext cx="2551128" cy="400101"/>
          </a:xfrm>
          <a:prstGeom prst="rect">
            <a:avLst/>
          </a:prstGeom>
          <a:noFill/>
          <a:ln>
            <a:noFill/>
          </a:ln>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zh-CN" altLang="en-US" sz="2000" b="1" dirty="0">
                <a:solidFill>
                  <a:schemeClr val="accent1"/>
                </a:solidFill>
                <a:latin typeface="微软雅黑" panose="020B0503020204020204" pitchFamily="34" charset="-122"/>
                <a:ea typeface="微软雅黑" panose="020B0503020204020204" pitchFamily="34" charset="-122"/>
              </a:rPr>
              <a:t>点击输入标题</a:t>
            </a:r>
            <a:endParaRPr lang="en-US" altLang="ko-KR" sz="2000" kern="0" dirty="0">
              <a:solidFill>
                <a:schemeClr val="accent1"/>
              </a:solidFill>
              <a:latin typeface="微软雅黑" panose="020B0503020204020204" pitchFamily="34" charset="-122"/>
              <a:ea typeface="微软雅黑" panose="020B0503020204020204" pitchFamily="34" charset="-122"/>
            </a:endParaRPr>
          </a:p>
        </p:txBody>
      </p:sp>
      <p:sp>
        <p:nvSpPr>
          <p:cNvPr id="126" name="矩形 125"/>
          <p:cNvSpPr>
            <a:spLocks noChangeArrowheads="1"/>
          </p:cNvSpPr>
          <p:nvPr/>
        </p:nvSpPr>
        <p:spPr bwMode="auto">
          <a:xfrm>
            <a:off x="1076133" y="1896894"/>
            <a:ext cx="3122076" cy="583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14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400" dirty="0">
              <a:solidFill>
                <a:schemeClr val="tx1">
                  <a:lumMod val="65000"/>
                  <a:lumOff val="35000"/>
                </a:schemeClr>
              </a:solidFill>
            </a:endParaRPr>
          </a:p>
        </p:txBody>
      </p:sp>
      <p:sp>
        <p:nvSpPr>
          <p:cNvPr id="127" name="TextBox 59"/>
          <p:cNvSpPr txBox="1">
            <a:spLocks noChangeArrowheads="1"/>
          </p:cNvSpPr>
          <p:nvPr/>
        </p:nvSpPr>
        <p:spPr bwMode="auto">
          <a:xfrm flipH="1">
            <a:off x="1076132" y="2650774"/>
            <a:ext cx="2551128" cy="400101"/>
          </a:xfrm>
          <a:prstGeom prst="rect">
            <a:avLst/>
          </a:prstGeom>
          <a:noFill/>
          <a:ln>
            <a:noFill/>
          </a:ln>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zh-CN" altLang="en-US" sz="2000" b="1" dirty="0">
                <a:solidFill>
                  <a:schemeClr val="accent2"/>
                </a:solidFill>
                <a:latin typeface="微软雅黑" panose="020B0503020204020204" pitchFamily="34" charset="-122"/>
                <a:ea typeface="微软雅黑" panose="020B0503020204020204" pitchFamily="34" charset="-122"/>
              </a:rPr>
              <a:t>点击输入标题</a:t>
            </a:r>
            <a:endParaRPr lang="en-US" altLang="ko-KR" sz="2000" kern="0" dirty="0">
              <a:solidFill>
                <a:schemeClr val="accent2"/>
              </a:solidFill>
              <a:latin typeface="微软雅黑" panose="020B0503020204020204" pitchFamily="34" charset="-122"/>
              <a:ea typeface="微软雅黑" panose="020B0503020204020204" pitchFamily="34" charset="-122"/>
            </a:endParaRPr>
          </a:p>
        </p:txBody>
      </p:sp>
      <p:sp>
        <p:nvSpPr>
          <p:cNvPr id="128" name="矩形 127"/>
          <p:cNvSpPr>
            <a:spLocks noChangeArrowheads="1"/>
          </p:cNvSpPr>
          <p:nvPr/>
        </p:nvSpPr>
        <p:spPr bwMode="auto">
          <a:xfrm>
            <a:off x="1076133" y="3044451"/>
            <a:ext cx="3122076" cy="583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14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400" dirty="0">
              <a:solidFill>
                <a:schemeClr val="tx1">
                  <a:lumMod val="65000"/>
                  <a:lumOff val="35000"/>
                </a:schemeClr>
              </a:solidFill>
            </a:endParaRPr>
          </a:p>
        </p:txBody>
      </p:sp>
      <p:sp>
        <p:nvSpPr>
          <p:cNvPr id="129" name="TextBox 59"/>
          <p:cNvSpPr txBox="1">
            <a:spLocks noChangeArrowheads="1"/>
          </p:cNvSpPr>
          <p:nvPr/>
        </p:nvSpPr>
        <p:spPr bwMode="auto">
          <a:xfrm flipH="1">
            <a:off x="1076132" y="3798331"/>
            <a:ext cx="2551128" cy="400101"/>
          </a:xfrm>
          <a:prstGeom prst="rect">
            <a:avLst/>
          </a:prstGeom>
          <a:noFill/>
          <a:ln>
            <a:noFill/>
          </a:ln>
        </p:spPr>
        <p:txBody>
          <a:bodyPr wrap="square" lIns="91431" tIns="45716" rIns="91431"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zh-CN" altLang="en-US" sz="2000" b="1" dirty="0">
                <a:solidFill>
                  <a:schemeClr val="accent1"/>
                </a:solidFill>
                <a:latin typeface="微软雅黑" panose="020B0503020204020204" pitchFamily="34" charset="-122"/>
                <a:ea typeface="微软雅黑" panose="020B0503020204020204" pitchFamily="34" charset="-122"/>
              </a:rPr>
              <a:t>点击输入标题</a:t>
            </a:r>
            <a:endParaRPr lang="en-US" altLang="ko-KR" sz="2000" kern="0" dirty="0">
              <a:solidFill>
                <a:schemeClr val="accent1"/>
              </a:solidFill>
              <a:latin typeface="微软雅黑" panose="020B0503020204020204" pitchFamily="34" charset="-122"/>
              <a:ea typeface="微软雅黑" panose="020B0503020204020204" pitchFamily="34" charset="-122"/>
            </a:endParaRPr>
          </a:p>
        </p:txBody>
      </p:sp>
      <p:sp>
        <p:nvSpPr>
          <p:cNvPr id="130" name="矩形 129"/>
          <p:cNvSpPr>
            <a:spLocks noChangeArrowheads="1"/>
          </p:cNvSpPr>
          <p:nvPr/>
        </p:nvSpPr>
        <p:spPr bwMode="auto">
          <a:xfrm>
            <a:off x="1060092" y="4192008"/>
            <a:ext cx="3282056" cy="583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14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400" dirty="0">
              <a:solidFill>
                <a:schemeClr val="tx1">
                  <a:lumMod val="65000"/>
                  <a:lumOff val="35000"/>
                </a:schemeClr>
              </a:solidFill>
            </a:endParaRPr>
          </a:p>
        </p:txBody>
      </p:sp>
      <p:sp>
        <p:nvSpPr>
          <p:cNvPr id="131" name="TextBox 107"/>
          <p:cNvSpPr txBox="1"/>
          <p:nvPr/>
        </p:nvSpPr>
        <p:spPr>
          <a:xfrm>
            <a:off x="985386" y="5405046"/>
            <a:ext cx="10221231" cy="867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defPPr>
              <a:defRPr lang="zh-CN"/>
            </a:defPPr>
            <a:lvl1pPr algn="ctr">
              <a:lnSpc>
                <a:spcPct val="130000"/>
              </a:lnSpc>
              <a:spcBef>
                <a:spcPct val="0"/>
              </a:spcBef>
              <a:buFont typeface="Arial" panose="020B0604020202020204" pitchFamily="34" charset="0"/>
              <a:buNone/>
              <a:defRPr sz="1400">
                <a:solidFill>
                  <a:schemeClr val="tx1">
                    <a:lumMod val="65000"/>
                    <a:lumOff val="35000"/>
                  </a:schemeClr>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a:lnSpc>
                <a:spcPct val="120000"/>
              </a:lnSpc>
            </a:pPr>
            <a:r>
              <a:rPr lang="zh-CN" altLang="en-US" dirty="0">
                <a:sym typeface="微软雅黑" panose="020B0503020204020204" pitchFamily="34" charset="-122"/>
              </a:rPr>
              <a:t>在此录入上述图表的综合描述说明，在此录入上述图表的综合描述说明，在此录入上述图表的综合描述说明。在此录入上述图表的描述说明，在此录入上述图表的综合描述说明，在此录入上述图表的综合描述说明，在此录入上述图表的综合描述说明，在此录入上述图表的综合描述说明，在此录入上述图表的综合描述说明。</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strips(downLeft)">
                                      <p:cBhvr>
                                        <p:cTn id="7" dur="500"/>
                                        <p:tgtEl>
                                          <p:spTgt spid="56"/>
                                        </p:tgtEl>
                                      </p:cBhvr>
                                    </p:animEffect>
                                  </p:childTnLst>
                                </p:cTn>
                              </p:par>
                            </p:childTnLst>
                          </p:cTn>
                        </p:par>
                        <p:par>
                          <p:cTn id="8" fill="hold">
                            <p:stCondLst>
                              <p:cond delay="500"/>
                            </p:stCondLst>
                            <p:childTnLst>
                              <p:par>
                                <p:cTn id="9" presetID="23" presetClass="entr" presetSubtype="16" fill="hold" grpId="0" nodeType="afterEffect">
                                  <p:stCondLst>
                                    <p:cond delay="0"/>
                                  </p:stCondLst>
                                  <p:childTnLst>
                                    <p:set>
                                      <p:cBhvr>
                                        <p:cTn id="10" dur="1" fill="hold">
                                          <p:stCondLst>
                                            <p:cond delay="0"/>
                                          </p:stCondLst>
                                        </p:cTn>
                                        <p:tgtEl>
                                          <p:spTgt spid="119"/>
                                        </p:tgtEl>
                                        <p:attrNameLst>
                                          <p:attrName>style.visibility</p:attrName>
                                        </p:attrNameLst>
                                      </p:cBhvr>
                                      <p:to>
                                        <p:strVal val="visible"/>
                                      </p:to>
                                    </p:set>
                                    <p:anim calcmode="lin" valueType="num">
                                      <p:cBhvr>
                                        <p:cTn id="11" dur="250" fill="hold"/>
                                        <p:tgtEl>
                                          <p:spTgt spid="119"/>
                                        </p:tgtEl>
                                        <p:attrNameLst>
                                          <p:attrName>ppt_w</p:attrName>
                                        </p:attrNameLst>
                                      </p:cBhvr>
                                      <p:tavLst>
                                        <p:tav tm="0">
                                          <p:val>
                                            <p:fltVal val="0"/>
                                          </p:val>
                                        </p:tav>
                                        <p:tav tm="100000">
                                          <p:val>
                                            <p:strVal val="#ppt_w"/>
                                          </p:val>
                                        </p:tav>
                                      </p:tavLst>
                                    </p:anim>
                                    <p:anim calcmode="lin" valueType="num">
                                      <p:cBhvr>
                                        <p:cTn id="12" dur="250" fill="hold"/>
                                        <p:tgtEl>
                                          <p:spTgt spid="119"/>
                                        </p:tgtEl>
                                        <p:attrNameLst>
                                          <p:attrName>ppt_h</p:attrName>
                                        </p:attrNameLst>
                                      </p:cBhvr>
                                      <p:tavLst>
                                        <p:tav tm="0">
                                          <p:val>
                                            <p:fltVal val="0"/>
                                          </p:val>
                                        </p:tav>
                                        <p:tav tm="100000">
                                          <p:val>
                                            <p:strVal val="#ppt_h"/>
                                          </p:val>
                                        </p:tav>
                                      </p:tavLst>
                                    </p:anim>
                                  </p:childTnLst>
                                </p:cTn>
                              </p:par>
                            </p:childTnLst>
                          </p:cTn>
                        </p:par>
                        <p:par>
                          <p:cTn id="13" fill="hold">
                            <p:stCondLst>
                              <p:cond delay="1000"/>
                            </p:stCondLst>
                            <p:childTnLst>
                              <p:par>
                                <p:cTn id="14" presetID="2" presetClass="entr" presetSubtype="2" accel="50000" decel="50000" fill="hold" grpId="0" nodeType="afterEffect">
                                  <p:stCondLst>
                                    <p:cond delay="0"/>
                                  </p:stCondLst>
                                  <p:childTnLst>
                                    <p:set>
                                      <p:cBhvr>
                                        <p:cTn id="15" dur="1" fill="hold">
                                          <p:stCondLst>
                                            <p:cond delay="0"/>
                                          </p:stCondLst>
                                        </p:cTn>
                                        <p:tgtEl>
                                          <p:spTgt spid="122"/>
                                        </p:tgtEl>
                                        <p:attrNameLst>
                                          <p:attrName>style.visibility</p:attrName>
                                        </p:attrNameLst>
                                      </p:cBhvr>
                                      <p:to>
                                        <p:strVal val="visible"/>
                                      </p:to>
                                    </p:set>
                                    <p:anim calcmode="lin" valueType="num">
                                      <p:cBhvr additive="base">
                                        <p:cTn id="16" dur="500" fill="hold"/>
                                        <p:tgtEl>
                                          <p:spTgt spid="122"/>
                                        </p:tgtEl>
                                        <p:attrNameLst>
                                          <p:attrName>ppt_x</p:attrName>
                                        </p:attrNameLst>
                                      </p:cBhvr>
                                      <p:tavLst>
                                        <p:tav tm="0">
                                          <p:val>
                                            <p:strVal val="1+#ppt_w/2"/>
                                          </p:val>
                                        </p:tav>
                                        <p:tav tm="100000">
                                          <p:val>
                                            <p:strVal val="#ppt_x"/>
                                          </p:val>
                                        </p:tav>
                                      </p:tavLst>
                                    </p:anim>
                                    <p:anim calcmode="lin" valueType="num">
                                      <p:cBhvr additive="base">
                                        <p:cTn id="17" dur="500" fill="hold"/>
                                        <p:tgtEl>
                                          <p:spTgt spid="122"/>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3" presetClass="entr" presetSubtype="16" fill="hold" grpId="0" nodeType="afterEffect">
                                  <p:stCondLst>
                                    <p:cond delay="0"/>
                                  </p:stCondLst>
                                  <p:childTnLst>
                                    <p:set>
                                      <p:cBhvr>
                                        <p:cTn id="20" dur="1" fill="hold">
                                          <p:stCondLst>
                                            <p:cond delay="0"/>
                                          </p:stCondLst>
                                        </p:cTn>
                                        <p:tgtEl>
                                          <p:spTgt spid="116"/>
                                        </p:tgtEl>
                                        <p:attrNameLst>
                                          <p:attrName>style.visibility</p:attrName>
                                        </p:attrNameLst>
                                      </p:cBhvr>
                                      <p:to>
                                        <p:strVal val="visible"/>
                                      </p:to>
                                    </p:set>
                                    <p:anim calcmode="lin" valueType="num">
                                      <p:cBhvr>
                                        <p:cTn id="21" dur="500" fill="hold"/>
                                        <p:tgtEl>
                                          <p:spTgt spid="116"/>
                                        </p:tgtEl>
                                        <p:attrNameLst>
                                          <p:attrName>ppt_w</p:attrName>
                                        </p:attrNameLst>
                                      </p:cBhvr>
                                      <p:tavLst>
                                        <p:tav tm="0">
                                          <p:val>
                                            <p:fltVal val="0"/>
                                          </p:val>
                                        </p:tav>
                                        <p:tav tm="100000">
                                          <p:val>
                                            <p:strVal val="#ppt_w"/>
                                          </p:val>
                                        </p:tav>
                                      </p:tavLst>
                                    </p:anim>
                                    <p:anim calcmode="lin" valueType="num">
                                      <p:cBhvr>
                                        <p:cTn id="22" dur="500" fill="hold"/>
                                        <p:tgtEl>
                                          <p:spTgt spid="116"/>
                                        </p:tgtEl>
                                        <p:attrNameLst>
                                          <p:attrName>ppt_h</p:attrName>
                                        </p:attrNameLst>
                                      </p:cBhvr>
                                      <p:tavLst>
                                        <p:tav tm="0">
                                          <p:val>
                                            <p:fltVal val="0"/>
                                          </p:val>
                                        </p:tav>
                                        <p:tav tm="100000">
                                          <p:val>
                                            <p:strVal val="#ppt_h"/>
                                          </p:val>
                                        </p:tav>
                                      </p:tavLst>
                                    </p:anim>
                                  </p:childTnLst>
                                </p:cTn>
                              </p:par>
                            </p:childTnLst>
                          </p:cTn>
                        </p:par>
                        <p:par>
                          <p:cTn id="23" fill="hold">
                            <p:stCondLst>
                              <p:cond delay="2000"/>
                            </p:stCondLst>
                            <p:childTnLst>
                              <p:par>
                                <p:cTn id="24" presetID="18" presetClass="entr" presetSubtype="9" fill="hold" nodeType="afterEffect">
                                  <p:stCondLst>
                                    <p:cond delay="0"/>
                                  </p:stCondLst>
                                  <p:childTnLst>
                                    <p:set>
                                      <p:cBhvr>
                                        <p:cTn id="25" dur="1" fill="hold">
                                          <p:stCondLst>
                                            <p:cond delay="0"/>
                                          </p:stCondLst>
                                        </p:cTn>
                                        <p:tgtEl>
                                          <p:spTgt spid="114"/>
                                        </p:tgtEl>
                                        <p:attrNameLst>
                                          <p:attrName>style.visibility</p:attrName>
                                        </p:attrNameLst>
                                      </p:cBhvr>
                                      <p:to>
                                        <p:strVal val="visible"/>
                                      </p:to>
                                    </p:set>
                                    <p:animEffect transition="in" filter="strips(upLeft)">
                                      <p:cBhvr>
                                        <p:cTn id="26" dur="500"/>
                                        <p:tgtEl>
                                          <p:spTgt spid="114"/>
                                        </p:tgtEl>
                                      </p:cBhvr>
                                    </p:animEffect>
                                  </p:childTnLst>
                                </p:cTn>
                              </p:par>
                            </p:childTnLst>
                          </p:cTn>
                        </p:par>
                        <p:par>
                          <p:cTn id="27" fill="hold">
                            <p:stCondLst>
                              <p:cond delay="2500"/>
                            </p:stCondLst>
                            <p:childTnLst>
                              <p:par>
                                <p:cTn id="28" presetID="2" presetClass="entr" presetSubtype="8" accel="50000" decel="50000" fill="hold" grpId="0" nodeType="afterEffect">
                                  <p:stCondLst>
                                    <p:cond delay="0"/>
                                  </p:stCondLst>
                                  <p:childTnLst>
                                    <p:set>
                                      <p:cBhvr>
                                        <p:cTn id="29" dur="1" fill="hold">
                                          <p:stCondLst>
                                            <p:cond delay="0"/>
                                          </p:stCondLst>
                                        </p:cTn>
                                        <p:tgtEl>
                                          <p:spTgt spid="125"/>
                                        </p:tgtEl>
                                        <p:attrNameLst>
                                          <p:attrName>style.visibility</p:attrName>
                                        </p:attrNameLst>
                                      </p:cBhvr>
                                      <p:to>
                                        <p:strVal val="visible"/>
                                      </p:to>
                                    </p:set>
                                    <p:anim calcmode="lin" valueType="num">
                                      <p:cBhvr additive="base">
                                        <p:cTn id="30" dur="500" fill="hold"/>
                                        <p:tgtEl>
                                          <p:spTgt spid="125"/>
                                        </p:tgtEl>
                                        <p:attrNameLst>
                                          <p:attrName>ppt_x</p:attrName>
                                        </p:attrNameLst>
                                      </p:cBhvr>
                                      <p:tavLst>
                                        <p:tav tm="0">
                                          <p:val>
                                            <p:strVal val="0-#ppt_w/2"/>
                                          </p:val>
                                        </p:tav>
                                        <p:tav tm="100000">
                                          <p:val>
                                            <p:strVal val="#ppt_x"/>
                                          </p:val>
                                        </p:tav>
                                      </p:tavLst>
                                    </p:anim>
                                    <p:anim calcmode="lin" valueType="num">
                                      <p:cBhvr additive="base">
                                        <p:cTn id="31" dur="500" fill="hold"/>
                                        <p:tgtEl>
                                          <p:spTgt spid="125"/>
                                        </p:tgtEl>
                                        <p:attrNameLst>
                                          <p:attrName>ppt_y</p:attrName>
                                        </p:attrNameLst>
                                      </p:cBhvr>
                                      <p:tavLst>
                                        <p:tav tm="0">
                                          <p:val>
                                            <p:strVal val="#ppt_y"/>
                                          </p:val>
                                        </p:tav>
                                        <p:tav tm="100000">
                                          <p:val>
                                            <p:strVal val="#ppt_y"/>
                                          </p:val>
                                        </p:tav>
                                      </p:tavLst>
                                    </p:anim>
                                  </p:childTnLst>
                                </p:cTn>
                              </p:par>
                              <p:par>
                                <p:cTn id="32" presetID="2" presetClass="entr" presetSubtype="8" accel="50000" decel="50000" fill="hold" grpId="0" nodeType="withEffect">
                                  <p:stCondLst>
                                    <p:cond delay="0"/>
                                  </p:stCondLst>
                                  <p:childTnLst>
                                    <p:set>
                                      <p:cBhvr>
                                        <p:cTn id="33" dur="1" fill="hold">
                                          <p:stCondLst>
                                            <p:cond delay="0"/>
                                          </p:stCondLst>
                                        </p:cTn>
                                        <p:tgtEl>
                                          <p:spTgt spid="126"/>
                                        </p:tgtEl>
                                        <p:attrNameLst>
                                          <p:attrName>style.visibility</p:attrName>
                                        </p:attrNameLst>
                                      </p:cBhvr>
                                      <p:to>
                                        <p:strVal val="visible"/>
                                      </p:to>
                                    </p:set>
                                    <p:anim calcmode="lin" valueType="num">
                                      <p:cBhvr additive="base">
                                        <p:cTn id="34" dur="500" fill="hold"/>
                                        <p:tgtEl>
                                          <p:spTgt spid="126"/>
                                        </p:tgtEl>
                                        <p:attrNameLst>
                                          <p:attrName>ppt_x</p:attrName>
                                        </p:attrNameLst>
                                      </p:cBhvr>
                                      <p:tavLst>
                                        <p:tav tm="0">
                                          <p:val>
                                            <p:strVal val="0-#ppt_w/2"/>
                                          </p:val>
                                        </p:tav>
                                        <p:tav tm="100000">
                                          <p:val>
                                            <p:strVal val="#ppt_x"/>
                                          </p:val>
                                        </p:tav>
                                      </p:tavLst>
                                    </p:anim>
                                    <p:anim calcmode="lin" valueType="num">
                                      <p:cBhvr additive="base">
                                        <p:cTn id="35" dur="500" fill="hold"/>
                                        <p:tgtEl>
                                          <p:spTgt spid="126"/>
                                        </p:tgtEl>
                                        <p:attrNameLst>
                                          <p:attrName>ppt_y</p:attrName>
                                        </p:attrNameLst>
                                      </p:cBhvr>
                                      <p:tavLst>
                                        <p:tav tm="0">
                                          <p:val>
                                            <p:strVal val="#ppt_y"/>
                                          </p:val>
                                        </p:tav>
                                        <p:tav tm="100000">
                                          <p:val>
                                            <p:strVal val="#ppt_y"/>
                                          </p:val>
                                        </p:tav>
                                      </p:tavLst>
                                    </p:anim>
                                  </p:childTnLst>
                                </p:cTn>
                              </p:par>
                            </p:childTnLst>
                          </p:cTn>
                        </p:par>
                        <p:par>
                          <p:cTn id="36" fill="hold">
                            <p:stCondLst>
                              <p:cond delay="3000"/>
                            </p:stCondLst>
                            <p:childTnLst>
                              <p:par>
                                <p:cTn id="37" presetID="18" presetClass="entr" presetSubtype="12" fill="hold" nodeType="after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strips(downLeft)">
                                      <p:cBhvr>
                                        <p:cTn id="39" dur="500"/>
                                        <p:tgtEl>
                                          <p:spTgt spid="52"/>
                                        </p:tgtEl>
                                      </p:cBhvr>
                                    </p:animEffect>
                                  </p:childTnLst>
                                </p:cTn>
                              </p:par>
                            </p:childTnLst>
                          </p:cTn>
                        </p:par>
                        <p:par>
                          <p:cTn id="40" fill="hold">
                            <p:stCondLst>
                              <p:cond delay="3500"/>
                            </p:stCondLst>
                            <p:childTnLst>
                              <p:par>
                                <p:cTn id="41" presetID="23" presetClass="entr" presetSubtype="16" fill="hold" grpId="0" nodeType="afterEffect">
                                  <p:stCondLst>
                                    <p:cond delay="0"/>
                                  </p:stCondLst>
                                  <p:childTnLst>
                                    <p:set>
                                      <p:cBhvr>
                                        <p:cTn id="42" dur="1" fill="hold">
                                          <p:stCondLst>
                                            <p:cond delay="0"/>
                                          </p:stCondLst>
                                        </p:cTn>
                                        <p:tgtEl>
                                          <p:spTgt spid="120"/>
                                        </p:tgtEl>
                                        <p:attrNameLst>
                                          <p:attrName>style.visibility</p:attrName>
                                        </p:attrNameLst>
                                      </p:cBhvr>
                                      <p:to>
                                        <p:strVal val="visible"/>
                                      </p:to>
                                    </p:set>
                                    <p:anim calcmode="lin" valueType="num">
                                      <p:cBhvr>
                                        <p:cTn id="43" dur="250" fill="hold"/>
                                        <p:tgtEl>
                                          <p:spTgt spid="120"/>
                                        </p:tgtEl>
                                        <p:attrNameLst>
                                          <p:attrName>ppt_w</p:attrName>
                                        </p:attrNameLst>
                                      </p:cBhvr>
                                      <p:tavLst>
                                        <p:tav tm="0">
                                          <p:val>
                                            <p:fltVal val="0"/>
                                          </p:val>
                                        </p:tav>
                                        <p:tav tm="100000">
                                          <p:val>
                                            <p:strVal val="#ppt_w"/>
                                          </p:val>
                                        </p:tav>
                                      </p:tavLst>
                                    </p:anim>
                                    <p:anim calcmode="lin" valueType="num">
                                      <p:cBhvr>
                                        <p:cTn id="44" dur="250" fill="hold"/>
                                        <p:tgtEl>
                                          <p:spTgt spid="120"/>
                                        </p:tgtEl>
                                        <p:attrNameLst>
                                          <p:attrName>ppt_h</p:attrName>
                                        </p:attrNameLst>
                                      </p:cBhvr>
                                      <p:tavLst>
                                        <p:tav tm="0">
                                          <p:val>
                                            <p:fltVal val="0"/>
                                          </p:val>
                                        </p:tav>
                                        <p:tav tm="100000">
                                          <p:val>
                                            <p:strVal val="#ppt_h"/>
                                          </p:val>
                                        </p:tav>
                                      </p:tavLst>
                                    </p:anim>
                                  </p:childTnLst>
                                </p:cTn>
                              </p:par>
                            </p:childTnLst>
                          </p:cTn>
                        </p:par>
                        <p:par>
                          <p:cTn id="45" fill="hold">
                            <p:stCondLst>
                              <p:cond delay="4000"/>
                            </p:stCondLst>
                            <p:childTnLst>
                              <p:par>
                                <p:cTn id="46" presetID="2" presetClass="entr" presetSubtype="2" accel="50000" decel="50000" fill="hold" grpId="0" nodeType="afterEffect">
                                  <p:stCondLst>
                                    <p:cond delay="0"/>
                                  </p:stCondLst>
                                  <p:childTnLst>
                                    <p:set>
                                      <p:cBhvr>
                                        <p:cTn id="47" dur="1" fill="hold">
                                          <p:stCondLst>
                                            <p:cond delay="0"/>
                                          </p:stCondLst>
                                        </p:cTn>
                                        <p:tgtEl>
                                          <p:spTgt spid="123"/>
                                        </p:tgtEl>
                                        <p:attrNameLst>
                                          <p:attrName>style.visibility</p:attrName>
                                        </p:attrNameLst>
                                      </p:cBhvr>
                                      <p:to>
                                        <p:strVal val="visible"/>
                                      </p:to>
                                    </p:set>
                                    <p:anim calcmode="lin" valueType="num">
                                      <p:cBhvr additive="base">
                                        <p:cTn id="48" dur="500" fill="hold"/>
                                        <p:tgtEl>
                                          <p:spTgt spid="123"/>
                                        </p:tgtEl>
                                        <p:attrNameLst>
                                          <p:attrName>ppt_x</p:attrName>
                                        </p:attrNameLst>
                                      </p:cBhvr>
                                      <p:tavLst>
                                        <p:tav tm="0">
                                          <p:val>
                                            <p:strVal val="1+#ppt_w/2"/>
                                          </p:val>
                                        </p:tav>
                                        <p:tav tm="100000">
                                          <p:val>
                                            <p:strVal val="#ppt_x"/>
                                          </p:val>
                                        </p:tav>
                                      </p:tavLst>
                                    </p:anim>
                                    <p:anim calcmode="lin" valueType="num">
                                      <p:cBhvr additive="base">
                                        <p:cTn id="49" dur="500" fill="hold"/>
                                        <p:tgtEl>
                                          <p:spTgt spid="123"/>
                                        </p:tgtEl>
                                        <p:attrNameLst>
                                          <p:attrName>ppt_y</p:attrName>
                                        </p:attrNameLst>
                                      </p:cBhvr>
                                      <p:tavLst>
                                        <p:tav tm="0">
                                          <p:val>
                                            <p:strVal val="#ppt_y"/>
                                          </p:val>
                                        </p:tav>
                                        <p:tav tm="100000">
                                          <p:val>
                                            <p:strVal val="#ppt_y"/>
                                          </p:val>
                                        </p:tav>
                                      </p:tavLst>
                                    </p:anim>
                                  </p:childTnLst>
                                </p:cTn>
                              </p:par>
                            </p:childTnLst>
                          </p:cTn>
                        </p:par>
                        <p:par>
                          <p:cTn id="50" fill="hold">
                            <p:stCondLst>
                              <p:cond delay="4500"/>
                            </p:stCondLst>
                            <p:childTnLst>
                              <p:par>
                                <p:cTn id="51" presetID="23" presetClass="entr" presetSubtype="16" fill="hold" grpId="0" nodeType="afterEffect">
                                  <p:stCondLst>
                                    <p:cond delay="0"/>
                                  </p:stCondLst>
                                  <p:childTnLst>
                                    <p:set>
                                      <p:cBhvr>
                                        <p:cTn id="52" dur="1" fill="hold">
                                          <p:stCondLst>
                                            <p:cond delay="0"/>
                                          </p:stCondLst>
                                        </p:cTn>
                                        <p:tgtEl>
                                          <p:spTgt spid="117"/>
                                        </p:tgtEl>
                                        <p:attrNameLst>
                                          <p:attrName>style.visibility</p:attrName>
                                        </p:attrNameLst>
                                      </p:cBhvr>
                                      <p:to>
                                        <p:strVal val="visible"/>
                                      </p:to>
                                    </p:set>
                                    <p:anim calcmode="lin" valueType="num">
                                      <p:cBhvr>
                                        <p:cTn id="53" dur="500" fill="hold"/>
                                        <p:tgtEl>
                                          <p:spTgt spid="117"/>
                                        </p:tgtEl>
                                        <p:attrNameLst>
                                          <p:attrName>ppt_w</p:attrName>
                                        </p:attrNameLst>
                                      </p:cBhvr>
                                      <p:tavLst>
                                        <p:tav tm="0">
                                          <p:val>
                                            <p:fltVal val="0"/>
                                          </p:val>
                                        </p:tav>
                                        <p:tav tm="100000">
                                          <p:val>
                                            <p:strVal val="#ppt_w"/>
                                          </p:val>
                                        </p:tav>
                                      </p:tavLst>
                                    </p:anim>
                                    <p:anim calcmode="lin" valueType="num">
                                      <p:cBhvr>
                                        <p:cTn id="54" dur="500" fill="hold"/>
                                        <p:tgtEl>
                                          <p:spTgt spid="117"/>
                                        </p:tgtEl>
                                        <p:attrNameLst>
                                          <p:attrName>ppt_h</p:attrName>
                                        </p:attrNameLst>
                                      </p:cBhvr>
                                      <p:tavLst>
                                        <p:tav tm="0">
                                          <p:val>
                                            <p:fltVal val="0"/>
                                          </p:val>
                                        </p:tav>
                                        <p:tav tm="100000">
                                          <p:val>
                                            <p:strVal val="#ppt_h"/>
                                          </p:val>
                                        </p:tav>
                                      </p:tavLst>
                                    </p:anim>
                                  </p:childTnLst>
                                </p:cTn>
                              </p:par>
                            </p:childTnLst>
                          </p:cTn>
                        </p:par>
                        <p:par>
                          <p:cTn id="55" fill="hold">
                            <p:stCondLst>
                              <p:cond delay="5000"/>
                            </p:stCondLst>
                            <p:childTnLst>
                              <p:par>
                                <p:cTn id="56" presetID="18" presetClass="entr" presetSubtype="12" fill="hold" nodeType="after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strips(downLeft)">
                                      <p:cBhvr>
                                        <p:cTn id="58" dur="300"/>
                                        <p:tgtEl>
                                          <p:spTgt spid="60"/>
                                        </p:tgtEl>
                                      </p:cBhvr>
                                    </p:animEffect>
                                  </p:childTnLst>
                                </p:cTn>
                              </p:par>
                            </p:childTnLst>
                          </p:cTn>
                        </p:par>
                        <p:par>
                          <p:cTn id="59" fill="hold">
                            <p:stCondLst>
                              <p:cond delay="5500"/>
                            </p:stCondLst>
                            <p:childTnLst>
                              <p:par>
                                <p:cTn id="60" presetID="2" presetClass="entr" presetSubtype="8" accel="50000" decel="50000" fill="hold" grpId="0" nodeType="afterEffect">
                                  <p:stCondLst>
                                    <p:cond delay="0"/>
                                  </p:stCondLst>
                                  <p:childTnLst>
                                    <p:set>
                                      <p:cBhvr>
                                        <p:cTn id="61" dur="1" fill="hold">
                                          <p:stCondLst>
                                            <p:cond delay="0"/>
                                          </p:stCondLst>
                                        </p:cTn>
                                        <p:tgtEl>
                                          <p:spTgt spid="127"/>
                                        </p:tgtEl>
                                        <p:attrNameLst>
                                          <p:attrName>style.visibility</p:attrName>
                                        </p:attrNameLst>
                                      </p:cBhvr>
                                      <p:to>
                                        <p:strVal val="visible"/>
                                      </p:to>
                                    </p:set>
                                    <p:anim calcmode="lin" valueType="num">
                                      <p:cBhvr additive="base">
                                        <p:cTn id="62" dur="500" fill="hold"/>
                                        <p:tgtEl>
                                          <p:spTgt spid="127"/>
                                        </p:tgtEl>
                                        <p:attrNameLst>
                                          <p:attrName>ppt_x</p:attrName>
                                        </p:attrNameLst>
                                      </p:cBhvr>
                                      <p:tavLst>
                                        <p:tav tm="0">
                                          <p:val>
                                            <p:strVal val="0-#ppt_w/2"/>
                                          </p:val>
                                        </p:tav>
                                        <p:tav tm="100000">
                                          <p:val>
                                            <p:strVal val="#ppt_x"/>
                                          </p:val>
                                        </p:tav>
                                      </p:tavLst>
                                    </p:anim>
                                    <p:anim calcmode="lin" valueType="num">
                                      <p:cBhvr additive="base">
                                        <p:cTn id="63" dur="500" fill="hold"/>
                                        <p:tgtEl>
                                          <p:spTgt spid="127"/>
                                        </p:tgtEl>
                                        <p:attrNameLst>
                                          <p:attrName>ppt_y</p:attrName>
                                        </p:attrNameLst>
                                      </p:cBhvr>
                                      <p:tavLst>
                                        <p:tav tm="0">
                                          <p:val>
                                            <p:strVal val="#ppt_y"/>
                                          </p:val>
                                        </p:tav>
                                        <p:tav tm="100000">
                                          <p:val>
                                            <p:strVal val="#ppt_y"/>
                                          </p:val>
                                        </p:tav>
                                      </p:tavLst>
                                    </p:anim>
                                  </p:childTnLst>
                                </p:cTn>
                              </p:par>
                              <p:par>
                                <p:cTn id="64" presetID="2" presetClass="entr" presetSubtype="8" accel="50000" decel="50000" fill="hold" grpId="0" nodeType="withEffect">
                                  <p:stCondLst>
                                    <p:cond delay="0"/>
                                  </p:stCondLst>
                                  <p:childTnLst>
                                    <p:set>
                                      <p:cBhvr>
                                        <p:cTn id="65" dur="1" fill="hold">
                                          <p:stCondLst>
                                            <p:cond delay="0"/>
                                          </p:stCondLst>
                                        </p:cTn>
                                        <p:tgtEl>
                                          <p:spTgt spid="128"/>
                                        </p:tgtEl>
                                        <p:attrNameLst>
                                          <p:attrName>style.visibility</p:attrName>
                                        </p:attrNameLst>
                                      </p:cBhvr>
                                      <p:to>
                                        <p:strVal val="visible"/>
                                      </p:to>
                                    </p:set>
                                    <p:anim calcmode="lin" valueType="num">
                                      <p:cBhvr additive="base">
                                        <p:cTn id="66" dur="500" fill="hold"/>
                                        <p:tgtEl>
                                          <p:spTgt spid="128"/>
                                        </p:tgtEl>
                                        <p:attrNameLst>
                                          <p:attrName>ppt_x</p:attrName>
                                        </p:attrNameLst>
                                      </p:cBhvr>
                                      <p:tavLst>
                                        <p:tav tm="0">
                                          <p:val>
                                            <p:strVal val="0-#ppt_w/2"/>
                                          </p:val>
                                        </p:tav>
                                        <p:tav tm="100000">
                                          <p:val>
                                            <p:strVal val="#ppt_x"/>
                                          </p:val>
                                        </p:tav>
                                      </p:tavLst>
                                    </p:anim>
                                    <p:anim calcmode="lin" valueType="num">
                                      <p:cBhvr additive="base">
                                        <p:cTn id="67" dur="500" fill="hold"/>
                                        <p:tgtEl>
                                          <p:spTgt spid="128"/>
                                        </p:tgtEl>
                                        <p:attrNameLst>
                                          <p:attrName>ppt_y</p:attrName>
                                        </p:attrNameLst>
                                      </p:cBhvr>
                                      <p:tavLst>
                                        <p:tav tm="0">
                                          <p:val>
                                            <p:strVal val="#ppt_y"/>
                                          </p:val>
                                        </p:tav>
                                        <p:tav tm="100000">
                                          <p:val>
                                            <p:strVal val="#ppt_y"/>
                                          </p:val>
                                        </p:tav>
                                      </p:tavLst>
                                    </p:anim>
                                  </p:childTnLst>
                                </p:cTn>
                              </p:par>
                            </p:childTnLst>
                          </p:cTn>
                        </p:par>
                        <p:par>
                          <p:cTn id="68" fill="hold">
                            <p:stCondLst>
                              <p:cond delay="6000"/>
                            </p:stCondLst>
                            <p:childTnLst>
                              <p:par>
                                <p:cTn id="69" presetID="18" presetClass="entr" presetSubtype="12" fill="hold" nodeType="afterEffect">
                                  <p:stCondLst>
                                    <p:cond delay="0"/>
                                  </p:stCondLst>
                                  <p:childTnLst>
                                    <p:set>
                                      <p:cBhvr>
                                        <p:cTn id="70" dur="1" fill="hold">
                                          <p:stCondLst>
                                            <p:cond delay="0"/>
                                          </p:stCondLst>
                                        </p:cTn>
                                        <p:tgtEl>
                                          <p:spTgt spid="43"/>
                                        </p:tgtEl>
                                        <p:attrNameLst>
                                          <p:attrName>style.visibility</p:attrName>
                                        </p:attrNameLst>
                                      </p:cBhvr>
                                      <p:to>
                                        <p:strVal val="visible"/>
                                      </p:to>
                                    </p:set>
                                    <p:animEffect transition="in" filter="strips(downLeft)">
                                      <p:cBhvr>
                                        <p:cTn id="71" dur="500"/>
                                        <p:tgtEl>
                                          <p:spTgt spid="43"/>
                                        </p:tgtEl>
                                      </p:cBhvr>
                                    </p:animEffect>
                                  </p:childTnLst>
                                </p:cTn>
                              </p:par>
                            </p:childTnLst>
                          </p:cTn>
                        </p:par>
                        <p:par>
                          <p:cTn id="72" fill="hold">
                            <p:stCondLst>
                              <p:cond delay="6500"/>
                            </p:stCondLst>
                            <p:childTnLst>
                              <p:par>
                                <p:cTn id="73" presetID="23" presetClass="entr" presetSubtype="16" fill="hold" grpId="0" nodeType="afterEffect">
                                  <p:stCondLst>
                                    <p:cond delay="0"/>
                                  </p:stCondLst>
                                  <p:childTnLst>
                                    <p:set>
                                      <p:cBhvr>
                                        <p:cTn id="74" dur="1" fill="hold">
                                          <p:stCondLst>
                                            <p:cond delay="0"/>
                                          </p:stCondLst>
                                        </p:cTn>
                                        <p:tgtEl>
                                          <p:spTgt spid="121"/>
                                        </p:tgtEl>
                                        <p:attrNameLst>
                                          <p:attrName>style.visibility</p:attrName>
                                        </p:attrNameLst>
                                      </p:cBhvr>
                                      <p:to>
                                        <p:strVal val="visible"/>
                                      </p:to>
                                    </p:set>
                                    <p:anim calcmode="lin" valueType="num">
                                      <p:cBhvr>
                                        <p:cTn id="75" dur="250" fill="hold"/>
                                        <p:tgtEl>
                                          <p:spTgt spid="121"/>
                                        </p:tgtEl>
                                        <p:attrNameLst>
                                          <p:attrName>ppt_w</p:attrName>
                                        </p:attrNameLst>
                                      </p:cBhvr>
                                      <p:tavLst>
                                        <p:tav tm="0">
                                          <p:val>
                                            <p:fltVal val="0"/>
                                          </p:val>
                                        </p:tav>
                                        <p:tav tm="100000">
                                          <p:val>
                                            <p:strVal val="#ppt_w"/>
                                          </p:val>
                                        </p:tav>
                                      </p:tavLst>
                                    </p:anim>
                                    <p:anim calcmode="lin" valueType="num">
                                      <p:cBhvr>
                                        <p:cTn id="76" dur="250" fill="hold"/>
                                        <p:tgtEl>
                                          <p:spTgt spid="121"/>
                                        </p:tgtEl>
                                        <p:attrNameLst>
                                          <p:attrName>ppt_h</p:attrName>
                                        </p:attrNameLst>
                                      </p:cBhvr>
                                      <p:tavLst>
                                        <p:tav tm="0">
                                          <p:val>
                                            <p:fltVal val="0"/>
                                          </p:val>
                                        </p:tav>
                                        <p:tav tm="100000">
                                          <p:val>
                                            <p:strVal val="#ppt_h"/>
                                          </p:val>
                                        </p:tav>
                                      </p:tavLst>
                                    </p:anim>
                                  </p:childTnLst>
                                </p:cTn>
                              </p:par>
                            </p:childTnLst>
                          </p:cTn>
                        </p:par>
                        <p:par>
                          <p:cTn id="77" fill="hold">
                            <p:stCondLst>
                              <p:cond delay="7000"/>
                            </p:stCondLst>
                            <p:childTnLst>
                              <p:par>
                                <p:cTn id="78" presetID="2" presetClass="entr" presetSubtype="2" accel="50000" decel="50000" fill="hold" grpId="0" nodeType="afterEffect">
                                  <p:stCondLst>
                                    <p:cond delay="0"/>
                                  </p:stCondLst>
                                  <p:childTnLst>
                                    <p:set>
                                      <p:cBhvr>
                                        <p:cTn id="79" dur="1" fill="hold">
                                          <p:stCondLst>
                                            <p:cond delay="0"/>
                                          </p:stCondLst>
                                        </p:cTn>
                                        <p:tgtEl>
                                          <p:spTgt spid="124"/>
                                        </p:tgtEl>
                                        <p:attrNameLst>
                                          <p:attrName>style.visibility</p:attrName>
                                        </p:attrNameLst>
                                      </p:cBhvr>
                                      <p:to>
                                        <p:strVal val="visible"/>
                                      </p:to>
                                    </p:set>
                                    <p:anim calcmode="lin" valueType="num">
                                      <p:cBhvr additive="base">
                                        <p:cTn id="80" dur="500" fill="hold"/>
                                        <p:tgtEl>
                                          <p:spTgt spid="124"/>
                                        </p:tgtEl>
                                        <p:attrNameLst>
                                          <p:attrName>ppt_x</p:attrName>
                                        </p:attrNameLst>
                                      </p:cBhvr>
                                      <p:tavLst>
                                        <p:tav tm="0">
                                          <p:val>
                                            <p:strVal val="1+#ppt_w/2"/>
                                          </p:val>
                                        </p:tav>
                                        <p:tav tm="100000">
                                          <p:val>
                                            <p:strVal val="#ppt_x"/>
                                          </p:val>
                                        </p:tav>
                                      </p:tavLst>
                                    </p:anim>
                                    <p:anim calcmode="lin" valueType="num">
                                      <p:cBhvr additive="base">
                                        <p:cTn id="81" dur="500" fill="hold"/>
                                        <p:tgtEl>
                                          <p:spTgt spid="124"/>
                                        </p:tgtEl>
                                        <p:attrNameLst>
                                          <p:attrName>ppt_y</p:attrName>
                                        </p:attrNameLst>
                                      </p:cBhvr>
                                      <p:tavLst>
                                        <p:tav tm="0">
                                          <p:val>
                                            <p:strVal val="#ppt_y"/>
                                          </p:val>
                                        </p:tav>
                                        <p:tav tm="100000">
                                          <p:val>
                                            <p:strVal val="#ppt_y"/>
                                          </p:val>
                                        </p:tav>
                                      </p:tavLst>
                                    </p:anim>
                                  </p:childTnLst>
                                </p:cTn>
                              </p:par>
                            </p:childTnLst>
                          </p:cTn>
                        </p:par>
                        <p:par>
                          <p:cTn id="82" fill="hold">
                            <p:stCondLst>
                              <p:cond delay="7500"/>
                            </p:stCondLst>
                            <p:childTnLst>
                              <p:par>
                                <p:cTn id="83" presetID="23" presetClass="entr" presetSubtype="16" fill="hold" grpId="0" nodeType="afterEffect">
                                  <p:stCondLst>
                                    <p:cond delay="0"/>
                                  </p:stCondLst>
                                  <p:childTnLst>
                                    <p:set>
                                      <p:cBhvr>
                                        <p:cTn id="84" dur="1" fill="hold">
                                          <p:stCondLst>
                                            <p:cond delay="0"/>
                                          </p:stCondLst>
                                        </p:cTn>
                                        <p:tgtEl>
                                          <p:spTgt spid="118"/>
                                        </p:tgtEl>
                                        <p:attrNameLst>
                                          <p:attrName>style.visibility</p:attrName>
                                        </p:attrNameLst>
                                      </p:cBhvr>
                                      <p:to>
                                        <p:strVal val="visible"/>
                                      </p:to>
                                    </p:set>
                                    <p:anim calcmode="lin" valueType="num">
                                      <p:cBhvr>
                                        <p:cTn id="85" dur="500" fill="hold"/>
                                        <p:tgtEl>
                                          <p:spTgt spid="118"/>
                                        </p:tgtEl>
                                        <p:attrNameLst>
                                          <p:attrName>ppt_w</p:attrName>
                                        </p:attrNameLst>
                                      </p:cBhvr>
                                      <p:tavLst>
                                        <p:tav tm="0">
                                          <p:val>
                                            <p:fltVal val="0"/>
                                          </p:val>
                                        </p:tav>
                                        <p:tav tm="100000">
                                          <p:val>
                                            <p:strVal val="#ppt_w"/>
                                          </p:val>
                                        </p:tav>
                                      </p:tavLst>
                                    </p:anim>
                                    <p:anim calcmode="lin" valueType="num">
                                      <p:cBhvr>
                                        <p:cTn id="86" dur="500" fill="hold"/>
                                        <p:tgtEl>
                                          <p:spTgt spid="118"/>
                                        </p:tgtEl>
                                        <p:attrNameLst>
                                          <p:attrName>ppt_h</p:attrName>
                                        </p:attrNameLst>
                                      </p:cBhvr>
                                      <p:tavLst>
                                        <p:tav tm="0">
                                          <p:val>
                                            <p:fltVal val="0"/>
                                          </p:val>
                                        </p:tav>
                                        <p:tav tm="100000">
                                          <p:val>
                                            <p:strVal val="#ppt_h"/>
                                          </p:val>
                                        </p:tav>
                                      </p:tavLst>
                                    </p:anim>
                                  </p:childTnLst>
                                </p:cTn>
                              </p:par>
                            </p:childTnLst>
                          </p:cTn>
                        </p:par>
                        <p:par>
                          <p:cTn id="87" fill="hold">
                            <p:stCondLst>
                              <p:cond delay="8000"/>
                            </p:stCondLst>
                            <p:childTnLst>
                              <p:par>
                                <p:cTn id="88" presetID="18" presetClass="entr" presetSubtype="12" fill="hold" nodeType="afterEffect">
                                  <p:stCondLst>
                                    <p:cond delay="0"/>
                                  </p:stCondLst>
                                  <p:childTnLst>
                                    <p:set>
                                      <p:cBhvr>
                                        <p:cTn id="89" dur="1" fill="hold">
                                          <p:stCondLst>
                                            <p:cond delay="0"/>
                                          </p:stCondLst>
                                        </p:cTn>
                                        <p:tgtEl>
                                          <p:spTgt spid="115"/>
                                        </p:tgtEl>
                                        <p:attrNameLst>
                                          <p:attrName>style.visibility</p:attrName>
                                        </p:attrNameLst>
                                      </p:cBhvr>
                                      <p:to>
                                        <p:strVal val="visible"/>
                                      </p:to>
                                    </p:set>
                                    <p:animEffect transition="in" filter="strips(downLeft)">
                                      <p:cBhvr>
                                        <p:cTn id="90" dur="500"/>
                                        <p:tgtEl>
                                          <p:spTgt spid="115"/>
                                        </p:tgtEl>
                                      </p:cBhvr>
                                    </p:animEffect>
                                  </p:childTnLst>
                                </p:cTn>
                              </p:par>
                            </p:childTnLst>
                          </p:cTn>
                        </p:par>
                        <p:par>
                          <p:cTn id="91" fill="hold">
                            <p:stCondLst>
                              <p:cond delay="8500"/>
                            </p:stCondLst>
                            <p:childTnLst>
                              <p:par>
                                <p:cTn id="92" presetID="2" presetClass="entr" presetSubtype="8" accel="50000" decel="50000" fill="hold" grpId="0" nodeType="afterEffect">
                                  <p:stCondLst>
                                    <p:cond delay="0"/>
                                  </p:stCondLst>
                                  <p:childTnLst>
                                    <p:set>
                                      <p:cBhvr>
                                        <p:cTn id="93" dur="1" fill="hold">
                                          <p:stCondLst>
                                            <p:cond delay="0"/>
                                          </p:stCondLst>
                                        </p:cTn>
                                        <p:tgtEl>
                                          <p:spTgt spid="129"/>
                                        </p:tgtEl>
                                        <p:attrNameLst>
                                          <p:attrName>style.visibility</p:attrName>
                                        </p:attrNameLst>
                                      </p:cBhvr>
                                      <p:to>
                                        <p:strVal val="visible"/>
                                      </p:to>
                                    </p:set>
                                    <p:anim calcmode="lin" valueType="num">
                                      <p:cBhvr additive="base">
                                        <p:cTn id="94" dur="500" fill="hold"/>
                                        <p:tgtEl>
                                          <p:spTgt spid="129"/>
                                        </p:tgtEl>
                                        <p:attrNameLst>
                                          <p:attrName>ppt_x</p:attrName>
                                        </p:attrNameLst>
                                      </p:cBhvr>
                                      <p:tavLst>
                                        <p:tav tm="0">
                                          <p:val>
                                            <p:strVal val="0-#ppt_w/2"/>
                                          </p:val>
                                        </p:tav>
                                        <p:tav tm="100000">
                                          <p:val>
                                            <p:strVal val="#ppt_x"/>
                                          </p:val>
                                        </p:tav>
                                      </p:tavLst>
                                    </p:anim>
                                    <p:anim calcmode="lin" valueType="num">
                                      <p:cBhvr additive="base">
                                        <p:cTn id="95" dur="500" fill="hold"/>
                                        <p:tgtEl>
                                          <p:spTgt spid="129"/>
                                        </p:tgtEl>
                                        <p:attrNameLst>
                                          <p:attrName>ppt_y</p:attrName>
                                        </p:attrNameLst>
                                      </p:cBhvr>
                                      <p:tavLst>
                                        <p:tav tm="0">
                                          <p:val>
                                            <p:strVal val="#ppt_y"/>
                                          </p:val>
                                        </p:tav>
                                        <p:tav tm="100000">
                                          <p:val>
                                            <p:strVal val="#ppt_y"/>
                                          </p:val>
                                        </p:tav>
                                      </p:tavLst>
                                    </p:anim>
                                  </p:childTnLst>
                                </p:cTn>
                              </p:par>
                              <p:par>
                                <p:cTn id="96" presetID="2" presetClass="entr" presetSubtype="8" accel="50000" decel="50000" fill="hold" grpId="0" nodeType="withEffect">
                                  <p:stCondLst>
                                    <p:cond delay="0"/>
                                  </p:stCondLst>
                                  <p:childTnLst>
                                    <p:set>
                                      <p:cBhvr>
                                        <p:cTn id="97" dur="1" fill="hold">
                                          <p:stCondLst>
                                            <p:cond delay="0"/>
                                          </p:stCondLst>
                                        </p:cTn>
                                        <p:tgtEl>
                                          <p:spTgt spid="130"/>
                                        </p:tgtEl>
                                        <p:attrNameLst>
                                          <p:attrName>style.visibility</p:attrName>
                                        </p:attrNameLst>
                                      </p:cBhvr>
                                      <p:to>
                                        <p:strVal val="visible"/>
                                      </p:to>
                                    </p:set>
                                    <p:anim calcmode="lin" valueType="num">
                                      <p:cBhvr additive="base">
                                        <p:cTn id="98" dur="500" fill="hold"/>
                                        <p:tgtEl>
                                          <p:spTgt spid="130"/>
                                        </p:tgtEl>
                                        <p:attrNameLst>
                                          <p:attrName>ppt_x</p:attrName>
                                        </p:attrNameLst>
                                      </p:cBhvr>
                                      <p:tavLst>
                                        <p:tav tm="0">
                                          <p:val>
                                            <p:strVal val="0-#ppt_w/2"/>
                                          </p:val>
                                        </p:tav>
                                        <p:tav tm="100000">
                                          <p:val>
                                            <p:strVal val="#ppt_x"/>
                                          </p:val>
                                        </p:tav>
                                      </p:tavLst>
                                    </p:anim>
                                    <p:anim calcmode="lin" valueType="num">
                                      <p:cBhvr additive="base">
                                        <p:cTn id="99" dur="500" fill="hold"/>
                                        <p:tgtEl>
                                          <p:spTgt spid="130"/>
                                        </p:tgtEl>
                                        <p:attrNameLst>
                                          <p:attrName>ppt_y</p:attrName>
                                        </p:attrNameLst>
                                      </p:cBhvr>
                                      <p:tavLst>
                                        <p:tav tm="0">
                                          <p:val>
                                            <p:strVal val="#ppt_y"/>
                                          </p:val>
                                        </p:tav>
                                        <p:tav tm="100000">
                                          <p:val>
                                            <p:strVal val="#ppt_y"/>
                                          </p:val>
                                        </p:tav>
                                      </p:tavLst>
                                    </p:anim>
                                  </p:childTnLst>
                                </p:cTn>
                              </p:par>
                            </p:childTnLst>
                          </p:cTn>
                        </p:par>
                        <p:par>
                          <p:cTn id="100" fill="hold">
                            <p:stCondLst>
                              <p:cond delay="9000"/>
                            </p:stCondLst>
                            <p:childTnLst>
                              <p:par>
                                <p:cTn id="101" presetID="18" presetClass="entr" presetSubtype="3" fill="hold" nodeType="afterEffect">
                                  <p:stCondLst>
                                    <p:cond delay="0"/>
                                  </p:stCondLst>
                                  <p:childTnLst>
                                    <p:set>
                                      <p:cBhvr>
                                        <p:cTn id="102" dur="1" fill="hold">
                                          <p:stCondLst>
                                            <p:cond delay="0"/>
                                          </p:stCondLst>
                                        </p:cTn>
                                        <p:tgtEl>
                                          <p:spTgt spid="76"/>
                                        </p:tgtEl>
                                        <p:attrNameLst>
                                          <p:attrName>style.visibility</p:attrName>
                                        </p:attrNameLst>
                                      </p:cBhvr>
                                      <p:to>
                                        <p:strVal val="visible"/>
                                      </p:to>
                                    </p:set>
                                    <p:animEffect transition="in" filter="strips(upRight)">
                                      <p:cBhvr>
                                        <p:cTn id="103" dur="500"/>
                                        <p:tgtEl>
                                          <p:spTgt spid="76"/>
                                        </p:tgtEl>
                                      </p:cBhvr>
                                    </p:animEffect>
                                  </p:childTnLst>
                                </p:cTn>
                              </p:par>
                            </p:childTnLst>
                          </p:cTn>
                        </p:par>
                        <p:par>
                          <p:cTn id="104" fill="hold">
                            <p:stCondLst>
                              <p:cond delay="9500"/>
                            </p:stCondLst>
                            <p:childTnLst>
                              <p:par>
                                <p:cTn id="105" presetID="53" presetClass="entr" presetSubtype="16" fill="hold" grpId="0" nodeType="afterEffect">
                                  <p:stCondLst>
                                    <p:cond delay="0"/>
                                  </p:stCondLst>
                                  <p:childTnLst>
                                    <p:set>
                                      <p:cBhvr>
                                        <p:cTn id="106" dur="1" fill="hold">
                                          <p:stCondLst>
                                            <p:cond delay="0"/>
                                          </p:stCondLst>
                                        </p:cTn>
                                        <p:tgtEl>
                                          <p:spTgt spid="131"/>
                                        </p:tgtEl>
                                        <p:attrNameLst>
                                          <p:attrName>style.visibility</p:attrName>
                                        </p:attrNameLst>
                                      </p:cBhvr>
                                      <p:to>
                                        <p:strVal val="visible"/>
                                      </p:to>
                                    </p:set>
                                    <p:anim calcmode="lin" valueType="num">
                                      <p:cBhvr>
                                        <p:cTn id="107" dur="500" fill="hold"/>
                                        <p:tgtEl>
                                          <p:spTgt spid="131"/>
                                        </p:tgtEl>
                                        <p:attrNameLst>
                                          <p:attrName>ppt_w</p:attrName>
                                        </p:attrNameLst>
                                      </p:cBhvr>
                                      <p:tavLst>
                                        <p:tav tm="0">
                                          <p:val>
                                            <p:fltVal val="0"/>
                                          </p:val>
                                        </p:tav>
                                        <p:tav tm="100000">
                                          <p:val>
                                            <p:strVal val="#ppt_w"/>
                                          </p:val>
                                        </p:tav>
                                      </p:tavLst>
                                    </p:anim>
                                    <p:anim calcmode="lin" valueType="num">
                                      <p:cBhvr>
                                        <p:cTn id="108" dur="500" fill="hold"/>
                                        <p:tgtEl>
                                          <p:spTgt spid="131"/>
                                        </p:tgtEl>
                                        <p:attrNameLst>
                                          <p:attrName>ppt_h</p:attrName>
                                        </p:attrNameLst>
                                      </p:cBhvr>
                                      <p:tavLst>
                                        <p:tav tm="0">
                                          <p:val>
                                            <p:fltVal val="0"/>
                                          </p:val>
                                        </p:tav>
                                        <p:tav tm="100000">
                                          <p:val>
                                            <p:strVal val="#ppt_h"/>
                                          </p:val>
                                        </p:tav>
                                      </p:tavLst>
                                    </p:anim>
                                    <p:animEffect transition="in" filter="fade">
                                      <p:cBhvr>
                                        <p:cTn id="109" dur="50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animBg="1"/>
      <p:bldP spid="117" grpId="0" animBg="1"/>
      <p:bldP spid="118" grpId="0" animBg="1"/>
      <p:bldP spid="119" grpId="0" animBg="1"/>
      <p:bldP spid="120" grpId="0" animBg="1"/>
      <p:bldP spid="121" grpId="0" animBg="1"/>
      <p:bldP spid="122" grpId="0"/>
      <p:bldP spid="123" grpId="0"/>
      <p:bldP spid="124" grpId="0"/>
      <p:bldP spid="125" grpId="0"/>
      <p:bldP spid="126" grpId="0"/>
      <p:bldP spid="127" grpId="0"/>
      <p:bldP spid="128" grpId="0"/>
      <p:bldP spid="129" grpId="0"/>
      <p:bldP spid="130" grpId="0"/>
      <p:bldP spid="13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872043" y="2806872"/>
            <a:ext cx="2344012" cy="2236968"/>
            <a:chOff x="570215" y="2889768"/>
            <a:chExt cx="1758238" cy="1677726"/>
          </a:xfrm>
        </p:grpSpPr>
        <p:grpSp>
          <p:nvGrpSpPr>
            <p:cNvPr id="25" name="组合 24"/>
            <p:cNvGrpSpPr/>
            <p:nvPr/>
          </p:nvGrpSpPr>
          <p:grpSpPr>
            <a:xfrm>
              <a:off x="871881" y="3110922"/>
              <a:ext cx="1456572" cy="1456572"/>
              <a:chOff x="1057242" y="2253672"/>
              <a:chExt cx="1456572" cy="1456572"/>
            </a:xfrm>
          </p:grpSpPr>
          <p:sp>
            <p:nvSpPr>
              <p:cNvPr id="27" name="泪滴形 2"/>
              <p:cNvSpPr/>
              <p:nvPr/>
            </p:nvSpPr>
            <p:spPr>
              <a:xfrm rot="8100000">
                <a:off x="1057242" y="2253672"/>
                <a:ext cx="1456572" cy="1456572"/>
              </a:xfrm>
              <a:custGeom>
                <a:avLst/>
                <a:gdLst/>
                <a:ahLst/>
                <a:cxnLst/>
                <a:rect l="l" t="t" r="r" b="b"/>
                <a:pathLst>
                  <a:path w="1456572" h="1456572">
                    <a:moveTo>
                      <a:pt x="356185" y="1100387"/>
                    </a:moveTo>
                    <a:cubicBezTo>
                      <a:pt x="561691" y="1305893"/>
                      <a:pt x="894881" y="1305893"/>
                      <a:pt x="1100387" y="1100387"/>
                    </a:cubicBezTo>
                    <a:cubicBezTo>
                      <a:pt x="1305893" y="894881"/>
                      <a:pt x="1305893" y="561691"/>
                      <a:pt x="1100387" y="356185"/>
                    </a:cubicBezTo>
                    <a:cubicBezTo>
                      <a:pt x="894881" y="150680"/>
                      <a:pt x="561691" y="150680"/>
                      <a:pt x="356185" y="356185"/>
                    </a:cubicBezTo>
                    <a:cubicBezTo>
                      <a:pt x="150679" y="561691"/>
                      <a:pt x="150679" y="894881"/>
                      <a:pt x="356185" y="1100387"/>
                    </a:cubicBezTo>
                    <a:close/>
                    <a:moveTo>
                      <a:pt x="213310" y="1243262"/>
                    </a:moveTo>
                    <a:cubicBezTo>
                      <a:pt x="81516" y="1111468"/>
                      <a:pt x="0" y="929396"/>
                      <a:pt x="0" y="728286"/>
                    </a:cubicBezTo>
                    <a:cubicBezTo>
                      <a:pt x="0" y="326065"/>
                      <a:pt x="326065" y="0"/>
                      <a:pt x="728286" y="0"/>
                    </a:cubicBezTo>
                    <a:lnTo>
                      <a:pt x="1456572" y="0"/>
                    </a:lnTo>
                    <a:lnTo>
                      <a:pt x="1456572" y="728286"/>
                    </a:lnTo>
                    <a:cubicBezTo>
                      <a:pt x="1456572" y="1130507"/>
                      <a:pt x="1130507" y="1456572"/>
                      <a:pt x="728286" y="1456572"/>
                    </a:cubicBezTo>
                    <a:cubicBezTo>
                      <a:pt x="527175" y="1456572"/>
                      <a:pt x="345104" y="1375056"/>
                      <a:pt x="213310" y="1243262"/>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TextBox 27"/>
              <p:cNvSpPr txBox="1"/>
              <p:nvPr/>
            </p:nvSpPr>
            <p:spPr>
              <a:xfrm>
                <a:off x="1369976" y="2715138"/>
                <a:ext cx="831105" cy="484748"/>
              </a:xfrm>
              <a:prstGeom prst="rect">
                <a:avLst/>
              </a:prstGeom>
              <a:noFill/>
            </p:spPr>
            <p:txBody>
              <a:bodyPr wrap="none" rtlCol="0">
                <a:spAutoFit/>
              </a:bodyPr>
              <a:lstStyle/>
              <a:p>
                <a:pPr algn="ctr"/>
                <a:r>
                  <a:rPr lang="zh-CN" altLang="en-US" dirty="0">
                    <a:solidFill>
                      <a:schemeClr val="bg1">
                        <a:lumMod val="65000"/>
                      </a:schemeClr>
                    </a:solidFill>
                  </a:rPr>
                  <a:t>宏观利好</a:t>
                </a:r>
                <a:endParaRPr lang="en-US" altLang="zh-CN" dirty="0">
                  <a:solidFill>
                    <a:schemeClr val="bg1">
                      <a:lumMod val="65000"/>
                    </a:schemeClr>
                  </a:solidFill>
                </a:endParaRPr>
              </a:p>
              <a:p>
                <a:pPr algn="ctr"/>
                <a:r>
                  <a:rPr lang="zh-CN" altLang="en-US" dirty="0">
                    <a:solidFill>
                      <a:schemeClr val="bg1">
                        <a:lumMod val="65000"/>
                      </a:schemeClr>
                    </a:solidFill>
                  </a:rPr>
                  <a:t>表现一</a:t>
                </a:r>
              </a:p>
            </p:txBody>
          </p:sp>
        </p:grpSp>
        <p:sp>
          <p:nvSpPr>
            <p:cNvPr id="26" name="椭圆 25"/>
            <p:cNvSpPr/>
            <p:nvPr/>
          </p:nvSpPr>
          <p:spPr>
            <a:xfrm>
              <a:off x="570215" y="2889768"/>
              <a:ext cx="648072" cy="64807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Impact" panose="020B0806030902050204" pitchFamily="34" charset="0"/>
                </a:rPr>
                <a:t>01</a:t>
              </a:r>
              <a:endParaRPr lang="zh-CN" altLang="en-US" dirty="0">
                <a:latin typeface="Impact" panose="020B0806030902050204" pitchFamily="34" charset="0"/>
              </a:endParaRPr>
            </a:p>
          </p:txBody>
        </p:sp>
      </p:grpSp>
      <p:sp>
        <p:nvSpPr>
          <p:cNvPr id="29" name="Rectangle 20"/>
          <p:cNvSpPr>
            <a:spLocks noChangeArrowheads="1"/>
          </p:cNvSpPr>
          <p:nvPr/>
        </p:nvSpPr>
        <p:spPr bwMode="auto">
          <a:xfrm>
            <a:off x="6953760" y="1892830"/>
            <a:ext cx="4478557" cy="10569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08" tIns="60954" rIns="121908" bIns="60954" anchor="ctr"/>
          <a:lstStyle/>
          <a:p>
            <a:pPr>
              <a:lnSpc>
                <a:spcPct val="150000"/>
              </a:lnSpc>
              <a:defRPr/>
            </a:pPr>
            <a:r>
              <a:rPr lang="zh-CN" altLang="en-US" sz="1300" kern="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单击此处添加文本，单击此处添加文本，单击此处添加文本，单击此处添加文本，单击此处添加文本，单击此处添加文本</a:t>
            </a:r>
          </a:p>
        </p:txBody>
      </p:sp>
      <p:sp>
        <p:nvSpPr>
          <p:cNvPr id="30" name="Rectangle 20"/>
          <p:cNvSpPr>
            <a:spLocks noChangeArrowheads="1"/>
          </p:cNvSpPr>
          <p:nvPr/>
        </p:nvSpPr>
        <p:spPr bwMode="auto">
          <a:xfrm>
            <a:off x="6993343" y="3216541"/>
            <a:ext cx="4478557" cy="10569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08" tIns="60954" rIns="121908" bIns="60954" anchor="ctr"/>
          <a:lstStyle/>
          <a:p>
            <a:pPr>
              <a:lnSpc>
                <a:spcPct val="150000"/>
              </a:lnSpc>
              <a:defRPr/>
            </a:pPr>
            <a:r>
              <a:rPr lang="zh-CN" altLang="en-US" sz="1300" kern="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单击此处添加文本，单击此处添加文本，单击此处添加文本，单击此处添加文本，单击此处添加文本，单击此处添加文本</a:t>
            </a:r>
          </a:p>
        </p:txBody>
      </p:sp>
      <p:sp>
        <p:nvSpPr>
          <p:cNvPr id="31" name="Rectangle 20"/>
          <p:cNvSpPr>
            <a:spLocks noChangeArrowheads="1"/>
          </p:cNvSpPr>
          <p:nvPr/>
        </p:nvSpPr>
        <p:spPr bwMode="auto">
          <a:xfrm>
            <a:off x="6993343" y="4478981"/>
            <a:ext cx="4478557" cy="10569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1908" tIns="60954" rIns="121908" bIns="60954" anchor="ctr"/>
          <a:lstStyle/>
          <a:p>
            <a:pPr>
              <a:lnSpc>
                <a:spcPct val="150000"/>
              </a:lnSpc>
              <a:defRPr/>
            </a:pPr>
            <a:r>
              <a:rPr lang="zh-CN" altLang="en-US" sz="1300" kern="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单击此处添加文本，单击此处添加文本，单击此处添加文本，单击此处添加文本，单击此处添加文本，单击此处添加文本</a:t>
            </a:r>
          </a:p>
        </p:txBody>
      </p:sp>
      <p:grpSp>
        <p:nvGrpSpPr>
          <p:cNvPr id="32" name="组合 31"/>
          <p:cNvGrpSpPr/>
          <p:nvPr/>
        </p:nvGrpSpPr>
        <p:grpSpPr>
          <a:xfrm>
            <a:off x="2776945" y="2090191"/>
            <a:ext cx="1311036" cy="1210692"/>
            <a:chOff x="2082384" y="2352257"/>
            <a:chExt cx="983405" cy="908019"/>
          </a:xfrm>
        </p:grpSpPr>
        <p:grpSp>
          <p:nvGrpSpPr>
            <p:cNvPr id="33" name="组合 32"/>
            <p:cNvGrpSpPr/>
            <p:nvPr/>
          </p:nvGrpSpPr>
          <p:grpSpPr>
            <a:xfrm>
              <a:off x="2251112" y="2445599"/>
              <a:ext cx="814677" cy="814677"/>
              <a:chOff x="2436472" y="1588348"/>
              <a:chExt cx="814677" cy="814677"/>
            </a:xfrm>
          </p:grpSpPr>
          <p:sp>
            <p:nvSpPr>
              <p:cNvPr id="36" name="泪滴形 2"/>
              <p:cNvSpPr/>
              <p:nvPr/>
            </p:nvSpPr>
            <p:spPr>
              <a:xfrm rot="8100000">
                <a:off x="2436472" y="1588348"/>
                <a:ext cx="814677" cy="814677"/>
              </a:xfrm>
              <a:custGeom>
                <a:avLst/>
                <a:gdLst/>
                <a:ahLst/>
                <a:cxnLst/>
                <a:rect l="l" t="t" r="r" b="b"/>
                <a:pathLst>
                  <a:path w="1456572" h="1456572">
                    <a:moveTo>
                      <a:pt x="356185" y="1100387"/>
                    </a:moveTo>
                    <a:cubicBezTo>
                      <a:pt x="561691" y="1305893"/>
                      <a:pt x="894881" y="1305893"/>
                      <a:pt x="1100387" y="1100387"/>
                    </a:cubicBezTo>
                    <a:cubicBezTo>
                      <a:pt x="1305893" y="894881"/>
                      <a:pt x="1305893" y="561691"/>
                      <a:pt x="1100387" y="356185"/>
                    </a:cubicBezTo>
                    <a:cubicBezTo>
                      <a:pt x="894881" y="150680"/>
                      <a:pt x="561691" y="150680"/>
                      <a:pt x="356185" y="356185"/>
                    </a:cubicBezTo>
                    <a:cubicBezTo>
                      <a:pt x="150679" y="561691"/>
                      <a:pt x="150679" y="894881"/>
                      <a:pt x="356185" y="1100387"/>
                    </a:cubicBezTo>
                    <a:close/>
                    <a:moveTo>
                      <a:pt x="213310" y="1243262"/>
                    </a:moveTo>
                    <a:cubicBezTo>
                      <a:pt x="81516" y="1111468"/>
                      <a:pt x="0" y="929396"/>
                      <a:pt x="0" y="728286"/>
                    </a:cubicBezTo>
                    <a:cubicBezTo>
                      <a:pt x="0" y="326065"/>
                      <a:pt x="326065" y="0"/>
                      <a:pt x="728286" y="0"/>
                    </a:cubicBezTo>
                    <a:lnTo>
                      <a:pt x="1456572" y="0"/>
                    </a:lnTo>
                    <a:lnTo>
                      <a:pt x="1456572" y="728286"/>
                    </a:lnTo>
                    <a:cubicBezTo>
                      <a:pt x="1456572" y="1130507"/>
                      <a:pt x="1130507" y="1456572"/>
                      <a:pt x="728286" y="1456572"/>
                    </a:cubicBezTo>
                    <a:cubicBezTo>
                      <a:pt x="527175" y="1456572"/>
                      <a:pt x="345104" y="1375056"/>
                      <a:pt x="213310" y="1243262"/>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TextBox 36"/>
              <p:cNvSpPr txBox="1"/>
              <p:nvPr/>
            </p:nvSpPr>
            <p:spPr>
              <a:xfrm>
                <a:off x="2508921" y="1795583"/>
                <a:ext cx="677196" cy="392415"/>
              </a:xfrm>
              <a:prstGeom prst="rect">
                <a:avLst/>
              </a:prstGeom>
              <a:noFill/>
            </p:spPr>
            <p:txBody>
              <a:bodyPr wrap="none" rtlCol="0">
                <a:spAutoFit/>
              </a:bodyPr>
              <a:lstStyle/>
              <a:p>
                <a:pPr algn="ctr"/>
                <a:r>
                  <a:rPr lang="zh-CN" altLang="en-US" sz="1400" dirty="0">
                    <a:solidFill>
                      <a:schemeClr val="bg1">
                        <a:lumMod val="65000"/>
                      </a:schemeClr>
                    </a:solidFill>
                  </a:rPr>
                  <a:t>宏观利好</a:t>
                </a:r>
              </a:p>
              <a:p>
                <a:pPr algn="ctr"/>
                <a:r>
                  <a:rPr lang="zh-CN" altLang="en-US" sz="1400" dirty="0">
                    <a:solidFill>
                      <a:schemeClr val="bg1">
                        <a:lumMod val="65000"/>
                      </a:schemeClr>
                    </a:solidFill>
                  </a:rPr>
                  <a:t>表现二</a:t>
                </a:r>
              </a:p>
            </p:txBody>
          </p:sp>
        </p:grpSp>
        <p:sp>
          <p:nvSpPr>
            <p:cNvPr id="34" name="椭圆 33"/>
            <p:cNvSpPr/>
            <p:nvPr/>
          </p:nvSpPr>
          <p:spPr>
            <a:xfrm>
              <a:off x="2082384" y="2352257"/>
              <a:ext cx="360041" cy="36004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dirty="0">
                <a:latin typeface="Impact" panose="020B0806030902050204" pitchFamily="34" charset="0"/>
              </a:endParaRPr>
            </a:p>
          </p:txBody>
        </p:sp>
        <p:sp>
          <p:nvSpPr>
            <p:cNvPr id="35" name="矩形 34"/>
            <p:cNvSpPr/>
            <p:nvPr/>
          </p:nvSpPr>
          <p:spPr>
            <a:xfrm>
              <a:off x="2111164" y="2388489"/>
              <a:ext cx="298438" cy="253916"/>
            </a:xfrm>
            <a:prstGeom prst="rect">
              <a:avLst/>
            </a:prstGeom>
          </p:spPr>
          <p:txBody>
            <a:bodyPr wrap="none">
              <a:spAutoFit/>
            </a:bodyPr>
            <a:lstStyle/>
            <a:p>
              <a:pPr algn="ctr"/>
              <a:r>
                <a:rPr lang="en-US" altLang="zh-CN" sz="1600" dirty="0">
                  <a:solidFill>
                    <a:schemeClr val="bg1"/>
                  </a:solidFill>
                  <a:latin typeface="Impact" panose="020B0806030902050204" pitchFamily="34" charset="0"/>
                </a:rPr>
                <a:t>02</a:t>
              </a:r>
              <a:endParaRPr lang="zh-CN" altLang="en-US" sz="1600" dirty="0">
                <a:solidFill>
                  <a:schemeClr val="bg1"/>
                </a:solidFill>
                <a:latin typeface="Impact" panose="020B0806030902050204" pitchFamily="34" charset="0"/>
              </a:endParaRPr>
            </a:p>
          </p:txBody>
        </p:sp>
      </p:grpSp>
      <p:grpSp>
        <p:nvGrpSpPr>
          <p:cNvPr id="38" name="组合 37"/>
          <p:cNvGrpSpPr/>
          <p:nvPr/>
        </p:nvGrpSpPr>
        <p:grpSpPr>
          <a:xfrm>
            <a:off x="3944233" y="3182685"/>
            <a:ext cx="1767777" cy="1659765"/>
            <a:chOff x="2957963" y="3171627"/>
            <a:chExt cx="1326005" cy="1244824"/>
          </a:xfrm>
        </p:grpSpPr>
        <p:grpSp>
          <p:nvGrpSpPr>
            <p:cNvPr id="39" name="组合 38"/>
            <p:cNvGrpSpPr/>
            <p:nvPr/>
          </p:nvGrpSpPr>
          <p:grpSpPr>
            <a:xfrm>
              <a:off x="2957963" y="3317952"/>
              <a:ext cx="1098499" cy="1098499"/>
              <a:chOff x="3143323" y="2460701"/>
              <a:chExt cx="1098499" cy="1098499"/>
            </a:xfrm>
          </p:grpSpPr>
          <p:sp>
            <p:nvSpPr>
              <p:cNvPr id="42" name="泪滴形 2"/>
              <p:cNvSpPr/>
              <p:nvPr/>
            </p:nvSpPr>
            <p:spPr>
              <a:xfrm rot="8100000">
                <a:off x="3143323" y="2460701"/>
                <a:ext cx="1098499" cy="1098499"/>
              </a:xfrm>
              <a:custGeom>
                <a:avLst/>
                <a:gdLst/>
                <a:ahLst/>
                <a:cxnLst/>
                <a:rect l="l" t="t" r="r" b="b"/>
                <a:pathLst>
                  <a:path w="1456572" h="1456572">
                    <a:moveTo>
                      <a:pt x="356185" y="1100387"/>
                    </a:moveTo>
                    <a:cubicBezTo>
                      <a:pt x="561691" y="1305893"/>
                      <a:pt x="894881" y="1305893"/>
                      <a:pt x="1100387" y="1100387"/>
                    </a:cubicBezTo>
                    <a:cubicBezTo>
                      <a:pt x="1305893" y="894881"/>
                      <a:pt x="1305893" y="561691"/>
                      <a:pt x="1100387" y="356185"/>
                    </a:cubicBezTo>
                    <a:cubicBezTo>
                      <a:pt x="894881" y="150680"/>
                      <a:pt x="561691" y="150680"/>
                      <a:pt x="356185" y="356185"/>
                    </a:cubicBezTo>
                    <a:cubicBezTo>
                      <a:pt x="150679" y="561691"/>
                      <a:pt x="150679" y="894881"/>
                      <a:pt x="356185" y="1100387"/>
                    </a:cubicBezTo>
                    <a:close/>
                    <a:moveTo>
                      <a:pt x="213310" y="1243262"/>
                    </a:moveTo>
                    <a:cubicBezTo>
                      <a:pt x="81516" y="1111468"/>
                      <a:pt x="0" y="929396"/>
                      <a:pt x="0" y="728286"/>
                    </a:cubicBezTo>
                    <a:cubicBezTo>
                      <a:pt x="0" y="326065"/>
                      <a:pt x="326065" y="0"/>
                      <a:pt x="728286" y="0"/>
                    </a:cubicBezTo>
                    <a:lnTo>
                      <a:pt x="1456572" y="0"/>
                    </a:lnTo>
                    <a:lnTo>
                      <a:pt x="1456572" y="728286"/>
                    </a:lnTo>
                    <a:cubicBezTo>
                      <a:pt x="1456572" y="1130507"/>
                      <a:pt x="1130507" y="1456572"/>
                      <a:pt x="728286" y="1456572"/>
                    </a:cubicBezTo>
                    <a:cubicBezTo>
                      <a:pt x="527175" y="1456572"/>
                      <a:pt x="345104" y="1375056"/>
                      <a:pt x="213310" y="1243262"/>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42"/>
              <p:cNvSpPr txBox="1"/>
              <p:nvPr/>
            </p:nvSpPr>
            <p:spPr>
              <a:xfrm>
                <a:off x="3278485" y="2767981"/>
                <a:ext cx="902811" cy="523220"/>
              </a:xfrm>
              <a:prstGeom prst="rect">
                <a:avLst/>
              </a:prstGeom>
              <a:noFill/>
            </p:spPr>
            <p:txBody>
              <a:bodyPr wrap="none" rtlCol="0">
                <a:spAutoFit/>
              </a:bodyPr>
              <a:lstStyle/>
              <a:p>
                <a:pPr algn="ctr"/>
                <a:r>
                  <a:rPr lang="zh-CN" altLang="en-US" sz="1900" dirty="0">
                    <a:solidFill>
                      <a:schemeClr val="bg1">
                        <a:lumMod val="65000"/>
                      </a:schemeClr>
                    </a:solidFill>
                  </a:rPr>
                  <a:t>宏观利好</a:t>
                </a:r>
              </a:p>
              <a:p>
                <a:pPr algn="ctr"/>
                <a:r>
                  <a:rPr lang="zh-CN" altLang="en-US" sz="1900" dirty="0">
                    <a:solidFill>
                      <a:schemeClr val="bg1">
                        <a:lumMod val="65000"/>
                      </a:schemeClr>
                    </a:solidFill>
                  </a:rPr>
                  <a:t>表现三</a:t>
                </a:r>
              </a:p>
            </p:txBody>
          </p:sp>
        </p:grpSp>
        <p:sp>
          <p:nvSpPr>
            <p:cNvPr id="40" name="椭圆 39"/>
            <p:cNvSpPr/>
            <p:nvPr/>
          </p:nvSpPr>
          <p:spPr>
            <a:xfrm>
              <a:off x="3779912" y="3171627"/>
              <a:ext cx="504056" cy="5040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3861521" y="3263037"/>
              <a:ext cx="353749" cy="311624"/>
            </a:xfrm>
            <a:prstGeom prst="rect">
              <a:avLst/>
            </a:prstGeom>
          </p:spPr>
          <p:txBody>
            <a:bodyPr wrap="none">
              <a:spAutoFit/>
            </a:bodyPr>
            <a:lstStyle/>
            <a:p>
              <a:pPr algn="ctr"/>
              <a:r>
                <a:rPr lang="en-US" altLang="zh-CN" sz="2100" dirty="0">
                  <a:solidFill>
                    <a:schemeClr val="bg1"/>
                  </a:solidFill>
                  <a:latin typeface="Impact" panose="020B0806030902050204" pitchFamily="34" charset="0"/>
                </a:rPr>
                <a:t>03</a:t>
              </a:r>
              <a:endParaRPr lang="zh-CN" altLang="en-US" sz="2100" dirty="0">
                <a:solidFill>
                  <a:schemeClr val="bg1"/>
                </a:solidFill>
                <a:latin typeface="Impact" panose="020B0806030902050204" pitchFamily="34" charset="0"/>
              </a:endParaRPr>
            </a:p>
          </p:txBody>
        </p:sp>
      </p:grpSp>
      <p:sp>
        <p:nvSpPr>
          <p:cNvPr id="44" name="椭圆 43"/>
          <p:cNvSpPr/>
          <p:nvPr/>
        </p:nvSpPr>
        <p:spPr>
          <a:xfrm>
            <a:off x="6176807" y="2076723"/>
            <a:ext cx="689918" cy="69000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sz="1600" dirty="0">
                <a:latin typeface="Impact" panose="020B0806030902050204" pitchFamily="34" charset="0"/>
              </a:rPr>
              <a:t>01</a:t>
            </a:r>
            <a:endParaRPr lang="zh-CN" altLang="en-US" sz="1600" dirty="0">
              <a:latin typeface="Impact" panose="020B0806030902050204" pitchFamily="34" charset="0"/>
            </a:endParaRPr>
          </a:p>
        </p:txBody>
      </p:sp>
      <p:sp>
        <p:nvSpPr>
          <p:cNvPr id="45" name="椭圆 44"/>
          <p:cNvSpPr/>
          <p:nvPr/>
        </p:nvSpPr>
        <p:spPr>
          <a:xfrm>
            <a:off x="6176807" y="3318352"/>
            <a:ext cx="689918" cy="69000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sz="1600" dirty="0">
                <a:latin typeface="Impact" panose="020B0806030902050204" pitchFamily="34" charset="0"/>
              </a:rPr>
              <a:t>02</a:t>
            </a:r>
            <a:endParaRPr lang="zh-CN" altLang="en-US" sz="1600" dirty="0">
              <a:latin typeface="Impact" panose="020B0806030902050204" pitchFamily="34" charset="0"/>
            </a:endParaRPr>
          </a:p>
        </p:txBody>
      </p:sp>
      <p:sp>
        <p:nvSpPr>
          <p:cNvPr id="47" name="椭圆 46"/>
          <p:cNvSpPr/>
          <p:nvPr/>
        </p:nvSpPr>
        <p:spPr>
          <a:xfrm>
            <a:off x="6187429" y="4559983"/>
            <a:ext cx="689918" cy="6900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sz="1600" dirty="0">
                <a:latin typeface="Impact" panose="020B0806030902050204" pitchFamily="34" charset="0"/>
              </a:rPr>
              <a:t>03</a:t>
            </a:r>
            <a:endParaRPr lang="zh-CN" altLang="en-US" sz="1600" dirty="0">
              <a:latin typeface="Impact" panose="020B0806030902050204" pitchFamily="34" charset="0"/>
            </a:endParaRP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30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nodeType="withEffect">
                                  <p:stCondLst>
                                    <p:cond delay="6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500"/>
                                        <p:tgtEl>
                                          <p:spTgt spid="38"/>
                                        </p:tgtEl>
                                      </p:cBhvr>
                                    </p:animEffect>
                                  </p:childTnLst>
                                </p:cTn>
                              </p:par>
                            </p:childTnLst>
                          </p:cTn>
                        </p:par>
                        <p:par>
                          <p:cTn id="14" fill="hold">
                            <p:stCondLst>
                              <p:cond delay="500"/>
                            </p:stCondLst>
                            <p:childTnLst>
                              <p:par>
                                <p:cTn id="15" presetID="35" presetClass="entr" presetSubtype="0" fill="hold" grpId="0" nodeType="after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fade">
                                      <p:cBhvr>
                                        <p:cTn id="17" dur="1000"/>
                                        <p:tgtEl>
                                          <p:spTgt spid="44"/>
                                        </p:tgtEl>
                                      </p:cBhvr>
                                    </p:animEffect>
                                    <p:anim calcmode="lin" valueType="num">
                                      <p:cBhvr>
                                        <p:cTn id="18" dur="1000" fill="hold"/>
                                        <p:tgtEl>
                                          <p:spTgt spid="44"/>
                                        </p:tgtEl>
                                        <p:attrNameLst>
                                          <p:attrName>style.rotation</p:attrName>
                                        </p:attrNameLst>
                                      </p:cBhvr>
                                      <p:tavLst>
                                        <p:tav tm="0">
                                          <p:val>
                                            <p:fltVal val="720"/>
                                          </p:val>
                                        </p:tav>
                                        <p:tav tm="100000">
                                          <p:val>
                                            <p:fltVal val="0"/>
                                          </p:val>
                                        </p:tav>
                                      </p:tavLst>
                                    </p:anim>
                                    <p:anim calcmode="lin" valueType="num">
                                      <p:cBhvr>
                                        <p:cTn id="19" dur="1000" fill="hold"/>
                                        <p:tgtEl>
                                          <p:spTgt spid="44"/>
                                        </p:tgtEl>
                                        <p:attrNameLst>
                                          <p:attrName>ppt_h</p:attrName>
                                        </p:attrNameLst>
                                      </p:cBhvr>
                                      <p:tavLst>
                                        <p:tav tm="0">
                                          <p:val>
                                            <p:fltVal val="0"/>
                                          </p:val>
                                        </p:tav>
                                        <p:tav tm="100000">
                                          <p:val>
                                            <p:strVal val="#ppt_h"/>
                                          </p:val>
                                        </p:tav>
                                      </p:tavLst>
                                    </p:anim>
                                    <p:anim calcmode="lin" valueType="num">
                                      <p:cBhvr>
                                        <p:cTn id="20" dur="1000" fill="hold"/>
                                        <p:tgtEl>
                                          <p:spTgt spid="44"/>
                                        </p:tgtEl>
                                        <p:attrNameLst>
                                          <p:attrName>ppt_w</p:attrName>
                                        </p:attrNameLst>
                                      </p:cBhvr>
                                      <p:tavLst>
                                        <p:tav tm="0">
                                          <p:val>
                                            <p:fltVal val="0"/>
                                          </p:val>
                                        </p:tav>
                                        <p:tav tm="100000">
                                          <p:val>
                                            <p:strVal val="#ppt_w"/>
                                          </p:val>
                                        </p:tav>
                                      </p:tavLst>
                                    </p:anim>
                                  </p:childTnLst>
                                </p:cTn>
                              </p:par>
                              <p:par>
                                <p:cTn id="21" presetID="35" presetClass="entr" presetSubtype="0"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fade">
                                      <p:cBhvr>
                                        <p:cTn id="23" dur="1000"/>
                                        <p:tgtEl>
                                          <p:spTgt spid="45"/>
                                        </p:tgtEl>
                                      </p:cBhvr>
                                    </p:animEffect>
                                    <p:anim calcmode="lin" valueType="num">
                                      <p:cBhvr>
                                        <p:cTn id="24" dur="1000" fill="hold"/>
                                        <p:tgtEl>
                                          <p:spTgt spid="45"/>
                                        </p:tgtEl>
                                        <p:attrNameLst>
                                          <p:attrName>style.rotation</p:attrName>
                                        </p:attrNameLst>
                                      </p:cBhvr>
                                      <p:tavLst>
                                        <p:tav tm="0">
                                          <p:val>
                                            <p:fltVal val="720"/>
                                          </p:val>
                                        </p:tav>
                                        <p:tav tm="100000">
                                          <p:val>
                                            <p:fltVal val="0"/>
                                          </p:val>
                                        </p:tav>
                                      </p:tavLst>
                                    </p:anim>
                                    <p:anim calcmode="lin" valueType="num">
                                      <p:cBhvr>
                                        <p:cTn id="25" dur="1000" fill="hold"/>
                                        <p:tgtEl>
                                          <p:spTgt spid="45"/>
                                        </p:tgtEl>
                                        <p:attrNameLst>
                                          <p:attrName>ppt_h</p:attrName>
                                        </p:attrNameLst>
                                      </p:cBhvr>
                                      <p:tavLst>
                                        <p:tav tm="0">
                                          <p:val>
                                            <p:fltVal val="0"/>
                                          </p:val>
                                        </p:tav>
                                        <p:tav tm="100000">
                                          <p:val>
                                            <p:strVal val="#ppt_h"/>
                                          </p:val>
                                        </p:tav>
                                      </p:tavLst>
                                    </p:anim>
                                    <p:anim calcmode="lin" valueType="num">
                                      <p:cBhvr>
                                        <p:cTn id="26" dur="1000" fill="hold"/>
                                        <p:tgtEl>
                                          <p:spTgt spid="45"/>
                                        </p:tgtEl>
                                        <p:attrNameLst>
                                          <p:attrName>ppt_w</p:attrName>
                                        </p:attrNameLst>
                                      </p:cBhvr>
                                      <p:tavLst>
                                        <p:tav tm="0">
                                          <p:val>
                                            <p:fltVal val="0"/>
                                          </p:val>
                                        </p:tav>
                                        <p:tav tm="100000">
                                          <p:val>
                                            <p:strVal val="#ppt_w"/>
                                          </p:val>
                                        </p:tav>
                                      </p:tavLst>
                                    </p:anim>
                                  </p:childTnLst>
                                </p:cTn>
                              </p:par>
                              <p:par>
                                <p:cTn id="27" presetID="35" presetClass="entr" presetSubtype="0" fill="hold" grpId="0" nodeType="withEffect">
                                  <p:stCondLst>
                                    <p:cond delay="0"/>
                                  </p:stCondLst>
                                  <p:childTnLst>
                                    <p:set>
                                      <p:cBhvr>
                                        <p:cTn id="28" dur="1" fill="hold">
                                          <p:stCondLst>
                                            <p:cond delay="0"/>
                                          </p:stCondLst>
                                        </p:cTn>
                                        <p:tgtEl>
                                          <p:spTgt spid="47"/>
                                        </p:tgtEl>
                                        <p:attrNameLst>
                                          <p:attrName>style.visibility</p:attrName>
                                        </p:attrNameLst>
                                      </p:cBhvr>
                                      <p:to>
                                        <p:strVal val="visible"/>
                                      </p:to>
                                    </p:set>
                                    <p:animEffect transition="in" filter="fade">
                                      <p:cBhvr>
                                        <p:cTn id="29" dur="1000"/>
                                        <p:tgtEl>
                                          <p:spTgt spid="47"/>
                                        </p:tgtEl>
                                      </p:cBhvr>
                                    </p:animEffect>
                                    <p:anim calcmode="lin" valueType="num">
                                      <p:cBhvr>
                                        <p:cTn id="30" dur="1000" fill="hold"/>
                                        <p:tgtEl>
                                          <p:spTgt spid="47"/>
                                        </p:tgtEl>
                                        <p:attrNameLst>
                                          <p:attrName>style.rotation</p:attrName>
                                        </p:attrNameLst>
                                      </p:cBhvr>
                                      <p:tavLst>
                                        <p:tav tm="0">
                                          <p:val>
                                            <p:fltVal val="720"/>
                                          </p:val>
                                        </p:tav>
                                        <p:tav tm="100000">
                                          <p:val>
                                            <p:fltVal val="0"/>
                                          </p:val>
                                        </p:tav>
                                      </p:tavLst>
                                    </p:anim>
                                    <p:anim calcmode="lin" valueType="num">
                                      <p:cBhvr>
                                        <p:cTn id="31" dur="1000" fill="hold"/>
                                        <p:tgtEl>
                                          <p:spTgt spid="47"/>
                                        </p:tgtEl>
                                        <p:attrNameLst>
                                          <p:attrName>ppt_h</p:attrName>
                                        </p:attrNameLst>
                                      </p:cBhvr>
                                      <p:tavLst>
                                        <p:tav tm="0">
                                          <p:val>
                                            <p:fltVal val="0"/>
                                          </p:val>
                                        </p:tav>
                                        <p:tav tm="100000">
                                          <p:val>
                                            <p:strVal val="#ppt_h"/>
                                          </p:val>
                                        </p:tav>
                                      </p:tavLst>
                                    </p:anim>
                                    <p:anim calcmode="lin" valueType="num">
                                      <p:cBhvr>
                                        <p:cTn id="32" dur="1000" fill="hold"/>
                                        <p:tgtEl>
                                          <p:spTgt spid="47"/>
                                        </p:tgtEl>
                                        <p:attrNameLst>
                                          <p:attrName>ppt_w</p:attrName>
                                        </p:attrNameLst>
                                      </p:cBhvr>
                                      <p:tavLst>
                                        <p:tav tm="0">
                                          <p:val>
                                            <p:fltVal val="0"/>
                                          </p:val>
                                        </p:tav>
                                        <p:tav tm="100000">
                                          <p:val>
                                            <p:strVal val="#ppt_w"/>
                                          </p:val>
                                        </p:tav>
                                      </p:tavLst>
                                    </p:anim>
                                  </p:childTnLst>
                                </p:cTn>
                              </p:par>
                            </p:childTnLst>
                          </p:cTn>
                        </p:par>
                        <p:par>
                          <p:cTn id="33" fill="hold">
                            <p:stCondLst>
                              <p:cond delay="1500"/>
                            </p:stCondLst>
                            <p:childTnLst>
                              <p:par>
                                <p:cTn id="34" presetID="22" presetClass="entr" presetSubtype="8" fill="hold" grpId="0" nodeType="after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wipe(left)">
                                      <p:cBhvr>
                                        <p:cTn id="36" dur="500"/>
                                        <p:tgtEl>
                                          <p:spTgt spid="29"/>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wipe(left)">
                                      <p:cBhvr>
                                        <p:cTn id="39" dur="500"/>
                                        <p:tgtEl>
                                          <p:spTgt spid="30"/>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wipe(left)">
                                      <p:cBhvr>
                                        <p:cTn id="4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44" grpId="0" animBg="1"/>
      <p:bldP spid="45" grpId="0" animBg="1"/>
      <p:bldP spid="4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67"/>
          <p:cNvSpPr>
            <a:spLocks noChangeArrowheads="1"/>
          </p:cNvSpPr>
          <p:nvPr/>
        </p:nvSpPr>
        <p:spPr bwMode="auto">
          <a:xfrm>
            <a:off x="1116505" y="4073599"/>
            <a:ext cx="2109552" cy="1456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lnSpc>
                <a:spcPct val="130000"/>
              </a:lnSpc>
            </a:pPr>
            <a:r>
              <a:rPr lang="zh-CN" altLang="en-US" sz="1300" dirty="0">
                <a:solidFill>
                  <a:schemeClr val="bg1">
                    <a:lumMod val="50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单击此处添加段落文本单击此处添加段落文本单击此处添加段落文本单击此处添加段落文本单击此处添加段落文本</a:t>
            </a:r>
          </a:p>
        </p:txBody>
      </p:sp>
      <p:grpSp>
        <p:nvGrpSpPr>
          <p:cNvPr id="4" name="组合 3"/>
          <p:cNvGrpSpPr/>
          <p:nvPr/>
        </p:nvGrpSpPr>
        <p:grpSpPr>
          <a:xfrm>
            <a:off x="1422761" y="1564330"/>
            <a:ext cx="1701381" cy="2313635"/>
            <a:chOff x="1419399" y="1213071"/>
            <a:chExt cx="1385887" cy="1884363"/>
          </a:xfrm>
        </p:grpSpPr>
        <p:sp>
          <p:nvSpPr>
            <p:cNvPr id="5" name="任意多边形 29"/>
            <p:cNvSpPr/>
            <p:nvPr/>
          </p:nvSpPr>
          <p:spPr bwMode="auto">
            <a:xfrm rot="20832717" flipH="1">
              <a:off x="2009949" y="1213071"/>
              <a:ext cx="161925" cy="695325"/>
            </a:xfrm>
            <a:custGeom>
              <a:avLst/>
              <a:gdLst>
                <a:gd name="T0" fmla="*/ 8589 w 151176"/>
                <a:gd name="T1" fmla="*/ 0 h 643551"/>
                <a:gd name="T2" fmla="*/ 75351 w 151176"/>
                <a:gd name="T3" fmla="*/ 355512 h 643551"/>
                <a:gd name="T4" fmla="*/ 151176 w 151176"/>
                <a:gd name="T5" fmla="*/ 643551 h 643551"/>
              </a:gdLst>
              <a:ahLst/>
              <a:cxnLst>
                <a:cxn ang="0">
                  <a:pos x="T0" y="T1"/>
                </a:cxn>
                <a:cxn ang="0">
                  <a:pos x="T2" y="T3"/>
                </a:cxn>
                <a:cxn ang="0">
                  <a:pos x="T4" y="T5"/>
                </a:cxn>
              </a:cxnLst>
              <a:rect l="0" t="0" r="r" b="b"/>
              <a:pathLst>
                <a:path w="151176" h="643551">
                  <a:moveTo>
                    <a:pt x="8589" y="0"/>
                  </a:moveTo>
                  <a:cubicBezTo>
                    <a:pt x="-25570" y="125248"/>
                    <a:pt x="51587" y="248254"/>
                    <a:pt x="75351" y="355512"/>
                  </a:cubicBezTo>
                  <a:cubicBezTo>
                    <a:pt x="99115" y="462770"/>
                    <a:pt x="106507" y="555089"/>
                    <a:pt x="151176" y="643551"/>
                  </a:cubicBezTo>
                </a:path>
              </a:pathLst>
            </a:custGeom>
            <a:noFill/>
            <a:ln w="19050" cap="flat" cmpd="sng">
              <a:solidFill>
                <a:srgbClr val="BFBFBF"/>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sp>
          <p:nvSpPr>
            <p:cNvPr id="6" name="椭圆 51"/>
            <p:cNvSpPr>
              <a:spLocks noChangeArrowheads="1"/>
            </p:cNvSpPr>
            <p:nvPr/>
          </p:nvSpPr>
          <p:spPr bwMode="auto">
            <a:xfrm>
              <a:off x="1419399" y="1711546"/>
              <a:ext cx="1385887" cy="1385888"/>
            </a:xfrm>
            <a:prstGeom prst="ellipse">
              <a:avLst/>
            </a:prstGeom>
            <a:solidFill>
              <a:schemeClr val="accent2"/>
            </a:solidFill>
            <a:ln>
              <a:noFill/>
            </a:ln>
          </p:spPr>
          <p:txBody>
            <a:bodyPr lIns="0" tIns="0" rIns="0" bIns="0" anchor="ctr"/>
            <a:lstStyle/>
            <a:p>
              <a:pPr algn="ctr" eaLnBrk="1" hangingPunct="1"/>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7" name="椭圆 12"/>
            <p:cNvSpPr>
              <a:spLocks noChangeArrowheads="1"/>
            </p:cNvSpPr>
            <p:nvPr/>
          </p:nvSpPr>
          <p:spPr bwMode="auto">
            <a:xfrm>
              <a:off x="1487661" y="1779809"/>
              <a:ext cx="1249363" cy="1249362"/>
            </a:xfrm>
            <a:prstGeom prst="ellipse">
              <a:avLst/>
            </a:prstGeom>
            <a:solidFill>
              <a:schemeClr val="accent2"/>
            </a:solidFill>
            <a:ln w="3175" cmpd="sng">
              <a:solidFill>
                <a:schemeClr val="bg1"/>
              </a:solidFill>
              <a:round/>
            </a:ln>
          </p:spPr>
          <p:txBody>
            <a:bodyPr lIns="0" tIns="0" rIns="0" bIns="0" anchor="ctr"/>
            <a:lstStyle/>
            <a:p>
              <a:pPr algn="ctr" eaLnBrk="1" hangingPunct="1"/>
              <a:r>
                <a:rPr lang="zh-CN" altLang="en-US" sz="1900" dirty="0">
                  <a:solidFill>
                    <a:srgbClr val="FFFFFF"/>
                  </a:solidFill>
                  <a:latin typeface="微软雅黑" panose="020B0503020204020204" pitchFamily="34" charset="-122"/>
                  <a:ea typeface="微软雅黑" panose="020B0503020204020204" pitchFamily="34" charset="-122"/>
                </a:rPr>
                <a:t>对时间节点的把握正确</a:t>
              </a:r>
            </a:p>
          </p:txBody>
        </p:sp>
        <p:grpSp>
          <p:nvGrpSpPr>
            <p:cNvPr id="8" name="椭圆 16"/>
            <p:cNvGrpSpPr/>
            <p:nvPr/>
          </p:nvGrpSpPr>
          <p:grpSpPr bwMode="auto">
            <a:xfrm>
              <a:off x="2048049" y="1906809"/>
              <a:ext cx="128587" cy="127000"/>
              <a:chOff x="0" y="0"/>
              <a:chExt cx="81" cy="80"/>
            </a:xfrm>
          </p:grpSpPr>
          <p:pic>
            <p:nvPicPr>
              <p:cNvPr id="10" name="椭圆 1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1" cy="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 Box 8"/>
              <p:cNvSpPr txBox="1">
                <a:spLocks noChangeArrowheads="1"/>
              </p:cNvSpPr>
              <p:nvPr/>
            </p:nvSpPr>
            <p:spPr bwMode="auto">
              <a:xfrm>
                <a:off x="11" y="12"/>
                <a:ext cx="58"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微软雅黑" panose="020B0503020204020204" pitchFamily="34" charset="-122"/>
                  <a:ea typeface="微软雅黑" panose="020B0503020204020204" pitchFamily="34" charset="-122"/>
                </a:endParaRPr>
              </a:p>
            </p:txBody>
          </p:sp>
        </p:grpSp>
        <p:sp>
          <p:nvSpPr>
            <p:cNvPr id="9" name="任意多边形 5"/>
            <p:cNvSpPr/>
            <p:nvPr/>
          </p:nvSpPr>
          <p:spPr bwMode="auto">
            <a:xfrm>
              <a:off x="1978199" y="1232121"/>
              <a:ext cx="133350" cy="738188"/>
            </a:xfrm>
            <a:custGeom>
              <a:avLst/>
              <a:gdLst>
                <a:gd name="T0" fmla="*/ 74340 w 122824"/>
                <a:gd name="T1" fmla="*/ 0 h 682499"/>
                <a:gd name="T2" fmla="*/ 522 w 122824"/>
                <a:gd name="T3" fmla="*/ 342900 h 682499"/>
                <a:gd name="T4" fmla="*/ 107678 w 122824"/>
                <a:gd name="T5" fmla="*/ 657225 h 682499"/>
                <a:gd name="T6" fmla="*/ 119584 w 122824"/>
                <a:gd name="T7" fmla="*/ 640556 h 682499"/>
              </a:gdLst>
              <a:ahLst/>
              <a:cxnLst>
                <a:cxn ang="0">
                  <a:pos x="T0" y="T1"/>
                </a:cxn>
                <a:cxn ang="0">
                  <a:pos x="T2" y="T3"/>
                </a:cxn>
                <a:cxn ang="0">
                  <a:pos x="T4" y="T5"/>
                </a:cxn>
                <a:cxn ang="0">
                  <a:pos x="T6" y="T7"/>
                </a:cxn>
              </a:cxnLst>
              <a:rect l="0" t="0" r="r" b="b"/>
              <a:pathLst>
                <a:path w="122824" h="682499">
                  <a:moveTo>
                    <a:pt x="74340" y="0"/>
                  </a:moveTo>
                  <a:cubicBezTo>
                    <a:pt x="34653" y="116681"/>
                    <a:pt x="-5034" y="233363"/>
                    <a:pt x="522" y="342900"/>
                  </a:cubicBezTo>
                  <a:cubicBezTo>
                    <a:pt x="6078" y="452437"/>
                    <a:pt x="87834" y="607616"/>
                    <a:pt x="107678" y="657225"/>
                  </a:cubicBezTo>
                  <a:cubicBezTo>
                    <a:pt x="127522" y="706834"/>
                    <a:pt x="123553" y="673695"/>
                    <a:pt x="119584" y="640556"/>
                  </a:cubicBezTo>
                </a:path>
              </a:pathLst>
            </a:custGeom>
            <a:noFill/>
            <a:ln w="19050" cap="flat" cmpd="sng">
              <a:solidFill>
                <a:srgbClr val="BFBFBF"/>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grpSp>
      <p:grpSp>
        <p:nvGrpSpPr>
          <p:cNvPr id="12" name="组合 11"/>
          <p:cNvGrpSpPr/>
          <p:nvPr/>
        </p:nvGrpSpPr>
        <p:grpSpPr>
          <a:xfrm>
            <a:off x="3940489" y="1564330"/>
            <a:ext cx="1701381" cy="2313635"/>
            <a:chOff x="3816524" y="1213071"/>
            <a:chExt cx="1385887" cy="1884363"/>
          </a:xfrm>
        </p:grpSpPr>
        <p:sp>
          <p:nvSpPr>
            <p:cNvPr id="13" name="任意多边形 43"/>
            <p:cNvSpPr/>
            <p:nvPr/>
          </p:nvSpPr>
          <p:spPr bwMode="auto">
            <a:xfrm rot="20832717" flipH="1">
              <a:off x="4407074" y="1213071"/>
              <a:ext cx="163512" cy="695325"/>
            </a:xfrm>
            <a:custGeom>
              <a:avLst/>
              <a:gdLst>
                <a:gd name="T0" fmla="*/ 8589 w 151176"/>
                <a:gd name="T1" fmla="*/ 0 h 643551"/>
                <a:gd name="T2" fmla="*/ 75351 w 151176"/>
                <a:gd name="T3" fmla="*/ 355512 h 643551"/>
                <a:gd name="T4" fmla="*/ 151176 w 151176"/>
                <a:gd name="T5" fmla="*/ 643551 h 643551"/>
              </a:gdLst>
              <a:ahLst/>
              <a:cxnLst>
                <a:cxn ang="0">
                  <a:pos x="T0" y="T1"/>
                </a:cxn>
                <a:cxn ang="0">
                  <a:pos x="T2" y="T3"/>
                </a:cxn>
                <a:cxn ang="0">
                  <a:pos x="T4" y="T5"/>
                </a:cxn>
              </a:cxnLst>
              <a:rect l="0" t="0" r="r" b="b"/>
              <a:pathLst>
                <a:path w="151176" h="643551">
                  <a:moveTo>
                    <a:pt x="8589" y="0"/>
                  </a:moveTo>
                  <a:cubicBezTo>
                    <a:pt x="-25570" y="125248"/>
                    <a:pt x="51587" y="248254"/>
                    <a:pt x="75351" y="355512"/>
                  </a:cubicBezTo>
                  <a:cubicBezTo>
                    <a:pt x="99115" y="462770"/>
                    <a:pt x="106507" y="555089"/>
                    <a:pt x="151176" y="643551"/>
                  </a:cubicBezTo>
                </a:path>
              </a:pathLst>
            </a:custGeom>
            <a:noFill/>
            <a:ln w="19050" cap="flat" cmpd="sng">
              <a:solidFill>
                <a:srgbClr val="BFBFBF"/>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sz="1900"/>
            </a:p>
          </p:txBody>
        </p:sp>
        <p:sp>
          <p:nvSpPr>
            <p:cNvPr id="14" name="椭圆 44"/>
            <p:cNvSpPr>
              <a:spLocks noChangeArrowheads="1"/>
            </p:cNvSpPr>
            <p:nvPr/>
          </p:nvSpPr>
          <p:spPr bwMode="auto">
            <a:xfrm>
              <a:off x="3816524" y="1711546"/>
              <a:ext cx="1385887" cy="1385888"/>
            </a:xfrm>
            <a:prstGeom prst="ellipse">
              <a:avLst/>
            </a:prstGeom>
            <a:solidFill>
              <a:schemeClr val="accent1">
                <a:lumMod val="60000"/>
                <a:lumOff val="40000"/>
              </a:schemeClr>
            </a:solidFill>
            <a:ln>
              <a:noFill/>
            </a:ln>
          </p:spPr>
          <p:txBody>
            <a:bodyPr lIns="0" tIns="0" rIns="0" bIns="0" anchor="ctr"/>
            <a:lstStyle/>
            <a:p>
              <a:pPr algn="ctr" eaLnBrk="1" hangingPunct="1"/>
              <a:endParaRPr lang="zh-CN" altLang="en-US" sz="1900">
                <a:solidFill>
                  <a:srgbClr val="FFFFFF"/>
                </a:solidFill>
                <a:latin typeface="微软雅黑" panose="020B0503020204020204" pitchFamily="34" charset="-122"/>
                <a:ea typeface="微软雅黑" panose="020B0503020204020204" pitchFamily="34" charset="-122"/>
              </a:endParaRPr>
            </a:p>
          </p:txBody>
        </p:sp>
        <p:sp>
          <p:nvSpPr>
            <p:cNvPr id="15" name="椭圆 45"/>
            <p:cNvSpPr>
              <a:spLocks noChangeArrowheads="1"/>
            </p:cNvSpPr>
            <p:nvPr/>
          </p:nvSpPr>
          <p:spPr bwMode="auto">
            <a:xfrm>
              <a:off x="3884786" y="1779809"/>
              <a:ext cx="1249363" cy="1249362"/>
            </a:xfrm>
            <a:prstGeom prst="ellipse">
              <a:avLst/>
            </a:prstGeom>
            <a:solidFill>
              <a:schemeClr val="accent1"/>
            </a:solidFill>
            <a:ln w="3175" cmpd="sng">
              <a:solidFill>
                <a:schemeClr val="bg1"/>
              </a:solidFill>
              <a:round/>
            </a:ln>
          </p:spPr>
          <p:txBody>
            <a:bodyPr lIns="0" tIns="0" rIns="0" bIns="0" anchor="ctr"/>
            <a:lstStyle/>
            <a:p>
              <a:pPr algn="ctr"/>
              <a:r>
                <a:rPr lang="zh-CN" altLang="en-US" sz="1900" dirty="0">
                  <a:solidFill>
                    <a:srgbClr val="FFFFFF"/>
                  </a:solidFill>
                  <a:latin typeface="微软雅黑" panose="020B0503020204020204" pitchFamily="34" charset="-122"/>
                  <a:ea typeface="微软雅黑" panose="020B0503020204020204" pitchFamily="34" charset="-122"/>
                </a:rPr>
                <a:t>对市场的增长趋势正确</a:t>
              </a:r>
            </a:p>
          </p:txBody>
        </p:sp>
        <p:grpSp>
          <p:nvGrpSpPr>
            <p:cNvPr id="16" name="椭圆 46"/>
            <p:cNvGrpSpPr/>
            <p:nvPr/>
          </p:nvGrpSpPr>
          <p:grpSpPr bwMode="auto">
            <a:xfrm>
              <a:off x="4443586" y="1906809"/>
              <a:ext cx="128588" cy="127000"/>
              <a:chOff x="0" y="0"/>
              <a:chExt cx="81" cy="80"/>
            </a:xfrm>
          </p:grpSpPr>
          <p:pic>
            <p:nvPicPr>
              <p:cNvPr id="18" name="椭圆 4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1" cy="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15"/>
              <p:cNvSpPr txBox="1">
                <a:spLocks noChangeArrowheads="1"/>
              </p:cNvSpPr>
              <p:nvPr/>
            </p:nvSpPr>
            <p:spPr bwMode="auto">
              <a:xfrm>
                <a:off x="13" y="12"/>
                <a:ext cx="57"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sz="1900">
                  <a:solidFill>
                    <a:srgbClr val="FFFFFF"/>
                  </a:solidFill>
                  <a:latin typeface="微软雅黑" panose="020B0503020204020204" pitchFamily="34" charset="-122"/>
                  <a:ea typeface="微软雅黑" panose="020B0503020204020204" pitchFamily="34" charset="-122"/>
                </a:endParaRPr>
              </a:p>
            </p:txBody>
          </p:sp>
        </p:grpSp>
        <p:sp>
          <p:nvSpPr>
            <p:cNvPr id="17" name="任意多边形 47"/>
            <p:cNvSpPr/>
            <p:nvPr/>
          </p:nvSpPr>
          <p:spPr bwMode="auto">
            <a:xfrm>
              <a:off x="4376911" y="1232121"/>
              <a:ext cx="131763" cy="738188"/>
            </a:xfrm>
            <a:custGeom>
              <a:avLst/>
              <a:gdLst>
                <a:gd name="T0" fmla="*/ 74340 w 122824"/>
                <a:gd name="T1" fmla="*/ 0 h 682499"/>
                <a:gd name="T2" fmla="*/ 522 w 122824"/>
                <a:gd name="T3" fmla="*/ 342900 h 682499"/>
                <a:gd name="T4" fmla="*/ 107678 w 122824"/>
                <a:gd name="T5" fmla="*/ 657225 h 682499"/>
                <a:gd name="T6" fmla="*/ 119584 w 122824"/>
                <a:gd name="T7" fmla="*/ 640556 h 682499"/>
              </a:gdLst>
              <a:ahLst/>
              <a:cxnLst>
                <a:cxn ang="0">
                  <a:pos x="T0" y="T1"/>
                </a:cxn>
                <a:cxn ang="0">
                  <a:pos x="T2" y="T3"/>
                </a:cxn>
                <a:cxn ang="0">
                  <a:pos x="T4" y="T5"/>
                </a:cxn>
                <a:cxn ang="0">
                  <a:pos x="T6" y="T7"/>
                </a:cxn>
              </a:cxnLst>
              <a:rect l="0" t="0" r="r" b="b"/>
              <a:pathLst>
                <a:path w="122824" h="682499">
                  <a:moveTo>
                    <a:pt x="74340" y="0"/>
                  </a:moveTo>
                  <a:cubicBezTo>
                    <a:pt x="34653" y="116681"/>
                    <a:pt x="-5034" y="233363"/>
                    <a:pt x="522" y="342900"/>
                  </a:cubicBezTo>
                  <a:cubicBezTo>
                    <a:pt x="6078" y="452437"/>
                    <a:pt x="87834" y="607616"/>
                    <a:pt x="107678" y="657225"/>
                  </a:cubicBezTo>
                  <a:cubicBezTo>
                    <a:pt x="127522" y="706834"/>
                    <a:pt x="123553" y="673695"/>
                    <a:pt x="119584" y="640556"/>
                  </a:cubicBezTo>
                </a:path>
              </a:pathLst>
            </a:custGeom>
            <a:noFill/>
            <a:ln w="19050" cap="flat" cmpd="sng">
              <a:solidFill>
                <a:srgbClr val="BFBFBF"/>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sz="1900"/>
            </a:p>
          </p:txBody>
        </p:sp>
      </p:grpSp>
      <p:grpSp>
        <p:nvGrpSpPr>
          <p:cNvPr id="20" name="组合 19"/>
          <p:cNvGrpSpPr/>
          <p:nvPr/>
        </p:nvGrpSpPr>
        <p:grpSpPr>
          <a:xfrm>
            <a:off x="6458217" y="1564330"/>
            <a:ext cx="1701381" cy="2313635"/>
            <a:chOff x="6213649" y="1213071"/>
            <a:chExt cx="1385887" cy="1884363"/>
          </a:xfrm>
        </p:grpSpPr>
        <p:sp>
          <p:nvSpPr>
            <p:cNvPr id="21" name="任意多边形 48"/>
            <p:cNvSpPr/>
            <p:nvPr/>
          </p:nvSpPr>
          <p:spPr bwMode="auto">
            <a:xfrm rot="20832717" flipH="1">
              <a:off x="6804199" y="1213071"/>
              <a:ext cx="163512" cy="695325"/>
            </a:xfrm>
            <a:custGeom>
              <a:avLst/>
              <a:gdLst>
                <a:gd name="T0" fmla="*/ 8589 w 151176"/>
                <a:gd name="T1" fmla="*/ 0 h 643551"/>
                <a:gd name="T2" fmla="*/ 75351 w 151176"/>
                <a:gd name="T3" fmla="*/ 355512 h 643551"/>
                <a:gd name="T4" fmla="*/ 151176 w 151176"/>
                <a:gd name="T5" fmla="*/ 643551 h 643551"/>
              </a:gdLst>
              <a:ahLst/>
              <a:cxnLst>
                <a:cxn ang="0">
                  <a:pos x="T0" y="T1"/>
                </a:cxn>
                <a:cxn ang="0">
                  <a:pos x="T2" y="T3"/>
                </a:cxn>
                <a:cxn ang="0">
                  <a:pos x="T4" y="T5"/>
                </a:cxn>
              </a:cxnLst>
              <a:rect l="0" t="0" r="r" b="b"/>
              <a:pathLst>
                <a:path w="151176" h="643551">
                  <a:moveTo>
                    <a:pt x="8589" y="0"/>
                  </a:moveTo>
                  <a:cubicBezTo>
                    <a:pt x="-25570" y="125248"/>
                    <a:pt x="51587" y="248254"/>
                    <a:pt x="75351" y="355512"/>
                  </a:cubicBezTo>
                  <a:cubicBezTo>
                    <a:pt x="99115" y="462770"/>
                    <a:pt x="106507" y="555089"/>
                    <a:pt x="151176" y="643551"/>
                  </a:cubicBezTo>
                </a:path>
              </a:pathLst>
            </a:custGeom>
            <a:noFill/>
            <a:ln w="19050" cap="flat" cmpd="sng">
              <a:solidFill>
                <a:srgbClr val="BFBFBF"/>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sz="1900"/>
            </a:p>
          </p:txBody>
        </p:sp>
        <p:sp>
          <p:nvSpPr>
            <p:cNvPr id="22" name="椭圆 49"/>
            <p:cNvSpPr>
              <a:spLocks noChangeArrowheads="1"/>
            </p:cNvSpPr>
            <p:nvPr/>
          </p:nvSpPr>
          <p:spPr bwMode="auto">
            <a:xfrm>
              <a:off x="6213649" y="1711546"/>
              <a:ext cx="1385887" cy="1385888"/>
            </a:xfrm>
            <a:prstGeom prst="ellipse">
              <a:avLst/>
            </a:prstGeom>
            <a:solidFill>
              <a:schemeClr val="accent3"/>
            </a:solidFill>
            <a:ln>
              <a:noFill/>
            </a:ln>
          </p:spPr>
          <p:txBody>
            <a:bodyPr lIns="0" tIns="0" rIns="0" bIns="0" anchor="ctr"/>
            <a:lstStyle/>
            <a:p>
              <a:pPr algn="ctr" eaLnBrk="1" hangingPunct="1"/>
              <a:endParaRPr lang="zh-CN" altLang="en-US" sz="1900">
                <a:solidFill>
                  <a:srgbClr val="FFFFFF"/>
                </a:solidFill>
                <a:latin typeface="微软雅黑" panose="020B0503020204020204" pitchFamily="34" charset="-122"/>
                <a:ea typeface="微软雅黑" panose="020B0503020204020204" pitchFamily="34" charset="-122"/>
              </a:endParaRPr>
            </a:p>
          </p:txBody>
        </p:sp>
        <p:sp>
          <p:nvSpPr>
            <p:cNvPr id="23" name="椭圆 50"/>
            <p:cNvSpPr>
              <a:spLocks noChangeArrowheads="1"/>
            </p:cNvSpPr>
            <p:nvPr/>
          </p:nvSpPr>
          <p:spPr bwMode="auto">
            <a:xfrm>
              <a:off x="6281911" y="1779809"/>
              <a:ext cx="1249363" cy="1249362"/>
            </a:xfrm>
            <a:prstGeom prst="ellipse">
              <a:avLst/>
            </a:prstGeom>
            <a:solidFill>
              <a:schemeClr val="accent3"/>
            </a:solidFill>
            <a:ln w="3175" cmpd="sng">
              <a:solidFill>
                <a:schemeClr val="bg1"/>
              </a:solidFill>
              <a:round/>
            </a:ln>
          </p:spPr>
          <p:txBody>
            <a:bodyPr lIns="0" tIns="0" rIns="0" bIns="0" anchor="ctr"/>
            <a:lstStyle/>
            <a:p>
              <a:pPr algn="ctr"/>
              <a:r>
                <a:rPr lang="zh-CN" altLang="en-US" sz="1900" dirty="0">
                  <a:solidFill>
                    <a:srgbClr val="FFFFFF"/>
                  </a:solidFill>
                  <a:latin typeface="微软雅黑" panose="020B0503020204020204" pitchFamily="34" charset="-122"/>
                  <a:ea typeface="微软雅黑" panose="020B0503020204020204" pitchFamily="34" charset="-122"/>
                </a:rPr>
                <a:t>对入市的操作方式正确</a:t>
              </a:r>
            </a:p>
          </p:txBody>
        </p:sp>
        <p:grpSp>
          <p:nvGrpSpPr>
            <p:cNvPr id="24" name="椭圆 71"/>
            <p:cNvGrpSpPr/>
            <p:nvPr/>
          </p:nvGrpSpPr>
          <p:grpSpPr bwMode="auto">
            <a:xfrm>
              <a:off x="6840711" y="1906809"/>
              <a:ext cx="133350" cy="127000"/>
              <a:chOff x="0" y="0"/>
              <a:chExt cx="84" cy="80"/>
            </a:xfrm>
          </p:grpSpPr>
          <p:pic>
            <p:nvPicPr>
              <p:cNvPr id="26" name="椭圆 71"/>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84" cy="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Text Box 22"/>
              <p:cNvSpPr txBox="1">
                <a:spLocks noChangeArrowheads="1"/>
              </p:cNvSpPr>
              <p:nvPr/>
            </p:nvSpPr>
            <p:spPr bwMode="auto">
              <a:xfrm>
                <a:off x="13" y="12"/>
                <a:ext cx="58"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sz="1900">
                  <a:solidFill>
                    <a:srgbClr val="FFFFFF"/>
                  </a:solidFill>
                  <a:latin typeface="微软雅黑" panose="020B0503020204020204" pitchFamily="34" charset="-122"/>
                  <a:ea typeface="微软雅黑" panose="020B0503020204020204" pitchFamily="34" charset="-122"/>
                </a:endParaRPr>
              </a:p>
            </p:txBody>
          </p:sp>
        </p:grpSp>
        <p:sp>
          <p:nvSpPr>
            <p:cNvPr id="25" name="任意多边形 72"/>
            <p:cNvSpPr/>
            <p:nvPr/>
          </p:nvSpPr>
          <p:spPr bwMode="auto">
            <a:xfrm>
              <a:off x="6774036" y="1232121"/>
              <a:ext cx="131763" cy="738188"/>
            </a:xfrm>
            <a:custGeom>
              <a:avLst/>
              <a:gdLst>
                <a:gd name="T0" fmla="*/ 74340 w 122824"/>
                <a:gd name="T1" fmla="*/ 0 h 682499"/>
                <a:gd name="T2" fmla="*/ 522 w 122824"/>
                <a:gd name="T3" fmla="*/ 342900 h 682499"/>
                <a:gd name="T4" fmla="*/ 107678 w 122824"/>
                <a:gd name="T5" fmla="*/ 657225 h 682499"/>
                <a:gd name="T6" fmla="*/ 119584 w 122824"/>
                <a:gd name="T7" fmla="*/ 640556 h 682499"/>
              </a:gdLst>
              <a:ahLst/>
              <a:cxnLst>
                <a:cxn ang="0">
                  <a:pos x="T0" y="T1"/>
                </a:cxn>
                <a:cxn ang="0">
                  <a:pos x="T2" y="T3"/>
                </a:cxn>
                <a:cxn ang="0">
                  <a:pos x="T4" y="T5"/>
                </a:cxn>
                <a:cxn ang="0">
                  <a:pos x="T6" y="T7"/>
                </a:cxn>
              </a:cxnLst>
              <a:rect l="0" t="0" r="r" b="b"/>
              <a:pathLst>
                <a:path w="122824" h="682499">
                  <a:moveTo>
                    <a:pt x="74340" y="0"/>
                  </a:moveTo>
                  <a:cubicBezTo>
                    <a:pt x="34653" y="116681"/>
                    <a:pt x="-5034" y="233363"/>
                    <a:pt x="522" y="342900"/>
                  </a:cubicBezTo>
                  <a:cubicBezTo>
                    <a:pt x="6078" y="452437"/>
                    <a:pt x="87834" y="607616"/>
                    <a:pt x="107678" y="657225"/>
                  </a:cubicBezTo>
                  <a:cubicBezTo>
                    <a:pt x="127522" y="706834"/>
                    <a:pt x="123553" y="673695"/>
                    <a:pt x="119584" y="640556"/>
                  </a:cubicBezTo>
                </a:path>
              </a:pathLst>
            </a:custGeom>
            <a:noFill/>
            <a:ln w="19050" cap="flat" cmpd="sng">
              <a:solidFill>
                <a:srgbClr val="BFBFBF"/>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sz="1900"/>
            </a:p>
          </p:txBody>
        </p:sp>
      </p:grpSp>
      <p:sp>
        <p:nvSpPr>
          <p:cNvPr id="28" name="矩形 73"/>
          <p:cNvSpPr>
            <a:spLocks noChangeArrowheads="1"/>
          </p:cNvSpPr>
          <p:nvPr/>
        </p:nvSpPr>
        <p:spPr bwMode="auto">
          <a:xfrm>
            <a:off x="3659022" y="4060609"/>
            <a:ext cx="2148984" cy="1456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lnSpc>
                <a:spcPct val="130000"/>
              </a:lnSpc>
            </a:pPr>
            <a:r>
              <a:rPr lang="zh-CN" altLang="en-US" sz="1300" dirty="0">
                <a:solidFill>
                  <a:schemeClr val="bg1">
                    <a:lumMod val="50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单击此处添加段落文本单击此处添加段落文本单击此处添加段落文本单击此处添加段落文本单击此处添加段落文本</a:t>
            </a:r>
          </a:p>
        </p:txBody>
      </p:sp>
      <p:sp>
        <p:nvSpPr>
          <p:cNvPr id="29" name="矩形 74"/>
          <p:cNvSpPr>
            <a:spLocks noChangeArrowheads="1"/>
          </p:cNvSpPr>
          <p:nvPr/>
        </p:nvSpPr>
        <p:spPr bwMode="auto">
          <a:xfrm>
            <a:off x="6243088" y="4075623"/>
            <a:ext cx="2150752" cy="1456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lnSpc>
                <a:spcPct val="130000"/>
              </a:lnSpc>
            </a:pPr>
            <a:r>
              <a:rPr lang="zh-CN" altLang="en-US" sz="1300" dirty="0">
                <a:solidFill>
                  <a:schemeClr val="bg1">
                    <a:lumMod val="50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单击此处添加段落文本单击此处添加段落文本单击此处添加段落文本单击此处添加段落文本单击此处添加段落文本</a:t>
            </a:r>
          </a:p>
        </p:txBody>
      </p:sp>
      <p:grpSp>
        <p:nvGrpSpPr>
          <p:cNvPr id="30" name="组合 29"/>
          <p:cNvGrpSpPr/>
          <p:nvPr/>
        </p:nvGrpSpPr>
        <p:grpSpPr>
          <a:xfrm>
            <a:off x="8975947" y="1564330"/>
            <a:ext cx="1701381" cy="2313635"/>
            <a:chOff x="6213649" y="1213071"/>
            <a:chExt cx="1385887" cy="1884363"/>
          </a:xfrm>
        </p:grpSpPr>
        <p:sp>
          <p:nvSpPr>
            <p:cNvPr id="31" name="任意多边形 48"/>
            <p:cNvSpPr/>
            <p:nvPr/>
          </p:nvSpPr>
          <p:spPr bwMode="auto">
            <a:xfrm rot="20832717" flipH="1">
              <a:off x="6804199" y="1213071"/>
              <a:ext cx="163512" cy="695325"/>
            </a:xfrm>
            <a:custGeom>
              <a:avLst/>
              <a:gdLst>
                <a:gd name="T0" fmla="*/ 8589 w 151176"/>
                <a:gd name="T1" fmla="*/ 0 h 643551"/>
                <a:gd name="T2" fmla="*/ 75351 w 151176"/>
                <a:gd name="T3" fmla="*/ 355512 h 643551"/>
                <a:gd name="T4" fmla="*/ 151176 w 151176"/>
                <a:gd name="T5" fmla="*/ 643551 h 643551"/>
              </a:gdLst>
              <a:ahLst/>
              <a:cxnLst>
                <a:cxn ang="0">
                  <a:pos x="T0" y="T1"/>
                </a:cxn>
                <a:cxn ang="0">
                  <a:pos x="T2" y="T3"/>
                </a:cxn>
                <a:cxn ang="0">
                  <a:pos x="T4" y="T5"/>
                </a:cxn>
              </a:cxnLst>
              <a:rect l="0" t="0" r="r" b="b"/>
              <a:pathLst>
                <a:path w="151176" h="643551">
                  <a:moveTo>
                    <a:pt x="8589" y="0"/>
                  </a:moveTo>
                  <a:cubicBezTo>
                    <a:pt x="-25570" y="125248"/>
                    <a:pt x="51587" y="248254"/>
                    <a:pt x="75351" y="355512"/>
                  </a:cubicBezTo>
                  <a:cubicBezTo>
                    <a:pt x="99115" y="462770"/>
                    <a:pt x="106507" y="555089"/>
                    <a:pt x="151176" y="643551"/>
                  </a:cubicBezTo>
                </a:path>
              </a:pathLst>
            </a:custGeom>
            <a:noFill/>
            <a:ln w="19050" cap="flat" cmpd="sng">
              <a:solidFill>
                <a:srgbClr val="BFBFBF"/>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sz="1900"/>
            </a:p>
          </p:txBody>
        </p:sp>
        <p:sp>
          <p:nvSpPr>
            <p:cNvPr id="32" name="椭圆 49"/>
            <p:cNvSpPr>
              <a:spLocks noChangeArrowheads="1"/>
            </p:cNvSpPr>
            <p:nvPr/>
          </p:nvSpPr>
          <p:spPr bwMode="auto">
            <a:xfrm>
              <a:off x="6213649" y="1711546"/>
              <a:ext cx="1385887" cy="1385888"/>
            </a:xfrm>
            <a:prstGeom prst="ellipse">
              <a:avLst/>
            </a:prstGeom>
            <a:solidFill>
              <a:schemeClr val="accent4"/>
            </a:solidFill>
            <a:ln>
              <a:noFill/>
            </a:ln>
          </p:spPr>
          <p:txBody>
            <a:bodyPr lIns="0" tIns="0" rIns="0" bIns="0" anchor="ctr"/>
            <a:lstStyle/>
            <a:p>
              <a:pPr algn="ctr" eaLnBrk="1" hangingPunct="1"/>
              <a:endParaRPr lang="zh-CN" altLang="en-US" sz="1900">
                <a:solidFill>
                  <a:srgbClr val="FFFFFF"/>
                </a:solidFill>
                <a:latin typeface="微软雅黑" panose="020B0503020204020204" pitchFamily="34" charset="-122"/>
                <a:ea typeface="微软雅黑" panose="020B0503020204020204" pitchFamily="34" charset="-122"/>
              </a:endParaRPr>
            </a:p>
          </p:txBody>
        </p:sp>
        <p:sp>
          <p:nvSpPr>
            <p:cNvPr id="33" name="椭圆 50"/>
            <p:cNvSpPr>
              <a:spLocks noChangeArrowheads="1"/>
            </p:cNvSpPr>
            <p:nvPr/>
          </p:nvSpPr>
          <p:spPr bwMode="auto">
            <a:xfrm>
              <a:off x="6281911" y="1779809"/>
              <a:ext cx="1249363" cy="1249362"/>
            </a:xfrm>
            <a:prstGeom prst="ellipse">
              <a:avLst/>
            </a:prstGeom>
            <a:solidFill>
              <a:schemeClr val="accent4"/>
            </a:solidFill>
            <a:ln w="3175" cmpd="sng">
              <a:solidFill>
                <a:schemeClr val="bg1"/>
              </a:solidFill>
              <a:round/>
            </a:ln>
          </p:spPr>
          <p:txBody>
            <a:bodyPr lIns="0" tIns="0" rIns="0" bIns="0" anchor="ctr"/>
            <a:lstStyle/>
            <a:p>
              <a:pPr algn="ctr"/>
              <a:r>
                <a:rPr lang="zh-CN" altLang="en-US" sz="1900" dirty="0">
                  <a:solidFill>
                    <a:srgbClr val="FFFFFF"/>
                  </a:solidFill>
                  <a:latin typeface="微软雅黑" panose="020B0503020204020204" pitchFamily="34" charset="-122"/>
                  <a:ea typeface="微软雅黑" panose="020B0503020204020204" pitchFamily="34" charset="-122"/>
                </a:rPr>
                <a:t>对商品卖点的把握正确</a:t>
              </a:r>
            </a:p>
          </p:txBody>
        </p:sp>
        <p:grpSp>
          <p:nvGrpSpPr>
            <p:cNvPr id="34" name="椭圆 71"/>
            <p:cNvGrpSpPr/>
            <p:nvPr/>
          </p:nvGrpSpPr>
          <p:grpSpPr bwMode="auto">
            <a:xfrm>
              <a:off x="6840711" y="1906809"/>
              <a:ext cx="133350" cy="127000"/>
              <a:chOff x="0" y="0"/>
              <a:chExt cx="84" cy="80"/>
            </a:xfrm>
          </p:grpSpPr>
          <p:pic>
            <p:nvPicPr>
              <p:cNvPr id="36" name="椭圆 71"/>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84" cy="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Text Box 22"/>
              <p:cNvSpPr txBox="1">
                <a:spLocks noChangeArrowheads="1"/>
              </p:cNvSpPr>
              <p:nvPr/>
            </p:nvSpPr>
            <p:spPr bwMode="auto">
              <a:xfrm>
                <a:off x="13" y="12"/>
                <a:ext cx="58" cy="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sz="1900">
                  <a:solidFill>
                    <a:srgbClr val="FFFFFF"/>
                  </a:solidFill>
                  <a:latin typeface="微软雅黑" panose="020B0503020204020204" pitchFamily="34" charset="-122"/>
                  <a:ea typeface="微软雅黑" panose="020B0503020204020204" pitchFamily="34" charset="-122"/>
                </a:endParaRPr>
              </a:p>
            </p:txBody>
          </p:sp>
        </p:grpSp>
        <p:sp>
          <p:nvSpPr>
            <p:cNvPr id="35" name="任意多边形 72"/>
            <p:cNvSpPr/>
            <p:nvPr/>
          </p:nvSpPr>
          <p:spPr bwMode="auto">
            <a:xfrm>
              <a:off x="6774036" y="1232121"/>
              <a:ext cx="131763" cy="738188"/>
            </a:xfrm>
            <a:custGeom>
              <a:avLst/>
              <a:gdLst>
                <a:gd name="T0" fmla="*/ 74340 w 122824"/>
                <a:gd name="T1" fmla="*/ 0 h 682499"/>
                <a:gd name="T2" fmla="*/ 522 w 122824"/>
                <a:gd name="T3" fmla="*/ 342900 h 682499"/>
                <a:gd name="T4" fmla="*/ 107678 w 122824"/>
                <a:gd name="T5" fmla="*/ 657225 h 682499"/>
                <a:gd name="T6" fmla="*/ 119584 w 122824"/>
                <a:gd name="T7" fmla="*/ 640556 h 682499"/>
              </a:gdLst>
              <a:ahLst/>
              <a:cxnLst>
                <a:cxn ang="0">
                  <a:pos x="T0" y="T1"/>
                </a:cxn>
                <a:cxn ang="0">
                  <a:pos x="T2" y="T3"/>
                </a:cxn>
                <a:cxn ang="0">
                  <a:pos x="T4" y="T5"/>
                </a:cxn>
                <a:cxn ang="0">
                  <a:pos x="T6" y="T7"/>
                </a:cxn>
              </a:cxnLst>
              <a:rect l="0" t="0" r="r" b="b"/>
              <a:pathLst>
                <a:path w="122824" h="682499">
                  <a:moveTo>
                    <a:pt x="74340" y="0"/>
                  </a:moveTo>
                  <a:cubicBezTo>
                    <a:pt x="34653" y="116681"/>
                    <a:pt x="-5034" y="233363"/>
                    <a:pt x="522" y="342900"/>
                  </a:cubicBezTo>
                  <a:cubicBezTo>
                    <a:pt x="6078" y="452437"/>
                    <a:pt x="87834" y="607616"/>
                    <a:pt x="107678" y="657225"/>
                  </a:cubicBezTo>
                  <a:cubicBezTo>
                    <a:pt x="127522" y="706834"/>
                    <a:pt x="123553" y="673695"/>
                    <a:pt x="119584" y="640556"/>
                  </a:cubicBezTo>
                </a:path>
              </a:pathLst>
            </a:custGeom>
            <a:noFill/>
            <a:ln w="19050" cap="flat" cmpd="sng">
              <a:solidFill>
                <a:srgbClr val="BFBFBF"/>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sz="1900"/>
            </a:p>
          </p:txBody>
        </p:sp>
      </p:grpSp>
      <p:sp>
        <p:nvSpPr>
          <p:cNvPr id="38" name="矩形 74"/>
          <p:cNvSpPr>
            <a:spLocks noChangeArrowheads="1"/>
          </p:cNvSpPr>
          <p:nvPr/>
        </p:nvSpPr>
        <p:spPr bwMode="auto">
          <a:xfrm>
            <a:off x="8829011" y="4060609"/>
            <a:ext cx="2150752" cy="1456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lnSpc>
                <a:spcPct val="130000"/>
              </a:lnSpc>
            </a:pPr>
            <a:r>
              <a:rPr lang="zh-CN" altLang="en-US" sz="1300" dirty="0">
                <a:solidFill>
                  <a:schemeClr val="bg1">
                    <a:lumMod val="50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单击此处添加段落文本单击此处添加段落文本单击此处添加段落文本单击此处添加段落文本单击此处添加段落文本</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54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4000">
                                          <p:cBhvr additive="base">
                                            <p:cTn id="7" dur="500" fill="hold"/>
                                            <p:tgtEl>
                                              <p:spTgt spid="4"/>
                                            </p:tgtEl>
                                            <p:attrNameLst>
                                              <p:attrName>ppt_x</p:attrName>
                                            </p:attrNameLst>
                                          </p:cBhvr>
                                          <p:tavLst>
                                            <p:tav tm="0">
                                              <p:val>
                                                <p:strVal val="#ppt_x"/>
                                              </p:val>
                                            </p:tav>
                                            <p:tav tm="100000">
                                              <p:val>
                                                <p:strVal val="#ppt_x"/>
                                              </p:val>
                                            </p:tav>
                                          </p:tavLst>
                                        </p:anim>
                                        <p:anim calcmode="lin" valueType="num" p14:bounceEnd="54000">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2" presetClass="entr" presetSubtype="1" fill="hold" grpId="0" nodeType="withEffect">
                                      <p:stCondLst>
                                        <p:cond delay="50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500"/>
                                            <p:tgtEl>
                                              <p:spTgt spid="3"/>
                                            </p:tgtEl>
                                          </p:cBhvr>
                                        </p:animEffect>
                                      </p:childTnLst>
                                    </p:cTn>
                                  </p:par>
                                  <p:par>
                                    <p:cTn id="12" presetID="2" presetClass="entr" presetSubtype="1" fill="hold" nodeType="withEffect" p14:presetBounceEnd="54000">
                                      <p:stCondLst>
                                        <p:cond delay="300"/>
                                      </p:stCondLst>
                                      <p:childTnLst>
                                        <p:set>
                                          <p:cBhvr>
                                            <p:cTn id="13" dur="1" fill="hold">
                                              <p:stCondLst>
                                                <p:cond delay="0"/>
                                              </p:stCondLst>
                                            </p:cTn>
                                            <p:tgtEl>
                                              <p:spTgt spid="12"/>
                                            </p:tgtEl>
                                            <p:attrNameLst>
                                              <p:attrName>style.visibility</p:attrName>
                                            </p:attrNameLst>
                                          </p:cBhvr>
                                          <p:to>
                                            <p:strVal val="visible"/>
                                          </p:to>
                                        </p:set>
                                        <p:anim calcmode="lin" valueType="num" p14:bounceEnd="54000">
                                          <p:cBhvr additive="base">
                                            <p:cTn id="14" dur="500" fill="hold"/>
                                            <p:tgtEl>
                                              <p:spTgt spid="12"/>
                                            </p:tgtEl>
                                            <p:attrNameLst>
                                              <p:attrName>ppt_x</p:attrName>
                                            </p:attrNameLst>
                                          </p:cBhvr>
                                          <p:tavLst>
                                            <p:tav tm="0">
                                              <p:val>
                                                <p:strVal val="#ppt_x"/>
                                              </p:val>
                                            </p:tav>
                                            <p:tav tm="100000">
                                              <p:val>
                                                <p:strVal val="#ppt_x"/>
                                              </p:val>
                                            </p:tav>
                                          </p:tavLst>
                                        </p:anim>
                                        <p:anim calcmode="lin" valueType="num" p14:bounceEnd="54000">
                                          <p:cBhvr additive="base">
                                            <p:cTn id="15" dur="500" fill="hold"/>
                                            <p:tgtEl>
                                              <p:spTgt spid="12"/>
                                            </p:tgtEl>
                                            <p:attrNameLst>
                                              <p:attrName>ppt_y</p:attrName>
                                            </p:attrNameLst>
                                          </p:cBhvr>
                                          <p:tavLst>
                                            <p:tav tm="0">
                                              <p:val>
                                                <p:strVal val="0-#ppt_h/2"/>
                                              </p:val>
                                            </p:tav>
                                            <p:tav tm="100000">
                                              <p:val>
                                                <p:strVal val="#ppt_y"/>
                                              </p:val>
                                            </p:tav>
                                          </p:tavLst>
                                        </p:anim>
                                      </p:childTnLst>
                                    </p:cTn>
                                  </p:par>
                                  <p:par>
                                    <p:cTn id="16" presetID="22" presetClass="entr" presetSubtype="1" fill="hold" grpId="0" nodeType="withEffect">
                                      <p:stCondLst>
                                        <p:cond delay="700"/>
                                      </p:stCondLst>
                                      <p:childTnLst>
                                        <p:set>
                                          <p:cBhvr>
                                            <p:cTn id="17" dur="1" fill="hold">
                                              <p:stCondLst>
                                                <p:cond delay="0"/>
                                              </p:stCondLst>
                                            </p:cTn>
                                            <p:tgtEl>
                                              <p:spTgt spid="28"/>
                                            </p:tgtEl>
                                            <p:attrNameLst>
                                              <p:attrName>style.visibility</p:attrName>
                                            </p:attrNameLst>
                                          </p:cBhvr>
                                          <p:to>
                                            <p:strVal val="visible"/>
                                          </p:to>
                                        </p:set>
                                        <p:animEffect transition="in" filter="wipe(up)">
                                          <p:cBhvr>
                                            <p:cTn id="18" dur="500"/>
                                            <p:tgtEl>
                                              <p:spTgt spid="28"/>
                                            </p:tgtEl>
                                          </p:cBhvr>
                                        </p:animEffect>
                                      </p:childTnLst>
                                    </p:cTn>
                                  </p:par>
                                  <p:par>
                                    <p:cTn id="19" presetID="2" presetClass="entr" presetSubtype="1" fill="hold" nodeType="withEffect" p14:presetBounceEnd="54000">
                                      <p:stCondLst>
                                        <p:cond delay="700"/>
                                      </p:stCondLst>
                                      <p:childTnLst>
                                        <p:set>
                                          <p:cBhvr>
                                            <p:cTn id="20" dur="1" fill="hold">
                                              <p:stCondLst>
                                                <p:cond delay="0"/>
                                              </p:stCondLst>
                                            </p:cTn>
                                            <p:tgtEl>
                                              <p:spTgt spid="20"/>
                                            </p:tgtEl>
                                            <p:attrNameLst>
                                              <p:attrName>style.visibility</p:attrName>
                                            </p:attrNameLst>
                                          </p:cBhvr>
                                          <p:to>
                                            <p:strVal val="visible"/>
                                          </p:to>
                                        </p:set>
                                        <p:anim calcmode="lin" valueType="num" p14:bounceEnd="54000">
                                          <p:cBhvr additive="base">
                                            <p:cTn id="21" dur="500" fill="hold"/>
                                            <p:tgtEl>
                                              <p:spTgt spid="20"/>
                                            </p:tgtEl>
                                            <p:attrNameLst>
                                              <p:attrName>ppt_x</p:attrName>
                                            </p:attrNameLst>
                                          </p:cBhvr>
                                          <p:tavLst>
                                            <p:tav tm="0">
                                              <p:val>
                                                <p:strVal val="#ppt_x"/>
                                              </p:val>
                                            </p:tav>
                                            <p:tav tm="100000">
                                              <p:val>
                                                <p:strVal val="#ppt_x"/>
                                              </p:val>
                                            </p:tav>
                                          </p:tavLst>
                                        </p:anim>
                                        <p:anim calcmode="lin" valueType="num" p14:bounceEnd="54000">
                                          <p:cBhvr additive="base">
                                            <p:cTn id="22" dur="500" fill="hold"/>
                                            <p:tgtEl>
                                              <p:spTgt spid="20"/>
                                            </p:tgtEl>
                                            <p:attrNameLst>
                                              <p:attrName>ppt_y</p:attrName>
                                            </p:attrNameLst>
                                          </p:cBhvr>
                                          <p:tavLst>
                                            <p:tav tm="0">
                                              <p:val>
                                                <p:strVal val="0-#ppt_h/2"/>
                                              </p:val>
                                            </p:tav>
                                            <p:tav tm="100000">
                                              <p:val>
                                                <p:strVal val="#ppt_y"/>
                                              </p:val>
                                            </p:tav>
                                          </p:tavLst>
                                        </p:anim>
                                      </p:childTnLst>
                                    </p:cTn>
                                  </p:par>
                                  <p:par>
                                    <p:cTn id="23" presetID="22" presetClass="entr" presetSubtype="1" fill="hold" grpId="0" nodeType="withEffect">
                                      <p:stCondLst>
                                        <p:cond delay="1100"/>
                                      </p:stCondLst>
                                      <p:childTnLst>
                                        <p:set>
                                          <p:cBhvr>
                                            <p:cTn id="24" dur="1" fill="hold">
                                              <p:stCondLst>
                                                <p:cond delay="0"/>
                                              </p:stCondLst>
                                            </p:cTn>
                                            <p:tgtEl>
                                              <p:spTgt spid="29"/>
                                            </p:tgtEl>
                                            <p:attrNameLst>
                                              <p:attrName>style.visibility</p:attrName>
                                            </p:attrNameLst>
                                          </p:cBhvr>
                                          <p:to>
                                            <p:strVal val="visible"/>
                                          </p:to>
                                        </p:set>
                                        <p:animEffect transition="in" filter="wipe(up)">
                                          <p:cBhvr>
                                            <p:cTn id="25" dur="500"/>
                                            <p:tgtEl>
                                              <p:spTgt spid="29"/>
                                            </p:tgtEl>
                                          </p:cBhvr>
                                        </p:animEffect>
                                      </p:childTnLst>
                                    </p:cTn>
                                  </p:par>
                                  <p:par>
                                    <p:cTn id="26" presetID="2" presetClass="entr" presetSubtype="1" fill="hold" nodeType="withEffect" p14:presetBounceEnd="54000">
                                      <p:stCondLst>
                                        <p:cond delay="1100"/>
                                      </p:stCondLst>
                                      <p:childTnLst>
                                        <p:set>
                                          <p:cBhvr>
                                            <p:cTn id="27" dur="1" fill="hold">
                                              <p:stCondLst>
                                                <p:cond delay="0"/>
                                              </p:stCondLst>
                                            </p:cTn>
                                            <p:tgtEl>
                                              <p:spTgt spid="30"/>
                                            </p:tgtEl>
                                            <p:attrNameLst>
                                              <p:attrName>style.visibility</p:attrName>
                                            </p:attrNameLst>
                                          </p:cBhvr>
                                          <p:to>
                                            <p:strVal val="visible"/>
                                          </p:to>
                                        </p:set>
                                        <p:anim calcmode="lin" valueType="num" p14:bounceEnd="54000">
                                          <p:cBhvr additive="base">
                                            <p:cTn id="28" dur="500" fill="hold"/>
                                            <p:tgtEl>
                                              <p:spTgt spid="30"/>
                                            </p:tgtEl>
                                            <p:attrNameLst>
                                              <p:attrName>ppt_x</p:attrName>
                                            </p:attrNameLst>
                                          </p:cBhvr>
                                          <p:tavLst>
                                            <p:tav tm="0">
                                              <p:val>
                                                <p:strVal val="#ppt_x"/>
                                              </p:val>
                                            </p:tav>
                                            <p:tav tm="100000">
                                              <p:val>
                                                <p:strVal val="#ppt_x"/>
                                              </p:val>
                                            </p:tav>
                                          </p:tavLst>
                                        </p:anim>
                                        <p:anim calcmode="lin" valueType="num" p14:bounceEnd="54000">
                                          <p:cBhvr additive="base">
                                            <p:cTn id="29" dur="500" fill="hold"/>
                                            <p:tgtEl>
                                              <p:spTgt spid="30"/>
                                            </p:tgtEl>
                                            <p:attrNameLst>
                                              <p:attrName>ppt_y</p:attrName>
                                            </p:attrNameLst>
                                          </p:cBhvr>
                                          <p:tavLst>
                                            <p:tav tm="0">
                                              <p:val>
                                                <p:strVal val="0-#ppt_h/2"/>
                                              </p:val>
                                            </p:tav>
                                            <p:tav tm="100000">
                                              <p:val>
                                                <p:strVal val="#ppt_y"/>
                                              </p:val>
                                            </p:tav>
                                          </p:tavLst>
                                        </p:anim>
                                      </p:childTnLst>
                                    </p:cTn>
                                  </p:par>
                                  <p:par>
                                    <p:cTn id="30" presetID="22" presetClass="entr" presetSubtype="1" fill="hold" grpId="0" nodeType="withEffect">
                                      <p:stCondLst>
                                        <p:cond delay="1600"/>
                                      </p:stCondLst>
                                      <p:childTnLst>
                                        <p:set>
                                          <p:cBhvr>
                                            <p:cTn id="31" dur="1" fill="hold">
                                              <p:stCondLst>
                                                <p:cond delay="0"/>
                                              </p:stCondLst>
                                            </p:cTn>
                                            <p:tgtEl>
                                              <p:spTgt spid="38"/>
                                            </p:tgtEl>
                                            <p:attrNameLst>
                                              <p:attrName>style.visibility</p:attrName>
                                            </p:attrNameLst>
                                          </p:cBhvr>
                                          <p:to>
                                            <p:strVal val="visible"/>
                                          </p:to>
                                        </p:set>
                                        <p:animEffect transition="in" filter="wipe(up)">
                                          <p:cBhvr>
                                            <p:cTn id="3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8" grpId="0"/>
          <p:bldP spid="29" grpId="0"/>
          <p:bldP spid="3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2" presetClass="entr" presetSubtype="1" fill="hold" grpId="0" nodeType="withEffect">
                                      <p:stCondLst>
                                        <p:cond delay="50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500"/>
                                            <p:tgtEl>
                                              <p:spTgt spid="3"/>
                                            </p:tgtEl>
                                          </p:cBhvr>
                                        </p:animEffect>
                                      </p:childTnLst>
                                    </p:cTn>
                                  </p:par>
                                  <p:par>
                                    <p:cTn id="12" presetID="2" presetClass="entr" presetSubtype="1" fill="hold" nodeType="withEffect">
                                      <p:stCondLst>
                                        <p:cond delay="300"/>
                                      </p:stCondLst>
                                      <p:childTnLst>
                                        <p:set>
                                          <p:cBhvr>
                                            <p:cTn id="13" dur="1" fill="hold">
                                              <p:stCondLst>
                                                <p:cond delay="0"/>
                                              </p:stCondLst>
                                            </p:cTn>
                                            <p:tgtEl>
                                              <p:spTgt spid="12"/>
                                            </p:tgtEl>
                                            <p:attrNameLst>
                                              <p:attrName>style.visibility</p:attrName>
                                            </p:attrNameLst>
                                          </p:cBhvr>
                                          <p:to>
                                            <p:strVal val="visible"/>
                                          </p:to>
                                        </p:set>
                                        <p:anim calcmode="lin" valueType="num">
                                          <p:cBhvr additive="base">
                                            <p:cTn id="14" dur="500" fill="hold"/>
                                            <p:tgtEl>
                                              <p:spTgt spid="12"/>
                                            </p:tgtEl>
                                            <p:attrNameLst>
                                              <p:attrName>ppt_x</p:attrName>
                                            </p:attrNameLst>
                                          </p:cBhvr>
                                          <p:tavLst>
                                            <p:tav tm="0">
                                              <p:val>
                                                <p:strVal val="#ppt_x"/>
                                              </p:val>
                                            </p:tav>
                                            <p:tav tm="100000">
                                              <p:val>
                                                <p:strVal val="#ppt_x"/>
                                              </p:val>
                                            </p:tav>
                                          </p:tavLst>
                                        </p:anim>
                                        <p:anim calcmode="lin" valueType="num">
                                          <p:cBhvr additive="base">
                                            <p:cTn id="15" dur="500" fill="hold"/>
                                            <p:tgtEl>
                                              <p:spTgt spid="12"/>
                                            </p:tgtEl>
                                            <p:attrNameLst>
                                              <p:attrName>ppt_y</p:attrName>
                                            </p:attrNameLst>
                                          </p:cBhvr>
                                          <p:tavLst>
                                            <p:tav tm="0">
                                              <p:val>
                                                <p:strVal val="0-#ppt_h/2"/>
                                              </p:val>
                                            </p:tav>
                                            <p:tav tm="100000">
                                              <p:val>
                                                <p:strVal val="#ppt_y"/>
                                              </p:val>
                                            </p:tav>
                                          </p:tavLst>
                                        </p:anim>
                                      </p:childTnLst>
                                    </p:cTn>
                                  </p:par>
                                  <p:par>
                                    <p:cTn id="16" presetID="22" presetClass="entr" presetSubtype="1" fill="hold" grpId="0" nodeType="withEffect">
                                      <p:stCondLst>
                                        <p:cond delay="700"/>
                                      </p:stCondLst>
                                      <p:childTnLst>
                                        <p:set>
                                          <p:cBhvr>
                                            <p:cTn id="17" dur="1" fill="hold">
                                              <p:stCondLst>
                                                <p:cond delay="0"/>
                                              </p:stCondLst>
                                            </p:cTn>
                                            <p:tgtEl>
                                              <p:spTgt spid="28"/>
                                            </p:tgtEl>
                                            <p:attrNameLst>
                                              <p:attrName>style.visibility</p:attrName>
                                            </p:attrNameLst>
                                          </p:cBhvr>
                                          <p:to>
                                            <p:strVal val="visible"/>
                                          </p:to>
                                        </p:set>
                                        <p:animEffect transition="in" filter="wipe(up)">
                                          <p:cBhvr>
                                            <p:cTn id="18" dur="500"/>
                                            <p:tgtEl>
                                              <p:spTgt spid="28"/>
                                            </p:tgtEl>
                                          </p:cBhvr>
                                        </p:animEffect>
                                      </p:childTnLst>
                                    </p:cTn>
                                  </p:par>
                                  <p:par>
                                    <p:cTn id="19" presetID="2" presetClass="entr" presetSubtype="1" fill="hold" nodeType="withEffect">
                                      <p:stCondLst>
                                        <p:cond delay="700"/>
                                      </p:stCondLst>
                                      <p:childTnLst>
                                        <p:set>
                                          <p:cBhvr>
                                            <p:cTn id="20" dur="1" fill="hold">
                                              <p:stCondLst>
                                                <p:cond delay="0"/>
                                              </p:stCondLst>
                                            </p:cTn>
                                            <p:tgtEl>
                                              <p:spTgt spid="20"/>
                                            </p:tgtEl>
                                            <p:attrNameLst>
                                              <p:attrName>style.visibility</p:attrName>
                                            </p:attrNameLst>
                                          </p:cBhvr>
                                          <p:to>
                                            <p:strVal val="visible"/>
                                          </p:to>
                                        </p:set>
                                        <p:anim calcmode="lin" valueType="num">
                                          <p:cBhvr additive="base">
                                            <p:cTn id="21" dur="500" fill="hold"/>
                                            <p:tgtEl>
                                              <p:spTgt spid="20"/>
                                            </p:tgtEl>
                                            <p:attrNameLst>
                                              <p:attrName>ppt_x</p:attrName>
                                            </p:attrNameLst>
                                          </p:cBhvr>
                                          <p:tavLst>
                                            <p:tav tm="0">
                                              <p:val>
                                                <p:strVal val="#ppt_x"/>
                                              </p:val>
                                            </p:tav>
                                            <p:tav tm="100000">
                                              <p:val>
                                                <p:strVal val="#ppt_x"/>
                                              </p:val>
                                            </p:tav>
                                          </p:tavLst>
                                        </p:anim>
                                        <p:anim calcmode="lin" valueType="num">
                                          <p:cBhvr additive="base">
                                            <p:cTn id="22" dur="500" fill="hold"/>
                                            <p:tgtEl>
                                              <p:spTgt spid="20"/>
                                            </p:tgtEl>
                                            <p:attrNameLst>
                                              <p:attrName>ppt_y</p:attrName>
                                            </p:attrNameLst>
                                          </p:cBhvr>
                                          <p:tavLst>
                                            <p:tav tm="0">
                                              <p:val>
                                                <p:strVal val="0-#ppt_h/2"/>
                                              </p:val>
                                            </p:tav>
                                            <p:tav tm="100000">
                                              <p:val>
                                                <p:strVal val="#ppt_y"/>
                                              </p:val>
                                            </p:tav>
                                          </p:tavLst>
                                        </p:anim>
                                      </p:childTnLst>
                                    </p:cTn>
                                  </p:par>
                                  <p:par>
                                    <p:cTn id="23" presetID="22" presetClass="entr" presetSubtype="1" fill="hold" grpId="0" nodeType="withEffect">
                                      <p:stCondLst>
                                        <p:cond delay="1100"/>
                                      </p:stCondLst>
                                      <p:childTnLst>
                                        <p:set>
                                          <p:cBhvr>
                                            <p:cTn id="24" dur="1" fill="hold">
                                              <p:stCondLst>
                                                <p:cond delay="0"/>
                                              </p:stCondLst>
                                            </p:cTn>
                                            <p:tgtEl>
                                              <p:spTgt spid="29"/>
                                            </p:tgtEl>
                                            <p:attrNameLst>
                                              <p:attrName>style.visibility</p:attrName>
                                            </p:attrNameLst>
                                          </p:cBhvr>
                                          <p:to>
                                            <p:strVal val="visible"/>
                                          </p:to>
                                        </p:set>
                                        <p:animEffect transition="in" filter="wipe(up)">
                                          <p:cBhvr>
                                            <p:cTn id="25" dur="500"/>
                                            <p:tgtEl>
                                              <p:spTgt spid="29"/>
                                            </p:tgtEl>
                                          </p:cBhvr>
                                        </p:animEffect>
                                      </p:childTnLst>
                                    </p:cTn>
                                  </p:par>
                                  <p:par>
                                    <p:cTn id="26" presetID="2" presetClass="entr" presetSubtype="1" fill="hold" nodeType="withEffect">
                                      <p:stCondLst>
                                        <p:cond delay="1100"/>
                                      </p:stCondLst>
                                      <p:childTnLst>
                                        <p:set>
                                          <p:cBhvr>
                                            <p:cTn id="27" dur="1" fill="hold">
                                              <p:stCondLst>
                                                <p:cond delay="0"/>
                                              </p:stCondLst>
                                            </p:cTn>
                                            <p:tgtEl>
                                              <p:spTgt spid="30"/>
                                            </p:tgtEl>
                                            <p:attrNameLst>
                                              <p:attrName>style.visibility</p:attrName>
                                            </p:attrNameLst>
                                          </p:cBhvr>
                                          <p:to>
                                            <p:strVal val="visible"/>
                                          </p:to>
                                        </p:set>
                                        <p:anim calcmode="lin" valueType="num">
                                          <p:cBhvr additive="base">
                                            <p:cTn id="28" dur="500" fill="hold"/>
                                            <p:tgtEl>
                                              <p:spTgt spid="30"/>
                                            </p:tgtEl>
                                            <p:attrNameLst>
                                              <p:attrName>ppt_x</p:attrName>
                                            </p:attrNameLst>
                                          </p:cBhvr>
                                          <p:tavLst>
                                            <p:tav tm="0">
                                              <p:val>
                                                <p:strVal val="#ppt_x"/>
                                              </p:val>
                                            </p:tav>
                                            <p:tav tm="100000">
                                              <p:val>
                                                <p:strVal val="#ppt_x"/>
                                              </p:val>
                                            </p:tav>
                                          </p:tavLst>
                                        </p:anim>
                                        <p:anim calcmode="lin" valueType="num">
                                          <p:cBhvr additive="base">
                                            <p:cTn id="29" dur="500" fill="hold"/>
                                            <p:tgtEl>
                                              <p:spTgt spid="30"/>
                                            </p:tgtEl>
                                            <p:attrNameLst>
                                              <p:attrName>ppt_y</p:attrName>
                                            </p:attrNameLst>
                                          </p:cBhvr>
                                          <p:tavLst>
                                            <p:tav tm="0">
                                              <p:val>
                                                <p:strVal val="0-#ppt_h/2"/>
                                              </p:val>
                                            </p:tav>
                                            <p:tav tm="100000">
                                              <p:val>
                                                <p:strVal val="#ppt_y"/>
                                              </p:val>
                                            </p:tav>
                                          </p:tavLst>
                                        </p:anim>
                                      </p:childTnLst>
                                    </p:cTn>
                                  </p:par>
                                  <p:par>
                                    <p:cTn id="30" presetID="22" presetClass="entr" presetSubtype="1" fill="hold" grpId="0" nodeType="withEffect">
                                      <p:stCondLst>
                                        <p:cond delay="1600"/>
                                      </p:stCondLst>
                                      <p:childTnLst>
                                        <p:set>
                                          <p:cBhvr>
                                            <p:cTn id="31" dur="1" fill="hold">
                                              <p:stCondLst>
                                                <p:cond delay="0"/>
                                              </p:stCondLst>
                                            </p:cTn>
                                            <p:tgtEl>
                                              <p:spTgt spid="38"/>
                                            </p:tgtEl>
                                            <p:attrNameLst>
                                              <p:attrName>style.visibility</p:attrName>
                                            </p:attrNameLst>
                                          </p:cBhvr>
                                          <p:to>
                                            <p:strVal val="visible"/>
                                          </p:to>
                                        </p:set>
                                        <p:animEffect transition="in" filter="wipe(up)">
                                          <p:cBhvr>
                                            <p:cTn id="3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8" grpId="0"/>
          <p:bldP spid="29" grpId="0"/>
          <p:bldP spid="38"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p:cNvSpPr txBox="1"/>
          <p:nvPr/>
        </p:nvSpPr>
        <p:spPr>
          <a:xfrm>
            <a:off x="2408987" y="2276873"/>
            <a:ext cx="4185761" cy="830997"/>
          </a:xfrm>
          <a:prstGeom prst="rect">
            <a:avLst/>
          </a:prstGeom>
          <a:noFill/>
        </p:spPr>
        <p:txBody>
          <a:bodyPr wrap="none" rtlCol="0">
            <a:spAutoFit/>
          </a:bodyPr>
          <a:lstStyle/>
          <a:p>
            <a:pPr marL="0" lvl="1"/>
            <a:r>
              <a:rPr lang="zh-CN" altLang="en-US" sz="4800" b="1" spc="400" dirty="0" smtClean="0">
                <a:solidFill>
                  <a:schemeClr val="bg1"/>
                </a:solidFill>
                <a:latin typeface="微软雅黑" panose="020B0503020204020204" pitchFamily="34" charset="-122"/>
                <a:ea typeface="微软雅黑" panose="020B0503020204020204" pitchFamily="34" charset="-122"/>
              </a:rPr>
              <a:t>成功项目展示</a:t>
            </a:r>
            <a:endParaRPr lang="zh-CN" altLang="en-US" sz="4800" b="1" spc="400" dirty="0">
              <a:solidFill>
                <a:schemeClr val="bg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2468037" y="3122892"/>
            <a:ext cx="4357441" cy="0"/>
          </a:xfrm>
          <a:prstGeom prst="line">
            <a:avLst/>
          </a:prstGeom>
          <a:ln w="9525">
            <a:solidFill>
              <a:schemeClr val="bg1"/>
            </a:solidFill>
            <a:prstDash val="solid"/>
            <a:tailEnd type="diamond"/>
          </a:ln>
        </p:spPr>
        <p:style>
          <a:lnRef idx="1">
            <a:schemeClr val="accent1"/>
          </a:lnRef>
          <a:fillRef idx="0">
            <a:schemeClr val="accent1"/>
          </a:fillRef>
          <a:effectRef idx="0">
            <a:schemeClr val="accent1"/>
          </a:effectRef>
          <a:fontRef idx="minor">
            <a:schemeClr val="tx1"/>
          </a:fontRef>
        </p:style>
      </p:cxnSp>
      <p:sp>
        <p:nvSpPr>
          <p:cNvPr id="6" name="文本框 9"/>
          <p:cNvSpPr txBox="1"/>
          <p:nvPr/>
        </p:nvSpPr>
        <p:spPr>
          <a:xfrm>
            <a:off x="2549343" y="3264849"/>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7" name="文本框 6"/>
          <p:cNvSpPr txBox="1"/>
          <p:nvPr/>
        </p:nvSpPr>
        <p:spPr>
          <a:xfrm>
            <a:off x="2549342" y="3669584"/>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8" name="文本框 9"/>
          <p:cNvSpPr txBox="1"/>
          <p:nvPr/>
        </p:nvSpPr>
        <p:spPr>
          <a:xfrm>
            <a:off x="4820298" y="3269193"/>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9" name="文本框 9"/>
          <p:cNvSpPr txBox="1"/>
          <p:nvPr/>
        </p:nvSpPr>
        <p:spPr>
          <a:xfrm>
            <a:off x="4820299" y="3674528"/>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grpSp>
        <p:nvGrpSpPr>
          <p:cNvPr id="10" name="组合 9"/>
          <p:cNvGrpSpPr/>
          <p:nvPr/>
        </p:nvGrpSpPr>
        <p:grpSpPr>
          <a:xfrm>
            <a:off x="240837" y="2078753"/>
            <a:ext cx="2016224" cy="2016224"/>
            <a:chOff x="2118480" y="1316166"/>
            <a:chExt cx="1512168" cy="1512168"/>
          </a:xfrm>
        </p:grpSpPr>
        <p:sp>
          <p:nvSpPr>
            <p:cNvPr id="11" name="椭圆 10"/>
            <p:cNvSpPr/>
            <p:nvPr/>
          </p:nvSpPr>
          <p:spPr>
            <a:xfrm>
              <a:off x="2118480" y="1316166"/>
              <a:ext cx="1512168" cy="1512168"/>
            </a:xfrm>
            <a:prstGeom prst="ellipse">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TextBox 67"/>
            <p:cNvSpPr txBox="1"/>
            <p:nvPr/>
          </p:nvSpPr>
          <p:spPr>
            <a:xfrm>
              <a:off x="2363474" y="1556810"/>
              <a:ext cx="1022180" cy="992579"/>
            </a:xfrm>
            <a:prstGeom prst="rect">
              <a:avLst/>
            </a:prstGeom>
            <a:noFill/>
          </p:spPr>
          <p:txBody>
            <a:bodyPr wrap="square" rtlCol="0">
              <a:spAutoFit/>
            </a:bodyPr>
            <a:lstStyle/>
            <a:p>
              <a:pPr marL="0" lvl="1" algn="ctr"/>
              <a:r>
                <a:rPr lang="en-US" altLang="zh-CN" sz="8000" spc="300" dirty="0" smtClean="0">
                  <a:solidFill>
                    <a:schemeClr val="bg1"/>
                  </a:solidFill>
                  <a:latin typeface="Impact" panose="020B0806030902050204" pitchFamily="34" charset="0"/>
                  <a:ea typeface="微软雅黑" panose="020B0503020204020204" pitchFamily="34" charset="-122"/>
                </a:rPr>
                <a:t>03</a:t>
              </a:r>
              <a:endParaRPr lang="zh-CN" altLang="en-US" sz="8000" spc="300" dirty="0">
                <a:solidFill>
                  <a:schemeClr val="bg1"/>
                </a:solidFill>
                <a:latin typeface="Impact" panose="020B0806030902050204" pitchFamily="34" charset="0"/>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53" presetClass="entr" presetSubtype="16"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p:cTn id="10" dur="500" fill="hold"/>
                                        <p:tgtEl>
                                          <p:spTgt spid="10"/>
                                        </p:tgtEl>
                                        <p:attrNameLst>
                                          <p:attrName>ppt_w</p:attrName>
                                        </p:attrNameLst>
                                      </p:cBhvr>
                                      <p:tavLst>
                                        <p:tav tm="0">
                                          <p:val>
                                            <p:fltVal val="0"/>
                                          </p:val>
                                        </p:tav>
                                        <p:tav tm="100000">
                                          <p:val>
                                            <p:strVal val="#ppt_w"/>
                                          </p:val>
                                        </p:tav>
                                      </p:tavLst>
                                    </p:anim>
                                    <p:anim calcmode="lin" valueType="num">
                                      <p:cBhvr>
                                        <p:cTn id="11" dur="500" fill="hold"/>
                                        <p:tgtEl>
                                          <p:spTgt spid="10"/>
                                        </p:tgtEl>
                                        <p:attrNameLst>
                                          <p:attrName>ppt_h</p:attrName>
                                        </p:attrNameLst>
                                      </p:cBhvr>
                                      <p:tavLst>
                                        <p:tav tm="0">
                                          <p:val>
                                            <p:fltVal val="0"/>
                                          </p:val>
                                        </p:tav>
                                        <p:tav tm="100000">
                                          <p:val>
                                            <p:strVal val="#ppt_h"/>
                                          </p:val>
                                        </p:tav>
                                      </p:tavLst>
                                    </p:anim>
                                    <p:animEffect transition="in" filter="fade">
                                      <p:cBhvr>
                                        <p:cTn id="12" dur="500"/>
                                        <p:tgtEl>
                                          <p:spTgt spid="10"/>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p:tgtEl>
                                          <p:spTgt spid="4"/>
                                        </p:tgtEl>
                                        <p:attrNameLst>
                                          <p:attrName>ppt_x</p:attrName>
                                        </p:attrNameLst>
                                      </p:cBhvr>
                                      <p:tavLst>
                                        <p:tav tm="0">
                                          <p:val>
                                            <p:strVal val="#ppt_x-#ppt_w*1.125000"/>
                                          </p:val>
                                        </p:tav>
                                        <p:tav tm="100000">
                                          <p:val>
                                            <p:strVal val="#ppt_x"/>
                                          </p:val>
                                        </p:tav>
                                      </p:tavLst>
                                    </p:anim>
                                    <p:animEffect transition="in" filter="wipe(right)">
                                      <p:cBhvr>
                                        <p:cTn id="16" dur="500"/>
                                        <p:tgtEl>
                                          <p:spTgt spid="4"/>
                                        </p:tgtEl>
                                      </p:cBhvr>
                                    </p:animEffect>
                                  </p:childTnLst>
                                </p:cTn>
                              </p:par>
                            </p:childTnLst>
                          </p:cTn>
                        </p:par>
                        <p:par>
                          <p:cTn id="17" fill="hold">
                            <p:stCondLst>
                              <p:cond delay="500"/>
                            </p:stCondLst>
                            <p:childTnLst>
                              <p:par>
                                <p:cTn id="18" presetID="2" presetClass="entr" presetSubtype="4"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20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20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ppt_x"/>
                                          </p:val>
                                        </p:tav>
                                        <p:tav tm="100000">
                                          <p:val>
                                            <p:strVal val="#ppt_x"/>
                                          </p:val>
                                        </p:tav>
                                      </p:tavLst>
                                    </p:anim>
                                    <p:anim calcmode="lin" valueType="num">
                                      <p:cBhvr additive="base">
                                        <p:cTn id="29" dur="500" fill="hold"/>
                                        <p:tgtEl>
                                          <p:spTgt spid="8"/>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40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fill="hold"/>
                                        <p:tgtEl>
                                          <p:spTgt spid="9"/>
                                        </p:tgtEl>
                                        <p:attrNameLst>
                                          <p:attrName>ppt_x</p:attrName>
                                        </p:attrNameLst>
                                      </p:cBhvr>
                                      <p:tavLst>
                                        <p:tav tm="0">
                                          <p:val>
                                            <p:strVal val="#ppt_x"/>
                                          </p:val>
                                        </p:tav>
                                        <p:tav tm="100000">
                                          <p:val>
                                            <p:strVal val="#ppt_x"/>
                                          </p:val>
                                        </p:tav>
                                      </p:tavLst>
                                    </p:anim>
                                    <p:anim calcmode="lin" valueType="num">
                                      <p:cBhvr additive="base">
                                        <p:cTn id="3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15"/>
          <p:cNvSpPr>
            <a:spLocks noChangeArrowheads="1"/>
          </p:cNvSpPr>
          <p:nvPr/>
        </p:nvSpPr>
        <p:spPr bwMode="auto">
          <a:xfrm>
            <a:off x="5563699" y="3161549"/>
            <a:ext cx="1233855" cy="1231900"/>
          </a:xfrm>
          <a:prstGeom prst="ellipse">
            <a:avLst/>
          </a:prstGeom>
          <a:solidFill>
            <a:sysClr val="window" lastClr="FFFFFF">
              <a:lumMod val="85000"/>
            </a:sysClr>
          </a:solidFill>
          <a:ln>
            <a:noFill/>
          </a:ln>
        </p:spPr>
        <p:txBody>
          <a:bodyPr lIns="0" tIns="0" rIns="0" bIns="0" anchor="ctr"/>
          <a:lstStyle/>
          <a:p>
            <a:pPr algn="ctr" defTabSz="1218565">
              <a:defRPr/>
            </a:pPr>
            <a:r>
              <a:rPr lang="zh-CN" altLang="en-US" sz="3200" b="1" kern="0" dirty="0">
                <a:solidFill>
                  <a:schemeClr val="tx1">
                    <a:lumMod val="50000"/>
                    <a:lumOff val="50000"/>
                  </a:schemeClr>
                </a:solidFill>
                <a:latin typeface="微软雅黑" panose="020B0503020204020204" pitchFamily="34" charset="-122"/>
                <a:ea typeface="微软雅黑" panose="020B0503020204020204" pitchFamily="34" charset="-122"/>
              </a:rPr>
              <a:t>目标</a:t>
            </a:r>
          </a:p>
        </p:txBody>
      </p:sp>
      <p:grpSp>
        <p:nvGrpSpPr>
          <p:cNvPr id="4" name="组合 3"/>
          <p:cNvGrpSpPr/>
          <p:nvPr/>
        </p:nvGrpSpPr>
        <p:grpSpPr>
          <a:xfrm>
            <a:off x="4374286" y="1715865"/>
            <a:ext cx="2302634" cy="2472267"/>
            <a:chOff x="3088977" y="1117152"/>
            <a:chExt cx="1727200" cy="1854200"/>
          </a:xfrm>
        </p:grpSpPr>
        <p:sp>
          <p:nvSpPr>
            <p:cNvPr id="5" name="任意多边形 4"/>
            <p:cNvSpPr/>
            <p:nvPr/>
          </p:nvSpPr>
          <p:spPr>
            <a:xfrm rot="19354201">
              <a:off x="3392189" y="1117152"/>
              <a:ext cx="1423988" cy="1854200"/>
            </a:xfrm>
            <a:custGeom>
              <a:avLst/>
              <a:gdLst>
                <a:gd name="connsiteX0" fmla="*/ 908149 w 1661196"/>
                <a:gd name="connsiteY0" fmla="*/ 116236 h 2161132"/>
                <a:gd name="connsiteX1" fmla="*/ 1045422 w 1661196"/>
                <a:gd name="connsiteY1" fmla="*/ 863815 h 2161132"/>
                <a:gd name="connsiteX2" fmla="*/ 1563639 w 1661196"/>
                <a:gd name="connsiteY2" fmla="*/ 1852839 h 2161132"/>
                <a:gd name="connsiteX3" fmla="*/ 1550532 w 1661196"/>
                <a:gd name="connsiteY3" fmla="*/ 1899767 h 2161132"/>
                <a:gd name="connsiteX4" fmla="*/ 1661196 w 1661196"/>
                <a:gd name="connsiteY4" fmla="*/ 1877382 h 2161132"/>
                <a:gd name="connsiteX5" fmla="*/ 1478236 w 1661196"/>
                <a:gd name="connsiteY5" fmla="*/ 2161132 h 2161132"/>
                <a:gd name="connsiteX6" fmla="*/ 1436046 w 1661196"/>
                <a:gd name="connsiteY6" fmla="*/ 1825812 h 2161132"/>
                <a:gd name="connsiteX7" fmla="*/ 1529211 w 1661196"/>
                <a:gd name="connsiteY7" fmla="*/ 1894840 h 2161132"/>
                <a:gd name="connsiteX8" fmla="*/ 999492 w 1661196"/>
                <a:gd name="connsiteY8" fmla="*/ 935746 h 2161132"/>
                <a:gd name="connsiteX9" fmla="*/ 788637 w 1661196"/>
                <a:gd name="connsiteY9" fmla="*/ 865497 h 2161132"/>
                <a:gd name="connsiteX10" fmla="*/ 139707 w 1661196"/>
                <a:gd name="connsiteY10" fmla="*/ 938417 h 2161132"/>
                <a:gd name="connsiteX11" fmla="*/ 140807 w 1661196"/>
                <a:gd name="connsiteY11" fmla="*/ 936981 h 2161132"/>
                <a:gd name="connsiteX12" fmla="*/ 138269 w 1661196"/>
                <a:gd name="connsiteY12" fmla="*/ 937316 h 2161132"/>
                <a:gd name="connsiteX13" fmla="*/ 110342 w 1661196"/>
                <a:gd name="connsiteY13" fmla="*/ 902271 h 2161132"/>
                <a:gd name="connsiteX14" fmla="*/ 111442 w 1661196"/>
                <a:gd name="connsiteY14" fmla="*/ 900835 h 2161132"/>
                <a:gd name="connsiteX15" fmla="*/ 116237 w 1661196"/>
                <a:gd name="connsiteY15" fmla="*/ 220981 h 2161132"/>
                <a:gd name="connsiteX16" fmla="*/ 908149 w 1661196"/>
                <a:gd name="connsiteY16" fmla="*/ 116236 h 2161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1196" h="2161132">
                  <a:moveTo>
                    <a:pt x="908149" y="116236"/>
                  </a:moveTo>
                  <a:cubicBezTo>
                    <a:pt x="1141188" y="294601"/>
                    <a:pt x="1196152" y="619193"/>
                    <a:pt x="1045422" y="863815"/>
                  </a:cubicBezTo>
                  <a:cubicBezTo>
                    <a:pt x="1427287" y="1044447"/>
                    <a:pt x="1652072" y="1451172"/>
                    <a:pt x="1563639" y="1852839"/>
                  </a:cubicBezTo>
                  <a:cubicBezTo>
                    <a:pt x="1558735" y="1874148"/>
                    <a:pt x="1556875" y="1879559"/>
                    <a:pt x="1550532" y="1899767"/>
                  </a:cubicBezTo>
                  <a:cubicBezTo>
                    <a:pt x="1550532" y="1899767"/>
                    <a:pt x="1550532" y="1899767"/>
                    <a:pt x="1661196" y="1877382"/>
                  </a:cubicBezTo>
                  <a:cubicBezTo>
                    <a:pt x="1661196" y="1877382"/>
                    <a:pt x="1661196" y="1877382"/>
                    <a:pt x="1478236" y="2161132"/>
                  </a:cubicBezTo>
                  <a:cubicBezTo>
                    <a:pt x="1478236" y="2161132"/>
                    <a:pt x="1478236" y="2161132"/>
                    <a:pt x="1436046" y="1825812"/>
                  </a:cubicBezTo>
                  <a:cubicBezTo>
                    <a:pt x="1436046" y="1825812"/>
                    <a:pt x="1436046" y="1825812"/>
                    <a:pt x="1529211" y="1894840"/>
                  </a:cubicBezTo>
                  <a:cubicBezTo>
                    <a:pt x="1608930" y="1495617"/>
                    <a:pt x="1380679" y="1111303"/>
                    <a:pt x="999492" y="935746"/>
                  </a:cubicBezTo>
                  <a:cubicBezTo>
                    <a:pt x="998053" y="934645"/>
                    <a:pt x="923084" y="895492"/>
                    <a:pt x="788637" y="865497"/>
                  </a:cubicBezTo>
                  <a:cubicBezTo>
                    <a:pt x="559511" y="813161"/>
                    <a:pt x="329975" y="844813"/>
                    <a:pt x="139707" y="938417"/>
                  </a:cubicBezTo>
                  <a:cubicBezTo>
                    <a:pt x="139707" y="938417"/>
                    <a:pt x="139707" y="938417"/>
                    <a:pt x="140807" y="936981"/>
                  </a:cubicBezTo>
                  <a:cubicBezTo>
                    <a:pt x="140807" y="936981"/>
                    <a:pt x="140807" y="936981"/>
                    <a:pt x="138269" y="937316"/>
                  </a:cubicBezTo>
                  <a:cubicBezTo>
                    <a:pt x="128960" y="925635"/>
                    <a:pt x="119651" y="913953"/>
                    <a:pt x="110342" y="902271"/>
                  </a:cubicBezTo>
                  <a:cubicBezTo>
                    <a:pt x="110342" y="902271"/>
                    <a:pt x="110342" y="902271"/>
                    <a:pt x="111442" y="900835"/>
                  </a:cubicBezTo>
                  <a:cubicBezTo>
                    <a:pt x="-34877" y="704542"/>
                    <a:pt x="-41015" y="426435"/>
                    <a:pt x="116237" y="220981"/>
                  </a:cubicBezTo>
                  <a:cubicBezTo>
                    <a:pt x="305379" y="-26139"/>
                    <a:pt x="660724" y="-73140"/>
                    <a:pt x="908149" y="116236"/>
                  </a:cubicBezTo>
                  <a:close/>
                </a:path>
              </a:pathLst>
            </a:custGeom>
            <a:solidFill>
              <a:schemeClr val="accent2"/>
            </a:solidFill>
            <a:ln w="25400" cap="flat" cmpd="sng" algn="ctr">
              <a:noFill/>
              <a:prstDash val="solid"/>
            </a:ln>
            <a:effectLst/>
          </p:spPr>
          <p:txBody>
            <a:bodyPr anchor="ctr"/>
            <a:lstStyle/>
            <a:p>
              <a:pPr algn="ctr" defTabSz="1218565">
                <a:defRPr/>
              </a:pPr>
              <a:endParaRPr lang="zh-CN" altLang="en-US" sz="1900" kern="0">
                <a:solidFill>
                  <a:srgbClr val="FFFFFF"/>
                </a:solidFill>
                <a:latin typeface="微软雅黑" panose="020B0503020204020204" pitchFamily="34" charset="-122"/>
                <a:ea typeface="微软雅黑" panose="020B0503020204020204" pitchFamily="34" charset="-122"/>
              </a:endParaRPr>
            </a:p>
          </p:txBody>
        </p:sp>
        <p:sp>
          <p:nvSpPr>
            <p:cNvPr id="6" name="文本框 5"/>
            <p:cNvSpPr txBox="1">
              <a:spLocks noChangeArrowheads="1"/>
            </p:cNvSpPr>
            <p:nvPr/>
          </p:nvSpPr>
          <p:spPr bwMode="auto">
            <a:xfrm rot="-2144691">
              <a:off x="3088977" y="1366390"/>
              <a:ext cx="976312"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defTabSz="1218565">
                <a:spcBef>
                  <a:spcPct val="0"/>
                </a:spcBef>
                <a:buNone/>
                <a:defRPr/>
              </a:pPr>
              <a:r>
                <a:rPr lang="zh-CN" altLang="en-US" sz="2100" kern="0" dirty="0">
                  <a:solidFill>
                    <a:srgbClr val="FFFFFF"/>
                  </a:solidFill>
                  <a:latin typeface="微软雅黑" panose="020B0503020204020204" pitchFamily="34" charset="-122"/>
                  <a:ea typeface="微软雅黑" panose="020B0503020204020204" pitchFamily="34" charset="-122"/>
                </a:rPr>
                <a:t>不想做</a:t>
              </a:r>
            </a:p>
          </p:txBody>
        </p:sp>
      </p:grpSp>
      <p:grpSp>
        <p:nvGrpSpPr>
          <p:cNvPr id="7" name="组合 6"/>
          <p:cNvGrpSpPr/>
          <p:nvPr/>
        </p:nvGrpSpPr>
        <p:grpSpPr>
          <a:xfrm>
            <a:off x="5724545" y="3377448"/>
            <a:ext cx="2340729" cy="2427816"/>
            <a:chOff x="4101802" y="2363340"/>
            <a:chExt cx="1755775" cy="1820862"/>
          </a:xfrm>
        </p:grpSpPr>
        <p:sp>
          <p:nvSpPr>
            <p:cNvPr id="8" name="任意多边形 7"/>
            <p:cNvSpPr/>
            <p:nvPr/>
          </p:nvSpPr>
          <p:spPr>
            <a:xfrm rot="19354201">
              <a:off x="4101802" y="2363340"/>
              <a:ext cx="1471612" cy="1820862"/>
            </a:xfrm>
            <a:custGeom>
              <a:avLst/>
              <a:gdLst>
                <a:gd name="connsiteX0" fmla="*/ 170626 w 1714377"/>
                <a:gd name="connsiteY0" fmla="*/ 0 h 2122351"/>
                <a:gd name="connsiteX1" fmla="*/ 226424 w 1714377"/>
                <a:gd name="connsiteY1" fmla="*/ 332456 h 2122351"/>
                <a:gd name="connsiteX2" fmla="*/ 129951 w 1714377"/>
                <a:gd name="connsiteY2" fmla="*/ 267743 h 2122351"/>
                <a:gd name="connsiteX3" fmla="*/ 699044 w 1714377"/>
                <a:gd name="connsiteY3" fmla="*/ 1205247 h 2122351"/>
                <a:gd name="connsiteX4" fmla="*/ 912591 w 1714377"/>
                <a:gd name="connsiteY4" fmla="*/ 1266026 h 2122351"/>
                <a:gd name="connsiteX5" fmla="*/ 1557090 w 1714377"/>
                <a:gd name="connsiteY5" fmla="*/ 1166130 h 2122351"/>
                <a:gd name="connsiteX6" fmla="*/ 1558528 w 1714377"/>
                <a:gd name="connsiteY6" fmla="*/ 1167231 h 2122351"/>
                <a:gd name="connsiteX7" fmla="*/ 1588987 w 1714377"/>
                <a:gd name="connsiteY7" fmla="*/ 1201951 h 2122351"/>
                <a:gd name="connsiteX8" fmla="*/ 1612029 w 1714377"/>
                <a:gd name="connsiteY8" fmla="*/ 1881220 h 2122351"/>
                <a:gd name="connsiteX9" fmla="*/ 824028 w 1714377"/>
                <a:gd name="connsiteY9" fmla="*/ 2019577 h 2122351"/>
                <a:gd name="connsiteX10" fmla="*/ 655921 w 1714377"/>
                <a:gd name="connsiteY10" fmla="*/ 1279471 h 2122351"/>
                <a:gd name="connsiteX11" fmla="*/ 99456 w 1714377"/>
                <a:gd name="connsiteY11" fmla="*/ 310566 h 2122351"/>
                <a:gd name="connsiteX12" fmla="*/ 110060 w 1714377"/>
                <a:gd name="connsiteY12" fmla="*/ 263926 h 2122351"/>
                <a:gd name="connsiteX13" fmla="*/ 0 w 1714377"/>
                <a:gd name="connsiteY13" fmla="*/ 291480 h 2122351"/>
                <a:gd name="connsiteX14" fmla="*/ 170626 w 1714377"/>
                <a:gd name="connsiteY14" fmla="*/ 0 h 21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4377" h="2122351">
                  <a:moveTo>
                    <a:pt x="170626" y="0"/>
                  </a:moveTo>
                  <a:cubicBezTo>
                    <a:pt x="170626" y="0"/>
                    <a:pt x="170626" y="0"/>
                    <a:pt x="226424" y="332456"/>
                  </a:cubicBezTo>
                  <a:cubicBezTo>
                    <a:pt x="226424" y="332456"/>
                    <a:pt x="226424" y="332456"/>
                    <a:pt x="129951" y="267743"/>
                  </a:cubicBezTo>
                  <a:cubicBezTo>
                    <a:pt x="68389" y="670077"/>
                    <a:pt x="310738" y="1044932"/>
                    <a:pt x="699044" y="1205247"/>
                  </a:cubicBezTo>
                  <a:cubicBezTo>
                    <a:pt x="700482" y="1206348"/>
                    <a:pt x="777667" y="1242610"/>
                    <a:pt x="912591" y="1266026"/>
                  </a:cubicBezTo>
                  <a:cubicBezTo>
                    <a:pt x="1144431" y="1308866"/>
                    <a:pt x="1371655" y="1268319"/>
                    <a:pt x="1557090" y="1166130"/>
                  </a:cubicBezTo>
                  <a:cubicBezTo>
                    <a:pt x="1557090" y="1166130"/>
                    <a:pt x="1557090" y="1166130"/>
                    <a:pt x="1558528" y="1167231"/>
                  </a:cubicBezTo>
                  <a:cubicBezTo>
                    <a:pt x="1570374" y="1178579"/>
                    <a:pt x="1579681" y="1190265"/>
                    <a:pt x="1588987" y="1201951"/>
                  </a:cubicBezTo>
                  <a:cubicBezTo>
                    <a:pt x="1743639" y="1393328"/>
                    <a:pt x="1759762" y="1670320"/>
                    <a:pt x="1612029" y="1881220"/>
                  </a:cubicBezTo>
                  <a:cubicBezTo>
                    <a:pt x="1431600" y="2137819"/>
                    <a:pt x="1079167" y="2198887"/>
                    <a:pt x="824028" y="2019577"/>
                  </a:cubicBezTo>
                  <a:cubicBezTo>
                    <a:pt x="583274" y="1851278"/>
                    <a:pt x="514688" y="1529567"/>
                    <a:pt x="655921" y="1279471"/>
                  </a:cubicBezTo>
                  <a:cubicBezTo>
                    <a:pt x="266941" y="1114077"/>
                    <a:pt x="25533" y="717128"/>
                    <a:pt x="99456" y="310566"/>
                  </a:cubicBezTo>
                  <a:cubicBezTo>
                    <a:pt x="101837" y="289573"/>
                    <a:pt x="103701" y="284156"/>
                    <a:pt x="110060" y="263926"/>
                  </a:cubicBezTo>
                  <a:cubicBezTo>
                    <a:pt x="110060" y="263926"/>
                    <a:pt x="110060" y="263926"/>
                    <a:pt x="0" y="291480"/>
                  </a:cubicBezTo>
                  <a:cubicBezTo>
                    <a:pt x="0" y="291480"/>
                    <a:pt x="0" y="291480"/>
                    <a:pt x="170626" y="0"/>
                  </a:cubicBezTo>
                  <a:close/>
                </a:path>
              </a:pathLst>
            </a:custGeom>
            <a:solidFill>
              <a:schemeClr val="accent4"/>
            </a:solidFill>
            <a:ln w="25400" cap="flat" cmpd="sng" algn="ctr">
              <a:noFill/>
              <a:prstDash val="solid"/>
            </a:ln>
            <a:effectLst/>
          </p:spPr>
          <p:txBody>
            <a:bodyPr anchor="ctr"/>
            <a:lstStyle/>
            <a:p>
              <a:pPr algn="ctr" defTabSz="1218565">
                <a:defRPr/>
              </a:pPr>
              <a:endParaRPr lang="zh-CN" altLang="en-US" sz="1900" kern="0">
                <a:solidFill>
                  <a:srgbClr val="FFFFFF"/>
                </a:solidFill>
                <a:latin typeface="微软雅黑" panose="020B0503020204020204" pitchFamily="34" charset="-122"/>
                <a:ea typeface="微软雅黑" panose="020B0503020204020204" pitchFamily="34" charset="-122"/>
              </a:endParaRPr>
            </a:p>
          </p:txBody>
        </p:sp>
        <p:sp>
          <p:nvSpPr>
            <p:cNvPr id="9" name="文本框 25"/>
            <p:cNvSpPr txBox="1">
              <a:spLocks noChangeArrowheads="1"/>
            </p:cNvSpPr>
            <p:nvPr/>
          </p:nvSpPr>
          <p:spPr bwMode="auto">
            <a:xfrm rot="-2144691">
              <a:off x="4881264" y="3185665"/>
              <a:ext cx="976313" cy="72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defTabSz="1218565">
                <a:spcBef>
                  <a:spcPct val="0"/>
                </a:spcBef>
                <a:buNone/>
                <a:defRPr/>
              </a:pPr>
              <a:r>
                <a:rPr lang="zh-CN" altLang="en-US" sz="2100" kern="0" dirty="0">
                  <a:solidFill>
                    <a:srgbClr val="FFFFFF"/>
                  </a:solidFill>
                  <a:latin typeface="微软雅黑" panose="020B0503020204020204" pitchFamily="34" charset="-122"/>
                </a:rPr>
                <a:t>不好做</a:t>
              </a:r>
            </a:p>
          </p:txBody>
        </p:sp>
      </p:grpSp>
      <p:grpSp>
        <p:nvGrpSpPr>
          <p:cNvPr id="10" name="组合 9"/>
          <p:cNvGrpSpPr/>
          <p:nvPr/>
        </p:nvGrpSpPr>
        <p:grpSpPr>
          <a:xfrm>
            <a:off x="5766872" y="2130731"/>
            <a:ext cx="2501574" cy="2093384"/>
            <a:chOff x="4133552" y="1428302"/>
            <a:chExt cx="1876425" cy="1570038"/>
          </a:xfrm>
        </p:grpSpPr>
        <p:sp>
          <p:nvSpPr>
            <p:cNvPr id="11" name="任意多边形 10"/>
            <p:cNvSpPr/>
            <p:nvPr/>
          </p:nvSpPr>
          <p:spPr>
            <a:xfrm rot="3052925">
              <a:off x="4374058" y="1362421"/>
              <a:ext cx="1395413" cy="1876425"/>
            </a:xfrm>
            <a:custGeom>
              <a:avLst/>
              <a:gdLst>
                <a:gd name="connsiteX0" fmla="*/ 126139 w 1624995"/>
                <a:gd name="connsiteY0" fmla="*/ 208394 h 2186941"/>
                <a:gd name="connsiteX1" fmla="*/ 921298 w 1624995"/>
                <a:gd name="connsiteY1" fmla="*/ 126400 h 2186941"/>
                <a:gd name="connsiteX2" fmla="*/ 1037178 w 1624995"/>
                <a:gd name="connsiteY2" fmla="*/ 876855 h 2186941"/>
                <a:gd name="connsiteX3" fmla="*/ 1525619 w 1624995"/>
                <a:gd name="connsiteY3" fmla="*/ 1881233 h 2186941"/>
                <a:gd name="connsiteX4" fmla="*/ 1511096 w 1624995"/>
                <a:gd name="connsiteY4" fmla="*/ 1927805 h 2186941"/>
                <a:gd name="connsiteX5" fmla="*/ 1624995 w 1624995"/>
                <a:gd name="connsiteY5" fmla="*/ 1908333 h 2186941"/>
                <a:gd name="connsiteX6" fmla="*/ 1433455 w 1624995"/>
                <a:gd name="connsiteY6" fmla="*/ 2186941 h 2186941"/>
                <a:gd name="connsiteX7" fmla="*/ 1401376 w 1624995"/>
                <a:gd name="connsiteY7" fmla="*/ 1850258 h 2186941"/>
                <a:gd name="connsiteX8" fmla="*/ 1492468 w 1624995"/>
                <a:gd name="connsiteY8" fmla="*/ 1921999 h 2186941"/>
                <a:gd name="connsiteX9" fmla="*/ 989073 w 1624995"/>
                <a:gd name="connsiteY9" fmla="*/ 947495 h 2186941"/>
                <a:gd name="connsiteX10" fmla="*/ 781720 w 1624995"/>
                <a:gd name="connsiteY10" fmla="*/ 872288 h 2186941"/>
                <a:gd name="connsiteX11" fmla="*/ 130518 w 1624995"/>
                <a:gd name="connsiteY11" fmla="*/ 926560 h 2186941"/>
                <a:gd name="connsiteX12" fmla="*/ 129113 w 1624995"/>
                <a:gd name="connsiteY12" fmla="*/ 925417 h 2186941"/>
                <a:gd name="connsiteX13" fmla="*/ 102241 w 1624995"/>
                <a:gd name="connsiteY13" fmla="*/ 889552 h 2186941"/>
                <a:gd name="connsiteX14" fmla="*/ 126139 w 1624995"/>
                <a:gd name="connsiteY14" fmla="*/ 208394 h 2186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4995" h="2186941">
                  <a:moveTo>
                    <a:pt x="126139" y="208394"/>
                  </a:moveTo>
                  <a:cubicBezTo>
                    <a:pt x="322756" y="-33390"/>
                    <a:pt x="679559" y="-70182"/>
                    <a:pt x="921298" y="126400"/>
                  </a:cubicBezTo>
                  <a:cubicBezTo>
                    <a:pt x="1150126" y="310147"/>
                    <a:pt x="1196710" y="637608"/>
                    <a:pt x="1037178" y="876855"/>
                  </a:cubicBezTo>
                  <a:cubicBezTo>
                    <a:pt x="1413637" y="1068560"/>
                    <a:pt x="1628727" y="1481672"/>
                    <a:pt x="1525619" y="1881233"/>
                  </a:cubicBezTo>
                  <a:cubicBezTo>
                    <a:pt x="1520072" y="1902410"/>
                    <a:pt x="1518048" y="1907770"/>
                    <a:pt x="1511096" y="1927805"/>
                  </a:cubicBezTo>
                  <a:cubicBezTo>
                    <a:pt x="1511096" y="1927805"/>
                    <a:pt x="1511096" y="1927805"/>
                    <a:pt x="1624995" y="1908333"/>
                  </a:cubicBezTo>
                  <a:cubicBezTo>
                    <a:pt x="1624995" y="1908333"/>
                    <a:pt x="1624995" y="1908333"/>
                    <a:pt x="1433455" y="2186941"/>
                  </a:cubicBezTo>
                  <a:cubicBezTo>
                    <a:pt x="1433455" y="2186941"/>
                    <a:pt x="1433455" y="2186941"/>
                    <a:pt x="1401376" y="1850258"/>
                  </a:cubicBezTo>
                  <a:cubicBezTo>
                    <a:pt x="1401376" y="1850258"/>
                    <a:pt x="1401376" y="1850258"/>
                    <a:pt x="1492468" y="1921999"/>
                  </a:cubicBezTo>
                  <a:cubicBezTo>
                    <a:pt x="1583096" y="1526301"/>
                    <a:pt x="1366413" y="1135246"/>
                    <a:pt x="989073" y="947495"/>
                  </a:cubicBezTo>
                  <a:cubicBezTo>
                    <a:pt x="987668" y="946352"/>
                    <a:pt x="913872" y="905024"/>
                    <a:pt x="781720" y="872288"/>
                  </a:cubicBezTo>
                  <a:cubicBezTo>
                    <a:pt x="553004" y="814739"/>
                    <a:pt x="323631" y="838391"/>
                    <a:pt x="130518" y="926560"/>
                  </a:cubicBezTo>
                  <a:cubicBezTo>
                    <a:pt x="130518" y="926560"/>
                    <a:pt x="130518" y="926560"/>
                    <a:pt x="129113" y="925417"/>
                  </a:cubicBezTo>
                  <a:cubicBezTo>
                    <a:pt x="120155" y="913462"/>
                    <a:pt x="111198" y="901507"/>
                    <a:pt x="102241" y="889552"/>
                  </a:cubicBezTo>
                  <a:cubicBezTo>
                    <a:pt x="-39579" y="687818"/>
                    <a:pt x="-35923" y="410555"/>
                    <a:pt x="126139" y="208394"/>
                  </a:cubicBezTo>
                  <a:close/>
                </a:path>
              </a:pathLst>
            </a:custGeom>
            <a:solidFill>
              <a:schemeClr val="accent3"/>
            </a:solidFill>
            <a:ln w="25400" cap="flat" cmpd="sng" algn="ctr">
              <a:noFill/>
              <a:prstDash val="solid"/>
            </a:ln>
            <a:effectLst/>
          </p:spPr>
          <p:txBody>
            <a:bodyPr anchor="ctr"/>
            <a:lstStyle/>
            <a:p>
              <a:pPr algn="ctr" defTabSz="1218565">
                <a:defRPr/>
              </a:pPr>
              <a:endParaRPr lang="zh-CN" altLang="en-US" sz="1900" kern="0">
                <a:solidFill>
                  <a:srgbClr val="FFFFFF"/>
                </a:solidFill>
                <a:latin typeface="微软雅黑" panose="020B0503020204020204" pitchFamily="34" charset="-122"/>
                <a:ea typeface="微软雅黑" panose="020B0503020204020204" pitchFamily="34" charset="-122"/>
              </a:endParaRPr>
            </a:p>
          </p:txBody>
        </p:sp>
        <p:sp>
          <p:nvSpPr>
            <p:cNvPr id="12" name="文本框 26"/>
            <p:cNvSpPr txBox="1">
              <a:spLocks noChangeArrowheads="1"/>
            </p:cNvSpPr>
            <p:nvPr/>
          </p:nvSpPr>
          <p:spPr bwMode="auto">
            <a:xfrm rot="2655997">
              <a:off x="4898727" y="1428302"/>
              <a:ext cx="976312" cy="67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defTabSz="1218565">
                <a:spcBef>
                  <a:spcPct val="0"/>
                </a:spcBef>
                <a:buNone/>
                <a:defRPr/>
              </a:pPr>
              <a:r>
                <a:rPr lang="zh-CN" altLang="en-US" sz="2100" kern="0" dirty="0">
                  <a:solidFill>
                    <a:srgbClr val="FFFFFF"/>
                  </a:solidFill>
                  <a:latin typeface="微软雅黑" panose="020B0503020204020204" pitchFamily="34" charset="-122"/>
                </a:rPr>
                <a:t>不会做</a:t>
              </a:r>
            </a:p>
          </p:txBody>
        </p:sp>
      </p:grpSp>
      <p:grpSp>
        <p:nvGrpSpPr>
          <p:cNvPr id="13" name="组合 12"/>
          <p:cNvGrpSpPr/>
          <p:nvPr/>
        </p:nvGrpSpPr>
        <p:grpSpPr>
          <a:xfrm>
            <a:off x="4160531" y="3332999"/>
            <a:ext cx="2457131" cy="2199217"/>
            <a:chOff x="2928639" y="2330002"/>
            <a:chExt cx="1843088" cy="1649413"/>
          </a:xfrm>
        </p:grpSpPr>
        <p:sp>
          <p:nvSpPr>
            <p:cNvPr id="14" name="任意多边形 13"/>
            <p:cNvSpPr/>
            <p:nvPr/>
          </p:nvSpPr>
          <p:spPr>
            <a:xfrm rot="3052925">
              <a:off x="3131045" y="2127596"/>
              <a:ext cx="1438275" cy="1843088"/>
            </a:xfrm>
            <a:custGeom>
              <a:avLst/>
              <a:gdLst>
                <a:gd name="connsiteX0" fmla="*/ 179163 w 1676437"/>
                <a:gd name="connsiteY0" fmla="*/ 0 h 2149102"/>
                <a:gd name="connsiteX1" fmla="*/ 224993 w 1676437"/>
                <a:gd name="connsiteY1" fmla="*/ 333833 h 2149102"/>
                <a:gd name="connsiteX2" fmla="*/ 130540 w 1676437"/>
                <a:gd name="connsiteY2" fmla="*/ 266364 h 2149102"/>
                <a:gd name="connsiteX3" fmla="*/ 672290 w 1676437"/>
                <a:gd name="connsiteY3" fmla="*/ 1218311 h 2149102"/>
                <a:gd name="connsiteX4" fmla="*/ 882685 w 1676437"/>
                <a:gd name="connsiteY4" fmla="*/ 1286657 h 2149102"/>
                <a:gd name="connsiteX5" fmla="*/ 1530715 w 1676437"/>
                <a:gd name="connsiteY5" fmla="*/ 1204160 h 2149102"/>
                <a:gd name="connsiteX6" fmla="*/ 1532119 w 1676437"/>
                <a:gd name="connsiteY6" fmla="*/ 1205302 h 2149102"/>
                <a:gd name="connsiteX7" fmla="*/ 1561514 w 1676437"/>
                <a:gd name="connsiteY7" fmla="*/ 1240881 h 2149102"/>
                <a:gd name="connsiteX8" fmla="*/ 1564275 w 1676437"/>
                <a:gd name="connsiteY8" fmla="*/ 1920319 h 2149102"/>
                <a:gd name="connsiteX9" fmla="*/ 774275 w 1676437"/>
                <a:gd name="connsiteY9" fmla="*/ 2036816 h 2149102"/>
                <a:gd name="connsiteX10" fmla="*/ 628398 w 1676437"/>
                <a:gd name="connsiteY10" fmla="*/ 1292369 h 2149102"/>
                <a:gd name="connsiteX11" fmla="*/ 97653 w 1676437"/>
                <a:gd name="connsiteY11" fmla="*/ 309675 h 2149102"/>
                <a:gd name="connsiteX12" fmla="*/ 110781 w 1676437"/>
                <a:gd name="connsiteY12" fmla="*/ 261972 h 2149102"/>
                <a:gd name="connsiteX13" fmla="*/ 0 w 1676437"/>
                <a:gd name="connsiteY13" fmla="*/ 286307 h 2149102"/>
                <a:gd name="connsiteX14" fmla="*/ 179163 w 1676437"/>
                <a:gd name="connsiteY14" fmla="*/ 0 h 214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6437" h="2149102">
                  <a:moveTo>
                    <a:pt x="179163" y="0"/>
                  </a:moveTo>
                  <a:cubicBezTo>
                    <a:pt x="179163" y="0"/>
                    <a:pt x="179163" y="0"/>
                    <a:pt x="224993" y="333833"/>
                  </a:cubicBezTo>
                  <a:cubicBezTo>
                    <a:pt x="224993" y="333833"/>
                    <a:pt x="224993" y="333833"/>
                    <a:pt x="130540" y="266364"/>
                  </a:cubicBezTo>
                  <a:cubicBezTo>
                    <a:pt x="57034" y="666613"/>
                    <a:pt x="287980" y="1048235"/>
                    <a:pt x="672290" y="1218311"/>
                  </a:cubicBezTo>
                  <a:cubicBezTo>
                    <a:pt x="673694" y="1219453"/>
                    <a:pt x="748584" y="1259336"/>
                    <a:pt x="882685" y="1286657"/>
                  </a:cubicBezTo>
                  <a:cubicBezTo>
                    <a:pt x="1114177" y="1334797"/>
                    <a:pt x="1342402" y="1300885"/>
                    <a:pt x="1530715" y="1204160"/>
                  </a:cubicBezTo>
                  <a:cubicBezTo>
                    <a:pt x="1530715" y="1204160"/>
                    <a:pt x="1530715" y="1204160"/>
                    <a:pt x="1532119" y="1205302"/>
                  </a:cubicBezTo>
                  <a:cubicBezTo>
                    <a:pt x="1543615" y="1216986"/>
                    <a:pt x="1552564" y="1228933"/>
                    <a:pt x="1561514" y="1240881"/>
                  </a:cubicBezTo>
                  <a:cubicBezTo>
                    <a:pt x="1710316" y="1436612"/>
                    <a:pt x="1718162" y="1713868"/>
                    <a:pt x="1564275" y="1920319"/>
                  </a:cubicBezTo>
                  <a:cubicBezTo>
                    <a:pt x="1377763" y="2172628"/>
                    <a:pt x="1023832" y="2223409"/>
                    <a:pt x="774275" y="2036816"/>
                  </a:cubicBezTo>
                  <a:cubicBezTo>
                    <a:pt x="538762" y="1861643"/>
                    <a:pt x="478693" y="1539583"/>
                    <a:pt x="628398" y="1292369"/>
                  </a:cubicBezTo>
                  <a:cubicBezTo>
                    <a:pt x="243304" y="1114650"/>
                    <a:pt x="12814" y="712383"/>
                    <a:pt x="97653" y="309675"/>
                  </a:cubicBezTo>
                  <a:cubicBezTo>
                    <a:pt x="103204" y="288503"/>
                    <a:pt x="105229" y="283144"/>
                    <a:pt x="110781" y="261972"/>
                  </a:cubicBezTo>
                  <a:cubicBezTo>
                    <a:pt x="110781" y="261972"/>
                    <a:pt x="110781" y="261972"/>
                    <a:pt x="0" y="286307"/>
                  </a:cubicBezTo>
                  <a:cubicBezTo>
                    <a:pt x="0" y="286307"/>
                    <a:pt x="0" y="286307"/>
                    <a:pt x="179163" y="0"/>
                  </a:cubicBezTo>
                  <a:close/>
                </a:path>
              </a:pathLst>
            </a:custGeom>
            <a:solidFill>
              <a:schemeClr val="accent1"/>
            </a:solidFill>
            <a:ln w="25400" cap="flat" cmpd="sng" algn="ctr">
              <a:noFill/>
              <a:prstDash val="solid"/>
            </a:ln>
            <a:effectLst/>
          </p:spPr>
          <p:txBody>
            <a:bodyPr anchor="ctr"/>
            <a:lstStyle/>
            <a:p>
              <a:pPr algn="ctr" defTabSz="1218565">
                <a:defRPr/>
              </a:pPr>
              <a:endParaRPr lang="zh-CN" altLang="en-US" sz="1900" kern="0">
                <a:solidFill>
                  <a:srgbClr val="FFFFFF"/>
                </a:solidFill>
                <a:latin typeface="微软雅黑" panose="020B0503020204020204" pitchFamily="34" charset="-122"/>
                <a:ea typeface="微软雅黑" panose="020B0503020204020204" pitchFamily="34" charset="-122"/>
              </a:endParaRPr>
            </a:p>
          </p:txBody>
        </p:sp>
        <p:sp>
          <p:nvSpPr>
            <p:cNvPr id="15" name="文本框 27"/>
            <p:cNvSpPr txBox="1">
              <a:spLocks noChangeArrowheads="1"/>
            </p:cNvSpPr>
            <p:nvPr/>
          </p:nvSpPr>
          <p:spPr bwMode="auto">
            <a:xfrm rot="2655997">
              <a:off x="3079452" y="3211065"/>
              <a:ext cx="976312"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defTabSz="1218565">
                <a:spcBef>
                  <a:spcPct val="0"/>
                </a:spcBef>
                <a:buNone/>
                <a:defRPr/>
              </a:pPr>
              <a:r>
                <a:rPr lang="zh-CN" altLang="en-US" sz="2100" kern="0" dirty="0">
                  <a:solidFill>
                    <a:srgbClr val="FFFFFF"/>
                  </a:solidFill>
                  <a:latin typeface="微软雅黑" panose="020B0503020204020204" pitchFamily="34" charset="-122"/>
                </a:rPr>
                <a:t>做不好</a:t>
              </a:r>
            </a:p>
          </p:txBody>
        </p:sp>
      </p:grpSp>
      <p:sp>
        <p:nvSpPr>
          <p:cNvPr id="16" name="矩形 15"/>
          <p:cNvSpPr/>
          <p:nvPr/>
        </p:nvSpPr>
        <p:spPr>
          <a:xfrm>
            <a:off x="8022944" y="1727118"/>
            <a:ext cx="2537552" cy="1539595"/>
          </a:xfrm>
          <a:prstGeom prst="rect">
            <a:avLst/>
          </a:prstGeom>
        </p:spPr>
        <p:txBody>
          <a:bodyPr lIns="121908" tIns="60954" rIns="121908" bIns="60954" anchor="ctr"/>
          <a:lstStyle/>
          <a:p>
            <a:pPr algn="just" defTabSz="1218565">
              <a:lnSpc>
                <a:spcPct val="120000"/>
              </a:lnSpc>
              <a:defRPr/>
            </a:pPr>
            <a:r>
              <a:rPr lang="zh-CN" altLang="en-US" sz="1600" kern="0" dirty="0">
                <a:solidFill>
                  <a:schemeClr val="tx1">
                    <a:lumMod val="50000"/>
                    <a:lumOff val="50000"/>
                  </a:schemeClr>
                </a:solidFill>
                <a:latin typeface="微软雅黑" panose="020B0503020204020204" pitchFamily="34" charset="-122"/>
              </a:rPr>
              <a:t>单击此处添加段落文本，单击此处添加段落文本，单击此处添加段落文本。</a:t>
            </a:r>
          </a:p>
        </p:txBody>
      </p:sp>
      <p:sp>
        <p:nvSpPr>
          <p:cNvPr id="17" name="矩形 16"/>
          <p:cNvSpPr/>
          <p:nvPr/>
        </p:nvSpPr>
        <p:spPr>
          <a:xfrm>
            <a:off x="8022944" y="4129228"/>
            <a:ext cx="2537552" cy="1542325"/>
          </a:xfrm>
          <a:prstGeom prst="rect">
            <a:avLst/>
          </a:prstGeom>
        </p:spPr>
        <p:txBody>
          <a:bodyPr lIns="121908" tIns="60954" rIns="121908" bIns="60954" anchor="ctr"/>
          <a:lstStyle/>
          <a:p>
            <a:pPr algn="just" defTabSz="1218565">
              <a:lnSpc>
                <a:spcPct val="120000"/>
              </a:lnSpc>
              <a:defRPr/>
            </a:pPr>
            <a:r>
              <a:rPr lang="zh-CN" altLang="en-US" sz="1600" kern="0" dirty="0">
                <a:solidFill>
                  <a:schemeClr val="tx1">
                    <a:lumMod val="50000"/>
                    <a:lumOff val="50000"/>
                  </a:schemeClr>
                </a:solidFill>
                <a:latin typeface="微软雅黑" panose="020B0503020204020204" pitchFamily="34" charset="-122"/>
              </a:rPr>
              <a:t>单击此处添加段落文本，单击此处添加段落文本，单击此处添加段落文本。</a:t>
            </a:r>
          </a:p>
        </p:txBody>
      </p:sp>
      <p:sp>
        <p:nvSpPr>
          <p:cNvPr id="18" name="矩形 17"/>
          <p:cNvSpPr/>
          <p:nvPr/>
        </p:nvSpPr>
        <p:spPr>
          <a:xfrm>
            <a:off x="1883293" y="1699991"/>
            <a:ext cx="2537554" cy="1593848"/>
          </a:xfrm>
          <a:prstGeom prst="rect">
            <a:avLst/>
          </a:prstGeom>
        </p:spPr>
        <p:txBody>
          <a:bodyPr lIns="121908" tIns="60954" rIns="121908" bIns="60954" anchor="ctr"/>
          <a:lstStyle/>
          <a:p>
            <a:pPr algn="just" defTabSz="1218565">
              <a:lnSpc>
                <a:spcPct val="120000"/>
              </a:lnSpc>
              <a:defRPr/>
            </a:pPr>
            <a:r>
              <a:rPr lang="zh-CN" altLang="en-US" sz="1600" kern="0" dirty="0">
                <a:solidFill>
                  <a:schemeClr val="tx1">
                    <a:lumMod val="50000"/>
                    <a:lumOff val="50000"/>
                  </a:schemeClr>
                </a:solidFill>
                <a:latin typeface="微软雅黑" panose="020B0503020204020204" pitchFamily="34" charset="-122"/>
              </a:rPr>
              <a:t>单击此处添加段落文本，单击此处添加段落文本，单击此处添加段落文本。</a:t>
            </a:r>
          </a:p>
        </p:txBody>
      </p:sp>
      <p:sp>
        <p:nvSpPr>
          <p:cNvPr id="19" name="矩形 18"/>
          <p:cNvSpPr/>
          <p:nvPr/>
        </p:nvSpPr>
        <p:spPr>
          <a:xfrm>
            <a:off x="1883293" y="4129228"/>
            <a:ext cx="2537554" cy="1542325"/>
          </a:xfrm>
          <a:prstGeom prst="rect">
            <a:avLst/>
          </a:prstGeom>
        </p:spPr>
        <p:txBody>
          <a:bodyPr lIns="121908" tIns="60954" rIns="121908" bIns="60954" anchor="ctr"/>
          <a:lstStyle/>
          <a:p>
            <a:pPr algn="just" defTabSz="1218565">
              <a:lnSpc>
                <a:spcPct val="120000"/>
              </a:lnSpc>
              <a:defRPr/>
            </a:pPr>
            <a:r>
              <a:rPr lang="zh-CN" altLang="en-US" sz="1600" kern="0" dirty="0">
                <a:solidFill>
                  <a:schemeClr val="tx1">
                    <a:lumMod val="50000"/>
                    <a:lumOff val="50000"/>
                  </a:schemeClr>
                </a:solidFill>
                <a:latin typeface="微软雅黑" panose="020B0503020204020204" pitchFamily="34" charset="-122"/>
              </a:rPr>
              <a:t>单击此处添加段落文本，单击此处添加段落文本，单击此处添加段落文本。</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style.rotation</p:attrName>
                                        </p:attrNameLst>
                                      </p:cBhvr>
                                      <p:tavLst>
                                        <p:tav tm="0">
                                          <p:val>
                                            <p:fltVal val="720"/>
                                          </p:val>
                                        </p:tav>
                                        <p:tav tm="100000">
                                          <p:val>
                                            <p:fltVal val="0"/>
                                          </p:val>
                                        </p:tav>
                                      </p:tavLst>
                                    </p:anim>
                                    <p:anim calcmode="lin" valueType="num">
                                      <p:cBhvr>
                                        <p:cTn id="9" dur="500" fill="hold"/>
                                        <p:tgtEl>
                                          <p:spTgt spid="4"/>
                                        </p:tgtEl>
                                        <p:attrNameLst>
                                          <p:attrName>ppt_h</p:attrName>
                                        </p:attrNameLst>
                                      </p:cBhvr>
                                      <p:tavLst>
                                        <p:tav tm="0">
                                          <p:val>
                                            <p:fltVal val="0"/>
                                          </p:val>
                                        </p:tav>
                                        <p:tav tm="100000">
                                          <p:val>
                                            <p:strVal val="#ppt_h"/>
                                          </p:val>
                                        </p:tav>
                                      </p:tavLst>
                                    </p:anim>
                                    <p:anim calcmode="lin" valueType="num">
                                      <p:cBhvr>
                                        <p:cTn id="10" dur="500" fill="hold"/>
                                        <p:tgtEl>
                                          <p:spTgt spid="4"/>
                                        </p:tgtEl>
                                        <p:attrNameLst>
                                          <p:attrName>ppt_w</p:attrName>
                                        </p:attrNameLst>
                                      </p:cBhvr>
                                      <p:tavLst>
                                        <p:tav tm="0">
                                          <p:val>
                                            <p:fltVal val="0"/>
                                          </p:val>
                                        </p:tav>
                                        <p:tav tm="100000">
                                          <p:val>
                                            <p:strVal val="#ppt_w"/>
                                          </p:val>
                                        </p:tav>
                                      </p:tavLst>
                                    </p:anim>
                                  </p:childTnLst>
                                </p:cTn>
                              </p:par>
                              <p:par>
                                <p:cTn id="11" presetID="35"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anim calcmode="lin" valueType="num">
                                      <p:cBhvr>
                                        <p:cTn id="14" dur="500" fill="hold"/>
                                        <p:tgtEl>
                                          <p:spTgt spid="10"/>
                                        </p:tgtEl>
                                        <p:attrNameLst>
                                          <p:attrName>style.rotation</p:attrName>
                                        </p:attrNameLst>
                                      </p:cBhvr>
                                      <p:tavLst>
                                        <p:tav tm="0">
                                          <p:val>
                                            <p:fltVal val="720"/>
                                          </p:val>
                                        </p:tav>
                                        <p:tav tm="100000">
                                          <p:val>
                                            <p:fltVal val="0"/>
                                          </p:val>
                                        </p:tav>
                                      </p:tavLst>
                                    </p:anim>
                                    <p:anim calcmode="lin" valueType="num">
                                      <p:cBhvr>
                                        <p:cTn id="15" dur="500" fill="hold"/>
                                        <p:tgtEl>
                                          <p:spTgt spid="10"/>
                                        </p:tgtEl>
                                        <p:attrNameLst>
                                          <p:attrName>ppt_h</p:attrName>
                                        </p:attrNameLst>
                                      </p:cBhvr>
                                      <p:tavLst>
                                        <p:tav tm="0">
                                          <p:val>
                                            <p:fltVal val="0"/>
                                          </p:val>
                                        </p:tav>
                                        <p:tav tm="100000">
                                          <p:val>
                                            <p:strVal val="#ppt_h"/>
                                          </p:val>
                                        </p:tav>
                                      </p:tavLst>
                                    </p:anim>
                                    <p:anim calcmode="lin" valueType="num">
                                      <p:cBhvr>
                                        <p:cTn id="16" dur="500" fill="hold"/>
                                        <p:tgtEl>
                                          <p:spTgt spid="10"/>
                                        </p:tgtEl>
                                        <p:attrNameLst>
                                          <p:attrName>ppt_w</p:attrName>
                                        </p:attrNameLst>
                                      </p:cBhvr>
                                      <p:tavLst>
                                        <p:tav tm="0">
                                          <p:val>
                                            <p:fltVal val="0"/>
                                          </p:val>
                                        </p:tav>
                                        <p:tav tm="100000">
                                          <p:val>
                                            <p:strVal val="#ppt_w"/>
                                          </p:val>
                                        </p:tav>
                                      </p:tavLst>
                                    </p:anim>
                                  </p:childTnLst>
                                </p:cTn>
                              </p:par>
                              <p:par>
                                <p:cTn id="17" presetID="35"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anim calcmode="lin" valueType="num">
                                      <p:cBhvr>
                                        <p:cTn id="20" dur="500" fill="hold"/>
                                        <p:tgtEl>
                                          <p:spTgt spid="7"/>
                                        </p:tgtEl>
                                        <p:attrNameLst>
                                          <p:attrName>style.rotation</p:attrName>
                                        </p:attrNameLst>
                                      </p:cBhvr>
                                      <p:tavLst>
                                        <p:tav tm="0">
                                          <p:val>
                                            <p:fltVal val="720"/>
                                          </p:val>
                                        </p:tav>
                                        <p:tav tm="100000">
                                          <p:val>
                                            <p:fltVal val="0"/>
                                          </p:val>
                                        </p:tav>
                                      </p:tavLst>
                                    </p:anim>
                                    <p:anim calcmode="lin" valueType="num">
                                      <p:cBhvr>
                                        <p:cTn id="21" dur="500" fill="hold"/>
                                        <p:tgtEl>
                                          <p:spTgt spid="7"/>
                                        </p:tgtEl>
                                        <p:attrNameLst>
                                          <p:attrName>ppt_h</p:attrName>
                                        </p:attrNameLst>
                                      </p:cBhvr>
                                      <p:tavLst>
                                        <p:tav tm="0">
                                          <p:val>
                                            <p:fltVal val="0"/>
                                          </p:val>
                                        </p:tav>
                                        <p:tav tm="100000">
                                          <p:val>
                                            <p:strVal val="#ppt_h"/>
                                          </p:val>
                                        </p:tav>
                                      </p:tavLst>
                                    </p:anim>
                                    <p:anim calcmode="lin" valueType="num">
                                      <p:cBhvr>
                                        <p:cTn id="22" dur="500" fill="hold"/>
                                        <p:tgtEl>
                                          <p:spTgt spid="7"/>
                                        </p:tgtEl>
                                        <p:attrNameLst>
                                          <p:attrName>ppt_w</p:attrName>
                                        </p:attrNameLst>
                                      </p:cBhvr>
                                      <p:tavLst>
                                        <p:tav tm="0">
                                          <p:val>
                                            <p:fltVal val="0"/>
                                          </p:val>
                                        </p:tav>
                                        <p:tav tm="100000">
                                          <p:val>
                                            <p:strVal val="#ppt_w"/>
                                          </p:val>
                                        </p:tav>
                                      </p:tavLst>
                                    </p:anim>
                                  </p:childTnLst>
                                </p:cTn>
                              </p:par>
                              <p:par>
                                <p:cTn id="23" presetID="35"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anim calcmode="lin" valueType="num">
                                      <p:cBhvr>
                                        <p:cTn id="26" dur="500" fill="hold"/>
                                        <p:tgtEl>
                                          <p:spTgt spid="13"/>
                                        </p:tgtEl>
                                        <p:attrNameLst>
                                          <p:attrName>style.rotation</p:attrName>
                                        </p:attrNameLst>
                                      </p:cBhvr>
                                      <p:tavLst>
                                        <p:tav tm="0">
                                          <p:val>
                                            <p:fltVal val="720"/>
                                          </p:val>
                                        </p:tav>
                                        <p:tav tm="100000">
                                          <p:val>
                                            <p:fltVal val="0"/>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 calcmode="lin" valueType="num">
                                      <p:cBhvr>
                                        <p:cTn id="28" dur="500" fill="hold"/>
                                        <p:tgtEl>
                                          <p:spTgt spid="13"/>
                                        </p:tgtEl>
                                        <p:attrNameLst>
                                          <p:attrName>ppt_w</p:attrName>
                                        </p:attrNameLst>
                                      </p:cBhvr>
                                      <p:tavLst>
                                        <p:tav tm="0">
                                          <p:val>
                                            <p:fltVal val="0"/>
                                          </p:val>
                                        </p:tav>
                                        <p:tav tm="100000">
                                          <p:val>
                                            <p:strVal val="#ppt_w"/>
                                          </p:val>
                                        </p:tav>
                                      </p:tavLst>
                                    </p:anim>
                                  </p:childTnLst>
                                </p:cTn>
                              </p:par>
                              <p:par>
                                <p:cTn id="29" presetID="53" presetClass="entr" presetSubtype="16" fill="hold" grpId="0" nodeType="withEffect">
                                  <p:stCondLst>
                                    <p:cond delay="300"/>
                                  </p:stCondLst>
                                  <p:childTnLst>
                                    <p:set>
                                      <p:cBhvr>
                                        <p:cTn id="30" dur="1" fill="hold">
                                          <p:stCondLst>
                                            <p:cond delay="0"/>
                                          </p:stCondLst>
                                        </p:cTn>
                                        <p:tgtEl>
                                          <p:spTgt spid="3"/>
                                        </p:tgtEl>
                                        <p:attrNameLst>
                                          <p:attrName>style.visibility</p:attrName>
                                        </p:attrNameLst>
                                      </p:cBhvr>
                                      <p:to>
                                        <p:strVal val="visible"/>
                                      </p:to>
                                    </p:set>
                                    <p:anim calcmode="lin" valueType="num">
                                      <p:cBhvr>
                                        <p:cTn id="31" dur="500" fill="hold"/>
                                        <p:tgtEl>
                                          <p:spTgt spid="3"/>
                                        </p:tgtEl>
                                        <p:attrNameLst>
                                          <p:attrName>ppt_w</p:attrName>
                                        </p:attrNameLst>
                                      </p:cBhvr>
                                      <p:tavLst>
                                        <p:tav tm="0">
                                          <p:val>
                                            <p:fltVal val="0"/>
                                          </p:val>
                                        </p:tav>
                                        <p:tav tm="100000">
                                          <p:val>
                                            <p:strVal val="#ppt_w"/>
                                          </p:val>
                                        </p:tav>
                                      </p:tavLst>
                                    </p:anim>
                                    <p:anim calcmode="lin" valueType="num">
                                      <p:cBhvr>
                                        <p:cTn id="32" dur="500" fill="hold"/>
                                        <p:tgtEl>
                                          <p:spTgt spid="3"/>
                                        </p:tgtEl>
                                        <p:attrNameLst>
                                          <p:attrName>ppt_h</p:attrName>
                                        </p:attrNameLst>
                                      </p:cBhvr>
                                      <p:tavLst>
                                        <p:tav tm="0">
                                          <p:val>
                                            <p:fltVal val="0"/>
                                          </p:val>
                                        </p:tav>
                                        <p:tav tm="100000">
                                          <p:val>
                                            <p:strVal val="#ppt_h"/>
                                          </p:val>
                                        </p:tav>
                                      </p:tavLst>
                                    </p:anim>
                                    <p:animEffect transition="in" filter="fade">
                                      <p:cBhvr>
                                        <p:cTn id="33" dur="500"/>
                                        <p:tgtEl>
                                          <p:spTgt spid="3"/>
                                        </p:tgtEl>
                                      </p:cBhvr>
                                    </p:animEffect>
                                  </p:childTnLst>
                                </p:cTn>
                              </p:par>
                            </p:childTnLst>
                          </p:cTn>
                        </p:par>
                        <p:par>
                          <p:cTn id="34" fill="hold">
                            <p:stCondLst>
                              <p:cond delay="500"/>
                            </p:stCondLst>
                            <p:childTnLst>
                              <p:par>
                                <p:cTn id="35" presetID="2" presetClass="entr" presetSubtype="8" fill="hold" grpId="0" nodeType="afterEffect">
                                  <p:stCondLst>
                                    <p:cond delay="0"/>
                                  </p:stCondLst>
                                  <p:childTnLst>
                                    <p:set>
                                      <p:cBhvr>
                                        <p:cTn id="36" dur="1" fill="hold">
                                          <p:stCondLst>
                                            <p:cond delay="0"/>
                                          </p:stCondLst>
                                        </p:cTn>
                                        <p:tgtEl>
                                          <p:spTgt spid="18"/>
                                        </p:tgtEl>
                                        <p:attrNameLst>
                                          <p:attrName>style.visibility</p:attrName>
                                        </p:attrNameLst>
                                      </p:cBhvr>
                                      <p:to>
                                        <p:strVal val="visible"/>
                                      </p:to>
                                    </p:set>
                                    <p:anim calcmode="lin" valueType="num">
                                      <p:cBhvr additive="base">
                                        <p:cTn id="37" dur="500" fill="hold"/>
                                        <p:tgtEl>
                                          <p:spTgt spid="18"/>
                                        </p:tgtEl>
                                        <p:attrNameLst>
                                          <p:attrName>ppt_x</p:attrName>
                                        </p:attrNameLst>
                                      </p:cBhvr>
                                      <p:tavLst>
                                        <p:tav tm="0">
                                          <p:val>
                                            <p:strVal val="0-#ppt_w/2"/>
                                          </p:val>
                                        </p:tav>
                                        <p:tav tm="100000">
                                          <p:val>
                                            <p:strVal val="#ppt_x"/>
                                          </p:val>
                                        </p:tav>
                                      </p:tavLst>
                                    </p:anim>
                                    <p:anim calcmode="lin" valueType="num">
                                      <p:cBhvr additive="base">
                                        <p:cTn id="38" dur="500" fill="hold"/>
                                        <p:tgtEl>
                                          <p:spTgt spid="18"/>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additive="base">
                                        <p:cTn id="41" dur="500" fill="hold"/>
                                        <p:tgtEl>
                                          <p:spTgt spid="16"/>
                                        </p:tgtEl>
                                        <p:attrNameLst>
                                          <p:attrName>ppt_x</p:attrName>
                                        </p:attrNameLst>
                                      </p:cBhvr>
                                      <p:tavLst>
                                        <p:tav tm="0">
                                          <p:val>
                                            <p:strVal val="1+#ppt_w/2"/>
                                          </p:val>
                                        </p:tav>
                                        <p:tav tm="100000">
                                          <p:val>
                                            <p:strVal val="#ppt_x"/>
                                          </p:val>
                                        </p:tav>
                                      </p:tavLst>
                                    </p:anim>
                                    <p:anim calcmode="lin" valueType="num">
                                      <p:cBhvr additive="base">
                                        <p:cTn id="42" dur="500" fill="hold"/>
                                        <p:tgtEl>
                                          <p:spTgt spid="16"/>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300"/>
                                  </p:stCondLst>
                                  <p:childTnLst>
                                    <p:set>
                                      <p:cBhvr>
                                        <p:cTn id="44" dur="1" fill="hold">
                                          <p:stCondLst>
                                            <p:cond delay="0"/>
                                          </p:stCondLst>
                                        </p:cTn>
                                        <p:tgtEl>
                                          <p:spTgt spid="19"/>
                                        </p:tgtEl>
                                        <p:attrNameLst>
                                          <p:attrName>style.visibility</p:attrName>
                                        </p:attrNameLst>
                                      </p:cBhvr>
                                      <p:to>
                                        <p:strVal val="visible"/>
                                      </p:to>
                                    </p:set>
                                    <p:anim calcmode="lin" valueType="num">
                                      <p:cBhvr additive="base">
                                        <p:cTn id="45" dur="500" fill="hold"/>
                                        <p:tgtEl>
                                          <p:spTgt spid="19"/>
                                        </p:tgtEl>
                                        <p:attrNameLst>
                                          <p:attrName>ppt_x</p:attrName>
                                        </p:attrNameLst>
                                      </p:cBhvr>
                                      <p:tavLst>
                                        <p:tav tm="0">
                                          <p:val>
                                            <p:strVal val="0-#ppt_w/2"/>
                                          </p:val>
                                        </p:tav>
                                        <p:tav tm="100000">
                                          <p:val>
                                            <p:strVal val="#ppt_x"/>
                                          </p:val>
                                        </p:tav>
                                      </p:tavLst>
                                    </p:anim>
                                    <p:anim calcmode="lin" valueType="num">
                                      <p:cBhvr additive="base">
                                        <p:cTn id="46" dur="500" fill="hold"/>
                                        <p:tgtEl>
                                          <p:spTgt spid="19"/>
                                        </p:tgtEl>
                                        <p:attrNameLst>
                                          <p:attrName>ppt_y</p:attrName>
                                        </p:attrNameLst>
                                      </p:cBhvr>
                                      <p:tavLst>
                                        <p:tav tm="0">
                                          <p:val>
                                            <p:strVal val="#ppt_y"/>
                                          </p:val>
                                        </p:tav>
                                        <p:tav tm="100000">
                                          <p:val>
                                            <p:strVal val="#ppt_y"/>
                                          </p:val>
                                        </p:tav>
                                      </p:tavLst>
                                    </p:anim>
                                  </p:childTnLst>
                                </p:cTn>
                              </p:par>
                              <p:par>
                                <p:cTn id="47" presetID="2" presetClass="entr" presetSubtype="2" fill="hold" grpId="0" nodeType="withEffect">
                                  <p:stCondLst>
                                    <p:cond delay="30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500" fill="hold"/>
                                        <p:tgtEl>
                                          <p:spTgt spid="17"/>
                                        </p:tgtEl>
                                        <p:attrNameLst>
                                          <p:attrName>ppt_x</p:attrName>
                                        </p:attrNameLst>
                                      </p:cBhvr>
                                      <p:tavLst>
                                        <p:tav tm="0">
                                          <p:val>
                                            <p:strVal val="1+#ppt_w/2"/>
                                          </p:val>
                                        </p:tav>
                                        <p:tav tm="100000">
                                          <p:val>
                                            <p:strVal val="#ppt_x"/>
                                          </p:val>
                                        </p:tav>
                                      </p:tavLst>
                                    </p:anim>
                                    <p:anim calcmode="lin" valueType="num">
                                      <p:cBhvr additive="base">
                                        <p:cTn id="50"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p:bldP spid="17" grpId="0"/>
      <p:bldP spid="18" grpId="0"/>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bwMode="auto">
          <a:xfrm>
            <a:off x="757430" y="1668780"/>
            <a:ext cx="655637" cy="655639"/>
          </a:xfrm>
          <a:prstGeom prst="rect">
            <a:avLst/>
          </a:prstGeom>
          <a:solidFill>
            <a:srgbClr val="F0950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665" b="1" dirty="0">
                <a:solidFill>
                  <a:schemeClr val="bg1"/>
                </a:solidFill>
                <a:latin typeface="+mj-ea"/>
                <a:ea typeface="+mj-ea"/>
              </a:rPr>
              <a:t>1</a:t>
            </a:r>
            <a:endParaRPr lang="zh-CN" altLang="en-US" sz="2665" b="1" dirty="0">
              <a:solidFill>
                <a:schemeClr val="bg1"/>
              </a:solidFill>
              <a:latin typeface="+mj-ea"/>
              <a:ea typeface="+mj-ea"/>
            </a:endParaRPr>
          </a:p>
        </p:txBody>
      </p:sp>
      <p:sp>
        <p:nvSpPr>
          <p:cNvPr id="3" name="矩形 2"/>
          <p:cNvSpPr/>
          <p:nvPr/>
        </p:nvSpPr>
        <p:spPr>
          <a:xfrm>
            <a:off x="1448555" y="1668780"/>
            <a:ext cx="4608512" cy="655639"/>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4" name="文本框 12"/>
          <p:cNvSpPr txBox="1"/>
          <p:nvPr/>
        </p:nvSpPr>
        <p:spPr>
          <a:xfrm>
            <a:off x="243046" y="313092"/>
            <a:ext cx="4899025" cy="923330"/>
          </a:xfrm>
          <a:prstGeom prst="rect">
            <a:avLst/>
          </a:prstGeom>
          <a:noFill/>
        </p:spPr>
        <p:txBody>
          <a:bodyPr lIns="91440" tIns="45720" rIns="91440" bIns="45720">
            <a:spAutoFit/>
          </a:bodyPr>
          <a:lstStyle/>
          <a:p>
            <a:pPr>
              <a:defRPr/>
            </a:pPr>
            <a:r>
              <a:rPr lang="zh-CN" altLang="en-US" sz="5400" b="1" dirty="0" smtClean="0">
                <a:solidFill>
                  <a:schemeClr val="bg1"/>
                </a:solidFill>
                <a:latin typeface="+mj-ea"/>
                <a:ea typeface="+mj-ea"/>
              </a:rPr>
              <a:t>目录</a:t>
            </a:r>
            <a:r>
              <a:rPr lang="en-US" altLang="zh-CN" sz="2800" dirty="0" smtClean="0">
                <a:solidFill>
                  <a:schemeClr val="bg1"/>
                </a:solidFill>
                <a:latin typeface="+mj-ea"/>
                <a:ea typeface="+mj-ea"/>
              </a:rPr>
              <a:t>CONTENTS</a:t>
            </a:r>
            <a:endParaRPr lang="zh-CN" altLang="en-US" sz="2800" dirty="0">
              <a:solidFill>
                <a:schemeClr val="bg1"/>
              </a:solidFill>
              <a:latin typeface="+mj-ea"/>
              <a:ea typeface="+mj-ea"/>
            </a:endParaRPr>
          </a:p>
        </p:txBody>
      </p:sp>
      <p:sp>
        <p:nvSpPr>
          <p:cNvPr id="6" name="矩形 5"/>
          <p:cNvSpPr/>
          <p:nvPr/>
        </p:nvSpPr>
        <p:spPr bwMode="auto">
          <a:xfrm>
            <a:off x="960550" y="2628887"/>
            <a:ext cx="655637" cy="655639"/>
          </a:xfrm>
          <a:prstGeom prst="rect">
            <a:avLst/>
          </a:prstGeom>
          <a:solidFill>
            <a:srgbClr val="F0950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665" b="1" dirty="0">
                <a:solidFill>
                  <a:schemeClr val="bg1"/>
                </a:solidFill>
                <a:latin typeface="+mj-ea"/>
                <a:ea typeface="+mj-ea"/>
              </a:rPr>
              <a:t>2</a:t>
            </a:r>
            <a:endParaRPr lang="zh-CN" altLang="en-US" sz="2665" b="1" dirty="0">
              <a:solidFill>
                <a:schemeClr val="bg1"/>
              </a:solidFill>
              <a:latin typeface="+mj-ea"/>
              <a:ea typeface="+mj-ea"/>
            </a:endParaRPr>
          </a:p>
        </p:txBody>
      </p:sp>
      <p:sp>
        <p:nvSpPr>
          <p:cNvPr id="7" name="矩形 6"/>
          <p:cNvSpPr/>
          <p:nvPr/>
        </p:nvSpPr>
        <p:spPr>
          <a:xfrm>
            <a:off x="1651675" y="2628887"/>
            <a:ext cx="4608512" cy="655639"/>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8" name="矩形 7"/>
          <p:cNvSpPr/>
          <p:nvPr/>
        </p:nvSpPr>
        <p:spPr bwMode="auto">
          <a:xfrm>
            <a:off x="758052" y="3588993"/>
            <a:ext cx="655637" cy="655639"/>
          </a:xfrm>
          <a:prstGeom prst="rect">
            <a:avLst/>
          </a:prstGeom>
          <a:solidFill>
            <a:srgbClr val="F0950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665" b="1" dirty="0">
                <a:solidFill>
                  <a:schemeClr val="bg1"/>
                </a:solidFill>
                <a:latin typeface="+mj-ea"/>
                <a:ea typeface="+mj-ea"/>
              </a:rPr>
              <a:t>3</a:t>
            </a:r>
            <a:endParaRPr lang="zh-CN" altLang="en-US" sz="2665" b="1" dirty="0">
              <a:solidFill>
                <a:schemeClr val="bg1"/>
              </a:solidFill>
              <a:latin typeface="+mj-ea"/>
              <a:ea typeface="+mj-ea"/>
            </a:endParaRPr>
          </a:p>
        </p:txBody>
      </p:sp>
      <p:sp>
        <p:nvSpPr>
          <p:cNvPr id="9" name="矩形 8"/>
          <p:cNvSpPr/>
          <p:nvPr/>
        </p:nvSpPr>
        <p:spPr>
          <a:xfrm>
            <a:off x="1449177" y="3588993"/>
            <a:ext cx="4608512" cy="655639"/>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10" name="矩形 9"/>
          <p:cNvSpPr/>
          <p:nvPr/>
        </p:nvSpPr>
        <p:spPr bwMode="auto">
          <a:xfrm>
            <a:off x="960550" y="4549100"/>
            <a:ext cx="655637" cy="655639"/>
          </a:xfrm>
          <a:prstGeom prst="rect">
            <a:avLst/>
          </a:prstGeom>
          <a:solidFill>
            <a:srgbClr val="F0950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665" b="1" dirty="0">
                <a:solidFill>
                  <a:schemeClr val="bg1"/>
                </a:solidFill>
                <a:latin typeface="+mj-ea"/>
                <a:ea typeface="+mj-ea"/>
              </a:rPr>
              <a:t>4</a:t>
            </a:r>
            <a:endParaRPr lang="zh-CN" altLang="en-US" sz="2665" b="1" dirty="0">
              <a:solidFill>
                <a:schemeClr val="bg1"/>
              </a:solidFill>
              <a:latin typeface="+mj-ea"/>
              <a:ea typeface="+mj-ea"/>
            </a:endParaRPr>
          </a:p>
        </p:txBody>
      </p:sp>
      <p:sp>
        <p:nvSpPr>
          <p:cNvPr id="11" name="矩形 10"/>
          <p:cNvSpPr/>
          <p:nvPr/>
        </p:nvSpPr>
        <p:spPr>
          <a:xfrm>
            <a:off x="1651675" y="4549100"/>
            <a:ext cx="4608512" cy="655639"/>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12" name="矩形 11"/>
          <p:cNvSpPr/>
          <p:nvPr/>
        </p:nvSpPr>
        <p:spPr bwMode="auto">
          <a:xfrm>
            <a:off x="758052" y="5509207"/>
            <a:ext cx="655637" cy="655639"/>
          </a:xfrm>
          <a:prstGeom prst="rect">
            <a:avLst/>
          </a:prstGeom>
          <a:solidFill>
            <a:srgbClr val="F0950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665" b="1" dirty="0">
                <a:solidFill>
                  <a:schemeClr val="bg1"/>
                </a:solidFill>
                <a:latin typeface="+mj-ea"/>
                <a:ea typeface="+mj-ea"/>
              </a:rPr>
              <a:t>5</a:t>
            </a:r>
            <a:endParaRPr lang="zh-CN" altLang="en-US" sz="2665" b="1" dirty="0">
              <a:solidFill>
                <a:schemeClr val="bg1"/>
              </a:solidFill>
              <a:latin typeface="+mj-ea"/>
              <a:ea typeface="+mj-ea"/>
            </a:endParaRPr>
          </a:p>
        </p:txBody>
      </p:sp>
      <p:sp>
        <p:nvSpPr>
          <p:cNvPr id="13" name="矩形 12"/>
          <p:cNvSpPr/>
          <p:nvPr/>
        </p:nvSpPr>
        <p:spPr>
          <a:xfrm>
            <a:off x="1449177" y="5509207"/>
            <a:ext cx="4608512" cy="655639"/>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endParaRPr>
          </a:p>
        </p:txBody>
      </p:sp>
      <p:sp>
        <p:nvSpPr>
          <p:cNvPr id="14" name="文本框 5"/>
          <p:cNvSpPr txBox="1">
            <a:spLocks noChangeArrowheads="1"/>
          </p:cNvSpPr>
          <p:nvPr/>
        </p:nvSpPr>
        <p:spPr bwMode="auto">
          <a:xfrm>
            <a:off x="632328" y="1758579"/>
            <a:ext cx="6162675"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665" dirty="0">
                <a:solidFill>
                  <a:schemeClr val="bg1"/>
                </a:solidFill>
                <a:latin typeface="+mj-ea"/>
                <a:ea typeface="+mj-ea"/>
              </a:rPr>
              <a:t>年度工作概述  </a:t>
            </a:r>
            <a:r>
              <a:rPr lang="zh-CN" altLang="en-US" sz="1865" dirty="0">
                <a:solidFill>
                  <a:schemeClr val="bg1"/>
                </a:solidFill>
                <a:latin typeface="+mj-ea"/>
                <a:ea typeface="+mj-ea"/>
              </a:rPr>
              <a:t>点击添加说明文字</a:t>
            </a:r>
          </a:p>
        </p:txBody>
      </p:sp>
      <p:sp>
        <p:nvSpPr>
          <p:cNvPr id="15" name="文本框 5"/>
          <p:cNvSpPr txBox="1">
            <a:spLocks noChangeArrowheads="1"/>
          </p:cNvSpPr>
          <p:nvPr/>
        </p:nvSpPr>
        <p:spPr bwMode="auto">
          <a:xfrm>
            <a:off x="835448" y="2713460"/>
            <a:ext cx="6162675"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665" dirty="0">
                <a:solidFill>
                  <a:schemeClr val="bg1"/>
                </a:solidFill>
                <a:latin typeface="+mj-ea"/>
                <a:ea typeface="+mj-ea"/>
              </a:rPr>
              <a:t>工作完成情况  </a:t>
            </a:r>
            <a:r>
              <a:rPr lang="zh-CN" altLang="en-US" sz="1865" dirty="0">
                <a:solidFill>
                  <a:schemeClr val="bg1"/>
                </a:solidFill>
                <a:latin typeface="+mj-ea"/>
                <a:ea typeface="+mj-ea"/>
              </a:rPr>
              <a:t>点击添加说明文字</a:t>
            </a:r>
          </a:p>
        </p:txBody>
      </p:sp>
      <p:sp>
        <p:nvSpPr>
          <p:cNvPr id="16" name="文本框 5"/>
          <p:cNvSpPr txBox="1">
            <a:spLocks noChangeArrowheads="1"/>
          </p:cNvSpPr>
          <p:nvPr/>
        </p:nvSpPr>
        <p:spPr bwMode="auto">
          <a:xfrm>
            <a:off x="632328" y="3667960"/>
            <a:ext cx="6162675"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665" dirty="0">
                <a:solidFill>
                  <a:schemeClr val="bg1"/>
                </a:solidFill>
                <a:latin typeface="+mj-ea"/>
                <a:ea typeface="+mj-ea"/>
              </a:rPr>
              <a:t>成功项目展示  </a:t>
            </a:r>
            <a:r>
              <a:rPr lang="zh-CN" altLang="en-US" sz="1865" dirty="0">
                <a:solidFill>
                  <a:schemeClr val="bg1"/>
                </a:solidFill>
                <a:latin typeface="+mj-ea"/>
                <a:ea typeface="+mj-ea"/>
              </a:rPr>
              <a:t>点击添加说明文字</a:t>
            </a:r>
          </a:p>
        </p:txBody>
      </p:sp>
      <p:sp>
        <p:nvSpPr>
          <p:cNvPr id="17" name="文本框 5"/>
          <p:cNvSpPr txBox="1">
            <a:spLocks noChangeArrowheads="1"/>
          </p:cNvSpPr>
          <p:nvPr/>
        </p:nvSpPr>
        <p:spPr bwMode="auto">
          <a:xfrm>
            <a:off x="835448" y="4633674"/>
            <a:ext cx="6162675"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665" dirty="0">
                <a:solidFill>
                  <a:schemeClr val="bg1"/>
                </a:solidFill>
                <a:latin typeface="+mj-ea"/>
                <a:ea typeface="+mj-ea"/>
              </a:rPr>
              <a:t>工作存在不足  </a:t>
            </a:r>
            <a:r>
              <a:rPr lang="zh-CN" altLang="en-US" sz="1865" dirty="0">
                <a:solidFill>
                  <a:schemeClr val="bg1"/>
                </a:solidFill>
                <a:latin typeface="+mj-ea"/>
                <a:ea typeface="+mj-ea"/>
              </a:rPr>
              <a:t>点击添加说明文字</a:t>
            </a:r>
          </a:p>
        </p:txBody>
      </p:sp>
      <p:sp>
        <p:nvSpPr>
          <p:cNvPr id="18" name="文本框 5"/>
          <p:cNvSpPr txBox="1">
            <a:spLocks noChangeArrowheads="1"/>
          </p:cNvSpPr>
          <p:nvPr/>
        </p:nvSpPr>
        <p:spPr bwMode="auto">
          <a:xfrm>
            <a:off x="632328" y="5582570"/>
            <a:ext cx="6162675" cy="502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665" dirty="0">
                <a:solidFill>
                  <a:schemeClr val="bg1"/>
                </a:solidFill>
                <a:latin typeface="+mj-ea"/>
                <a:ea typeface="+mj-ea"/>
              </a:rPr>
              <a:t>明年工作计划  </a:t>
            </a:r>
            <a:r>
              <a:rPr lang="zh-CN" altLang="en-US" sz="1865" dirty="0">
                <a:solidFill>
                  <a:schemeClr val="bg1"/>
                </a:solidFill>
                <a:latin typeface="+mj-ea"/>
                <a:ea typeface="+mj-ea"/>
              </a:rPr>
              <a:t>点击添加说明文字</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decel="10000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1+#ppt_w/2"/>
                                          </p:val>
                                        </p:tav>
                                        <p:tav tm="100000">
                                          <p:val>
                                            <p:strVal val="#ppt_x"/>
                                          </p:val>
                                        </p:tav>
                                      </p:tavLst>
                                    </p:anim>
                                    <p:anim calcmode="lin" valueType="num">
                                      <p:cBhvr additive="base">
                                        <p:cTn id="14" dur="500" fill="hold"/>
                                        <p:tgtEl>
                                          <p:spTgt spid="2"/>
                                        </p:tgtEl>
                                        <p:attrNameLst>
                                          <p:attrName>ppt_y</p:attrName>
                                        </p:attrNameLst>
                                      </p:cBhvr>
                                      <p:tavLst>
                                        <p:tav tm="0">
                                          <p:val>
                                            <p:strVal val="#ppt_y"/>
                                          </p:val>
                                        </p:tav>
                                        <p:tav tm="100000">
                                          <p:val>
                                            <p:strVal val="#ppt_y"/>
                                          </p:val>
                                        </p:tav>
                                      </p:tavLst>
                                    </p:anim>
                                  </p:childTnLst>
                                </p:cTn>
                              </p:par>
                              <p:par>
                                <p:cTn id="15" presetID="22" presetClass="entr" presetSubtype="2"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right)">
                                      <p:cBhvr>
                                        <p:cTn id="17" dur="500"/>
                                        <p:tgtEl>
                                          <p:spTgt spid="3"/>
                                        </p:tgtEl>
                                      </p:cBhvr>
                                    </p:animEffect>
                                  </p:childTnLst>
                                </p:cTn>
                              </p:par>
                            </p:childTnLst>
                          </p:cTn>
                        </p:par>
                        <p:par>
                          <p:cTn id="18" fill="hold">
                            <p:stCondLst>
                              <p:cond delay="1500"/>
                            </p:stCondLst>
                            <p:childTnLst>
                              <p:par>
                                <p:cTn id="19" presetID="31" presetClass="entr" presetSubtype="0" fill="hold" grpId="0" nodeType="afterEffect">
                                  <p:stCondLst>
                                    <p:cond delay="0"/>
                                  </p:stCondLst>
                                  <p:iterate type="lt">
                                    <p:tmPct val="5000"/>
                                  </p:iterate>
                                  <p:childTnLst>
                                    <p:set>
                                      <p:cBhvr>
                                        <p:cTn id="20" dur="1" fill="hold">
                                          <p:stCondLst>
                                            <p:cond delay="0"/>
                                          </p:stCondLst>
                                        </p:cTn>
                                        <p:tgtEl>
                                          <p:spTgt spid="14"/>
                                        </p:tgtEl>
                                        <p:attrNameLst>
                                          <p:attrName>style.visibility</p:attrName>
                                        </p:attrNameLst>
                                      </p:cBhvr>
                                      <p:to>
                                        <p:strVal val="visible"/>
                                      </p:to>
                                    </p:set>
                                    <p:anim calcmode="lin" valueType="num">
                                      <p:cBhvr>
                                        <p:cTn id="21" dur="1000" fill="hold"/>
                                        <p:tgtEl>
                                          <p:spTgt spid="14"/>
                                        </p:tgtEl>
                                        <p:attrNameLst>
                                          <p:attrName>ppt_w</p:attrName>
                                        </p:attrNameLst>
                                      </p:cBhvr>
                                      <p:tavLst>
                                        <p:tav tm="0">
                                          <p:val>
                                            <p:fltVal val="0"/>
                                          </p:val>
                                        </p:tav>
                                        <p:tav tm="100000">
                                          <p:val>
                                            <p:strVal val="#ppt_w"/>
                                          </p:val>
                                        </p:tav>
                                      </p:tavLst>
                                    </p:anim>
                                    <p:anim calcmode="lin" valueType="num">
                                      <p:cBhvr>
                                        <p:cTn id="22" dur="1000" fill="hold"/>
                                        <p:tgtEl>
                                          <p:spTgt spid="14"/>
                                        </p:tgtEl>
                                        <p:attrNameLst>
                                          <p:attrName>ppt_h</p:attrName>
                                        </p:attrNameLst>
                                      </p:cBhvr>
                                      <p:tavLst>
                                        <p:tav tm="0">
                                          <p:val>
                                            <p:fltVal val="0"/>
                                          </p:val>
                                        </p:tav>
                                        <p:tav tm="100000">
                                          <p:val>
                                            <p:strVal val="#ppt_h"/>
                                          </p:val>
                                        </p:tav>
                                      </p:tavLst>
                                    </p:anim>
                                    <p:anim calcmode="lin" valueType="num">
                                      <p:cBhvr>
                                        <p:cTn id="23" dur="1000" fill="hold"/>
                                        <p:tgtEl>
                                          <p:spTgt spid="14"/>
                                        </p:tgtEl>
                                        <p:attrNameLst>
                                          <p:attrName>style.rotation</p:attrName>
                                        </p:attrNameLst>
                                      </p:cBhvr>
                                      <p:tavLst>
                                        <p:tav tm="0">
                                          <p:val>
                                            <p:fltVal val="90"/>
                                          </p:val>
                                        </p:tav>
                                        <p:tav tm="100000">
                                          <p:val>
                                            <p:fltVal val="0"/>
                                          </p:val>
                                        </p:tav>
                                      </p:tavLst>
                                    </p:anim>
                                    <p:animEffect transition="in" filter="fade">
                                      <p:cBhvr>
                                        <p:cTn id="24" dur="1000"/>
                                        <p:tgtEl>
                                          <p:spTgt spid="14"/>
                                        </p:tgtEl>
                                      </p:cBhvr>
                                    </p:animEffect>
                                  </p:childTnLst>
                                </p:cTn>
                              </p:par>
                            </p:childTnLst>
                          </p:cTn>
                        </p:par>
                        <p:par>
                          <p:cTn id="25" fill="hold">
                            <p:stCondLst>
                              <p:cond delay="3250"/>
                            </p:stCondLst>
                            <p:childTnLst>
                              <p:par>
                                <p:cTn id="26" presetID="2" presetClass="entr" presetSubtype="2" decel="100000"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500" fill="hold"/>
                                        <p:tgtEl>
                                          <p:spTgt spid="6"/>
                                        </p:tgtEl>
                                        <p:attrNameLst>
                                          <p:attrName>ppt_x</p:attrName>
                                        </p:attrNameLst>
                                      </p:cBhvr>
                                      <p:tavLst>
                                        <p:tav tm="0">
                                          <p:val>
                                            <p:strVal val="1+#ppt_w/2"/>
                                          </p:val>
                                        </p:tav>
                                        <p:tav tm="100000">
                                          <p:val>
                                            <p:strVal val="#ppt_x"/>
                                          </p:val>
                                        </p:tav>
                                      </p:tavLst>
                                    </p:anim>
                                    <p:anim calcmode="lin" valueType="num">
                                      <p:cBhvr additive="base">
                                        <p:cTn id="29" dur="500" fill="hold"/>
                                        <p:tgtEl>
                                          <p:spTgt spid="6"/>
                                        </p:tgtEl>
                                        <p:attrNameLst>
                                          <p:attrName>ppt_y</p:attrName>
                                        </p:attrNameLst>
                                      </p:cBhvr>
                                      <p:tavLst>
                                        <p:tav tm="0">
                                          <p:val>
                                            <p:strVal val="#ppt_y"/>
                                          </p:val>
                                        </p:tav>
                                        <p:tav tm="100000">
                                          <p:val>
                                            <p:strVal val="#ppt_y"/>
                                          </p:val>
                                        </p:tav>
                                      </p:tavLst>
                                    </p:anim>
                                  </p:childTnLst>
                                </p:cTn>
                              </p:par>
                              <p:par>
                                <p:cTn id="30" presetID="22" presetClass="entr" presetSubtype="2"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right)">
                                      <p:cBhvr>
                                        <p:cTn id="32" dur="500"/>
                                        <p:tgtEl>
                                          <p:spTgt spid="7"/>
                                        </p:tgtEl>
                                      </p:cBhvr>
                                    </p:animEffect>
                                  </p:childTnLst>
                                </p:cTn>
                              </p:par>
                            </p:childTnLst>
                          </p:cTn>
                        </p:par>
                        <p:par>
                          <p:cTn id="33" fill="hold">
                            <p:stCondLst>
                              <p:cond delay="3750"/>
                            </p:stCondLst>
                            <p:childTnLst>
                              <p:par>
                                <p:cTn id="34" presetID="31" presetClass="entr" presetSubtype="0" fill="hold" grpId="0" nodeType="afterEffect">
                                  <p:stCondLst>
                                    <p:cond delay="0"/>
                                  </p:stCondLst>
                                  <p:iterate type="lt">
                                    <p:tmPct val="5000"/>
                                  </p:iterate>
                                  <p:childTnLst>
                                    <p:set>
                                      <p:cBhvr>
                                        <p:cTn id="35" dur="1" fill="hold">
                                          <p:stCondLst>
                                            <p:cond delay="0"/>
                                          </p:stCondLst>
                                        </p:cTn>
                                        <p:tgtEl>
                                          <p:spTgt spid="15"/>
                                        </p:tgtEl>
                                        <p:attrNameLst>
                                          <p:attrName>style.visibility</p:attrName>
                                        </p:attrNameLst>
                                      </p:cBhvr>
                                      <p:to>
                                        <p:strVal val="visible"/>
                                      </p:to>
                                    </p:set>
                                    <p:anim calcmode="lin" valueType="num">
                                      <p:cBhvr>
                                        <p:cTn id="36" dur="1000" fill="hold"/>
                                        <p:tgtEl>
                                          <p:spTgt spid="15"/>
                                        </p:tgtEl>
                                        <p:attrNameLst>
                                          <p:attrName>ppt_w</p:attrName>
                                        </p:attrNameLst>
                                      </p:cBhvr>
                                      <p:tavLst>
                                        <p:tav tm="0">
                                          <p:val>
                                            <p:fltVal val="0"/>
                                          </p:val>
                                        </p:tav>
                                        <p:tav tm="100000">
                                          <p:val>
                                            <p:strVal val="#ppt_w"/>
                                          </p:val>
                                        </p:tav>
                                      </p:tavLst>
                                    </p:anim>
                                    <p:anim calcmode="lin" valueType="num">
                                      <p:cBhvr>
                                        <p:cTn id="37" dur="1000" fill="hold"/>
                                        <p:tgtEl>
                                          <p:spTgt spid="15"/>
                                        </p:tgtEl>
                                        <p:attrNameLst>
                                          <p:attrName>ppt_h</p:attrName>
                                        </p:attrNameLst>
                                      </p:cBhvr>
                                      <p:tavLst>
                                        <p:tav tm="0">
                                          <p:val>
                                            <p:fltVal val="0"/>
                                          </p:val>
                                        </p:tav>
                                        <p:tav tm="100000">
                                          <p:val>
                                            <p:strVal val="#ppt_h"/>
                                          </p:val>
                                        </p:tav>
                                      </p:tavLst>
                                    </p:anim>
                                    <p:anim calcmode="lin" valueType="num">
                                      <p:cBhvr>
                                        <p:cTn id="38" dur="1000" fill="hold"/>
                                        <p:tgtEl>
                                          <p:spTgt spid="15"/>
                                        </p:tgtEl>
                                        <p:attrNameLst>
                                          <p:attrName>style.rotation</p:attrName>
                                        </p:attrNameLst>
                                      </p:cBhvr>
                                      <p:tavLst>
                                        <p:tav tm="0">
                                          <p:val>
                                            <p:fltVal val="90"/>
                                          </p:val>
                                        </p:tav>
                                        <p:tav tm="100000">
                                          <p:val>
                                            <p:fltVal val="0"/>
                                          </p:val>
                                        </p:tav>
                                      </p:tavLst>
                                    </p:anim>
                                    <p:animEffect transition="in" filter="fade">
                                      <p:cBhvr>
                                        <p:cTn id="39" dur="1000"/>
                                        <p:tgtEl>
                                          <p:spTgt spid="15"/>
                                        </p:tgtEl>
                                      </p:cBhvr>
                                    </p:animEffect>
                                  </p:childTnLst>
                                </p:cTn>
                              </p:par>
                            </p:childTnLst>
                          </p:cTn>
                        </p:par>
                        <p:par>
                          <p:cTn id="40" fill="hold">
                            <p:stCondLst>
                              <p:cond delay="5500"/>
                            </p:stCondLst>
                            <p:childTnLst>
                              <p:par>
                                <p:cTn id="41" presetID="2" presetClass="entr" presetSubtype="2" decel="100000"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additive="base">
                                        <p:cTn id="43" dur="500" fill="hold"/>
                                        <p:tgtEl>
                                          <p:spTgt spid="8"/>
                                        </p:tgtEl>
                                        <p:attrNameLst>
                                          <p:attrName>ppt_x</p:attrName>
                                        </p:attrNameLst>
                                      </p:cBhvr>
                                      <p:tavLst>
                                        <p:tav tm="0">
                                          <p:val>
                                            <p:strVal val="1+#ppt_w/2"/>
                                          </p:val>
                                        </p:tav>
                                        <p:tav tm="100000">
                                          <p:val>
                                            <p:strVal val="#ppt_x"/>
                                          </p:val>
                                        </p:tav>
                                      </p:tavLst>
                                    </p:anim>
                                    <p:anim calcmode="lin" valueType="num">
                                      <p:cBhvr additive="base">
                                        <p:cTn id="44" dur="500" fill="hold"/>
                                        <p:tgtEl>
                                          <p:spTgt spid="8"/>
                                        </p:tgtEl>
                                        <p:attrNameLst>
                                          <p:attrName>ppt_y</p:attrName>
                                        </p:attrNameLst>
                                      </p:cBhvr>
                                      <p:tavLst>
                                        <p:tav tm="0">
                                          <p:val>
                                            <p:strVal val="#ppt_y"/>
                                          </p:val>
                                        </p:tav>
                                        <p:tav tm="100000">
                                          <p:val>
                                            <p:strVal val="#ppt_y"/>
                                          </p:val>
                                        </p:tav>
                                      </p:tavLst>
                                    </p:anim>
                                  </p:childTnLst>
                                </p:cTn>
                              </p:par>
                              <p:par>
                                <p:cTn id="45" presetID="22" presetClass="entr" presetSubtype="2" fill="hold" grpId="0" nodeType="with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right)">
                                      <p:cBhvr>
                                        <p:cTn id="47" dur="500"/>
                                        <p:tgtEl>
                                          <p:spTgt spid="9"/>
                                        </p:tgtEl>
                                      </p:cBhvr>
                                    </p:animEffect>
                                  </p:childTnLst>
                                </p:cTn>
                              </p:par>
                            </p:childTnLst>
                          </p:cTn>
                        </p:par>
                        <p:par>
                          <p:cTn id="48" fill="hold">
                            <p:stCondLst>
                              <p:cond delay="6000"/>
                            </p:stCondLst>
                            <p:childTnLst>
                              <p:par>
                                <p:cTn id="49" presetID="31" presetClass="entr" presetSubtype="0" fill="hold" grpId="0" nodeType="afterEffect">
                                  <p:stCondLst>
                                    <p:cond delay="0"/>
                                  </p:stCondLst>
                                  <p:iterate type="lt">
                                    <p:tmPct val="5000"/>
                                  </p:iterate>
                                  <p:childTnLst>
                                    <p:set>
                                      <p:cBhvr>
                                        <p:cTn id="50" dur="1" fill="hold">
                                          <p:stCondLst>
                                            <p:cond delay="0"/>
                                          </p:stCondLst>
                                        </p:cTn>
                                        <p:tgtEl>
                                          <p:spTgt spid="16"/>
                                        </p:tgtEl>
                                        <p:attrNameLst>
                                          <p:attrName>style.visibility</p:attrName>
                                        </p:attrNameLst>
                                      </p:cBhvr>
                                      <p:to>
                                        <p:strVal val="visible"/>
                                      </p:to>
                                    </p:set>
                                    <p:anim calcmode="lin" valueType="num">
                                      <p:cBhvr>
                                        <p:cTn id="51" dur="1000" fill="hold"/>
                                        <p:tgtEl>
                                          <p:spTgt spid="16"/>
                                        </p:tgtEl>
                                        <p:attrNameLst>
                                          <p:attrName>ppt_w</p:attrName>
                                        </p:attrNameLst>
                                      </p:cBhvr>
                                      <p:tavLst>
                                        <p:tav tm="0">
                                          <p:val>
                                            <p:fltVal val="0"/>
                                          </p:val>
                                        </p:tav>
                                        <p:tav tm="100000">
                                          <p:val>
                                            <p:strVal val="#ppt_w"/>
                                          </p:val>
                                        </p:tav>
                                      </p:tavLst>
                                    </p:anim>
                                    <p:anim calcmode="lin" valueType="num">
                                      <p:cBhvr>
                                        <p:cTn id="52" dur="1000" fill="hold"/>
                                        <p:tgtEl>
                                          <p:spTgt spid="16"/>
                                        </p:tgtEl>
                                        <p:attrNameLst>
                                          <p:attrName>ppt_h</p:attrName>
                                        </p:attrNameLst>
                                      </p:cBhvr>
                                      <p:tavLst>
                                        <p:tav tm="0">
                                          <p:val>
                                            <p:fltVal val="0"/>
                                          </p:val>
                                        </p:tav>
                                        <p:tav tm="100000">
                                          <p:val>
                                            <p:strVal val="#ppt_h"/>
                                          </p:val>
                                        </p:tav>
                                      </p:tavLst>
                                    </p:anim>
                                    <p:anim calcmode="lin" valueType="num">
                                      <p:cBhvr>
                                        <p:cTn id="53" dur="1000" fill="hold"/>
                                        <p:tgtEl>
                                          <p:spTgt spid="16"/>
                                        </p:tgtEl>
                                        <p:attrNameLst>
                                          <p:attrName>style.rotation</p:attrName>
                                        </p:attrNameLst>
                                      </p:cBhvr>
                                      <p:tavLst>
                                        <p:tav tm="0">
                                          <p:val>
                                            <p:fltVal val="90"/>
                                          </p:val>
                                        </p:tav>
                                        <p:tav tm="100000">
                                          <p:val>
                                            <p:fltVal val="0"/>
                                          </p:val>
                                        </p:tav>
                                      </p:tavLst>
                                    </p:anim>
                                    <p:animEffect transition="in" filter="fade">
                                      <p:cBhvr>
                                        <p:cTn id="54" dur="1000"/>
                                        <p:tgtEl>
                                          <p:spTgt spid="16"/>
                                        </p:tgtEl>
                                      </p:cBhvr>
                                    </p:animEffect>
                                  </p:childTnLst>
                                </p:cTn>
                              </p:par>
                            </p:childTnLst>
                          </p:cTn>
                        </p:par>
                        <p:par>
                          <p:cTn id="55" fill="hold">
                            <p:stCondLst>
                              <p:cond delay="7750"/>
                            </p:stCondLst>
                            <p:childTnLst>
                              <p:par>
                                <p:cTn id="56" presetID="2" presetClass="entr" presetSubtype="2" decel="100000" fill="hold" grpId="0" nodeType="afterEffect">
                                  <p:stCondLst>
                                    <p:cond delay="0"/>
                                  </p:stCondLst>
                                  <p:childTnLst>
                                    <p:set>
                                      <p:cBhvr>
                                        <p:cTn id="57" dur="1" fill="hold">
                                          <p:stCondLst>
                                            <p:cond delay="0"/>
                                          </p:stCondLst>
                                        </p:cTn>
                                        <p:tgtEl>
                                          <p:spTgt spid="10"/>
                                        </p:tgtEl>
                                        <p:attrNameLst>
                                          <p:attrName>style.visibility</p:attrName>
                                        </p:attrNameLst>
                                      </p:cBhvr>
                                      <p:to>
                                        <p:strVal val="visible"/>
                                      </p:to>
                                    </p:set>
                                    <p:anim calcmode="lin" valueType="num">
                                      <p:cBhvr additive="base">
                                        <p:cTn id="58" dur="500" fill="hold"/>
                                        <p:tgtEl>
                                          <p:spTgt spid="10"/>
                                        </p:tgtEl>
                                        <p:attrNameLst>
                                          <p:attrName>ppt_x</p:attrName>
                                        </p:attrNameLst>
                                      </p:cBhvr>
                                      <p:tavLst>
                                        <p:tav tm="0">
                                          <p:val>
                                            <p:strVal val="1+#ppt_w/2"/>
                                          </p:val>
                                        </p:tav>
                                        <p:tav tm="100000">
                                          <p:val>
                                            <p:strVal val="#ppt_x"/>
                                          </p:val>
                                        </p:tav>
                                      </p:tavLst>
                                    </p:anim>
                                    <p:anim calcmode="lin" valueType="num">
                                      <p:cBhvr additive="base">
                                        <p:cTn id="59" dur="500" fill="hold"/>
                                        <p:tgtEl>
                                          <p:spTgt spid="10"/>
                                        </p:tgtEl>
                                        <p:attrNameLst>
                                          <p:attrName>ppt_y</p:attrName>
                                        </p:attrNameLst>
                                      </p:cBhvr>
                                      <p:tavLst>
                                        <p:tav tm="0">
                                          <p:val>
                                            <p:strVal val="#ppt_y"/>
                                          </p:val>
                                        </p:tav>
                                        <p:tav tm="100000">
                                          <p:val>
                                            <p:strVal val="#ppt_y"/>
                                          </p:val>
                                        </p:tav>
                                      </p:tavLst>
                                    </p:anim>
                                  </p:childTnLst>
                                </p:cTn>
                              </p:par>
                              <p:par>
                                <p:cTn id="60" presetID="22" presetClass="entr" presetSubtype="2" fill="hold" grpId="0" nodeType="with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wipe(right)">
                                      <p:cBhvr>
                                        <p:cTn id="62" dur="500"/>
                                        <p:tgtEl>
                                          <p:spTgt spid="11"/>
                                        </p:tgtEl>
                                      </p:cBhvr>
                                    </p:animEffect>
                                  </p:childTnLst>
                                </p:cTn>
                              </p:par>
                            </p:childTnLst>
                          </p:cTn>
                        </p:par>
                        <p:par>
                          <p:cTn id="63" fill="hold">
                            <p:stCondLst>
                              <p:cond delay="8250"/>
                            </p:stCondLst>
                            <p:childTnLst>
                              <p:par>
                                <p:cTn id="64" presetID="31" presetClass="entr" presetSubtype="0" fill="hold" grpId="0" nodeType="afterEffect">
                                  <p:stCondLst>
                                    <p:cond delay="0"/>
                                  </p:stCondLst>
                                  <p:iterate type="lt">
                                    <p:tmPct val="5000"/>
                                  </p:iterate>
                                  <p:childTnLst>
                                    <p:set>
                                      <p:cBhvr>
                                        <p:cTn id="65" dur="1" fill="hold">
                                          <p:stCondLst>
                                            <p:cond delay="0"/>
                                          </p:stCondLst>
                                        </p:cTn>
                                        <p:tgtEl>
                                          <p:spTgt spid="17"/>
                                        </p:tgtEl>
                                        <p:attrNameLst>
                                          <p:attrName>style.visibility</p:attrName>
                                        </p:attrNameLst>
                                      </p:cBhvr>
                                      <p:to>
                                        <p:strVal val="visible"/>
                                      </p:to>
                                    </p:set>
                                    <p:anim calcmode="lin" valueType="num">
                                      <p:cBhvr>
                                        <p:cTn id="66" dur="1000" fill="hold"/>
                                        <p:tgtEl>
                                          <p:spTgt spid="17"/>
                                        </p:tgtEl>
                                        <p:attrNameLst>
                                          <p:attrName>ppt_w</p:attrName>
                                        </p:attrNameLst>
                                      </p:cBhvr>
                                      <p:tavLst>
                                        <p:tav tm="0">
                                          <p:val>
                                            <p:fltVal val="0"/>
                                          </p:val>
                                        </p:tav>
                                        <p:tav tm="100000">
                                          <p:val>
                                            <p:strVal val="#ppt_w"/>
                                          </p:val>
                                        </p:tav>
                                      </p:tavLst>
                                    </p:anim>
                                    <p:anim calcmode="lin" valueType="num">
                                      <p:cBhvr>
                                        <p:cTn id="67" dur="1000" fill="hold"/>
                                        <p:tgtEl>
                                          <p:spTgt spid="17"/>
                                        </p:tgtEl>
                                        <p:attrNameLst>
                                          <p:attrName>ppt_h</p:attrName>
                                        </p:attrNameLst>
                                      </p:cBhvr>
                                      <p:tavLst>
                                        <p:tav tm="0">
                                          <p:val>
                                            <p:fltVal val="0"/>
                                          </p:val>
                                        </p:tav>
                                        <p:tav tm="100000">
                                          <p:val>
                                            <p:strVal val="#ppt_h"/>
                                          </p:val>
                                        </p:tav>
                                      </p:tavLst>
                                    </p:anim>
                                    <p:anim calcmode="lin" valueType="num">
                                      <p:cBhvr>
                                        <p:cTn id="68" dur="1000" fill="hold"/>
                                        <p:tgtEl>
                                          <p:spTgt spid="17"/>
                                        </p:tgtEl>
                                        <p:attrNameLst>
                                          <p:attrName>style.rotation</p:attrName>
                                        </p:attrNameLst>
                                      </p:cBhvr>
                                      <p:tavLst>
                                        <p:tav tm="0">
                                          <p:val>
                                            <p:fltVal val="90"/>
                                          </p:val>
                                        </p:tav>
                                        <p:tav tm="100000">
                                          <p:val>
                                            <p:fltVal val="0"/>
                                          </p:val>
                                        </p:tav>
                                      </p:tavLst>
                                    </p:anim>
                                    <p:animEffect transition="in" filter="fade">
                                      <p:cBhvr>
                                        <p:cTn id="69" dur="1000"/>
                                        <p:tgtEl>
                                          <p:spTgt spid="17"/>
                                        </p:tgtEl>
                                      </p:cBhvr>
                                    </p:animEffect>
                                  </p:childTnLst>
                                </p:cTn>
                              </p:par>
                            </p:childTnLst>
                          </p:cTn>
                        </p:par>
                        <p:par>
                          <p:cTn id="70" fill="hold">
                            <p:stCondLst>
                              <p:cond delay="10000"/>
                            </p:stCondLst>
                            <p:childTnLst>
                              <p:par>
                                <p:cTn id="71" presetID="2" presetClass="entr" presetSubtype="2" decel="100000" fill="hold" grpId="0" nodeType="afterEffect">
                                  <p:stCondLst>
                                    <p:cond delay="0"/>
                                  </p:stCondLst>
                                  <p:childTnLst>
                                    <p:set>
                                      <p:cBhvr>
                                        <p:cTn id="72" dur="1" fill="hold">
                                          <p:stCondLst>
                                            <p:cond delay="0"/>
                                          </p:stCondLst>
                                        </p:cTn>
                                        <p:tgtEl>
                                          <p:spTgt spid="12"/>
                                        </p:tgtEl>
                                        <p:attrNameLst>
                                          <p:attrName>style.visibility</p:attrName>
                                        </p:attrNameLst>
                                      </p:cBhvr>
                                      <p:to>
                                        <p:strVal val="visible"/>
                                      </p:to>
                                    </p:set>
                                    <p:anim calcmode="lin" valueType="num">
                                      <p:cBhvr additive="base">
                                        <p:cTn id="73" dur="500" fill="hold"/>
                                        <p:tgtEl>
                                          <p:spTgt spid="12"/>
                                        </p:tgtEl>
                                        <p:attrNameLst>
                                          <p:attrName>ppt_x</p:attrName>
                                        </p:attrNameLst>
                                      </p:cBhvr>
                                      <p:tavLst>
                                        <p:tav tm="0">
                                          <p:val>
                                            <p:strVal val="1+#ppt_w/2"/>
                                          </p:val>
                                        </p:tav>
                                        <p:tav tm="100000">
                                          <p:val>
                                            <p:strVal val="#ppt_x"/>
                                          </p:val>
                                        </p:tav>
                                      </p:tavLst>
                                    </p:anim>
                                    <p:anim calcmode="lin" valueType="num">
                                      <p:cBhvr additive="base">
                                        <p:cTn id="74" dur="500" fill="hold"/>
                                        <p:tgtEl>
                                          <p:spTgt spid="12"/>
                                        </p:tgtEl>
                                        <p:attrNameLst>
                                          <p:attrName>ppt_y</p:attrName>
                                        </p:attrNameLst>
                                      </p:cBhvr>
                                      <p:tavLst>
                                        <p:tav tm="0">
                                          <p:val>
                                            <p:strVal val="#ppt_y"/>
                                          </p:val>
                                        </p:tav>
                                        <p:tav tm="100000">
                                          <p:val>
                                            <p:strVal val="#ppt_y"/>
                                          </p:val>
                                        </p:tav>
                                      </p:tavLst>
                                    </p:anim>
                                  </p:childTnLst>
                                </p:cTn>
                              </p:par>
                              <p:par>
                                <p:cTn id="75" presetID="22" presetClass="entr" presetSubtype="2" fill="hold" grpId="0" nodeType="withEffect">
                                  <p:stCondLst>
                                    <p:cond delay="0"/>
                                  </p:stCondLst>
                                  <p:childTnLst>
                                    <p:set>
                                      <p:cBhvr>
                                        <p:cTn id="76" dur="1" fill="hold">
                                          <p:stCondLst>
                                            <p:cond delay="0"/>
                                          </p:stCondLst>
                                        </p:cTn>
                                        <p:tgtEl>
                                          <p:spTgt spid="13"/>
                                        </p:tgtEl>
                                        <p:attrNameLst>
                                          <p:attrName>style.visibility</p:attrName>
                                        </p:attrNameLst>
                                      </p:cBhvr>
                                      <p:to>
                                        <p:strVal val="visible"/>
                                      </p:to>
                                    </p:set>
                                    <p:animEffect transition="in" filter="wipe(right)">
                                      <p:cBhvr>
                                        <p:cTn id="77" dur="500"/>
                                        <p:tgtEl>
                                          <p:spTgt spid="13"/>
                                        </p:tgtEl>
                                      </p:cBhvr>
                                    </p:animEffect>
                                  </p:childTnLst>
                                </p:cTn>
                              </p:par>
                            </p:childTnLst>
                          </p:cTn>
                        </p:par>
                        <p:par>
                          <p:cTn id="78" fill="hold">
                            <p:stCondLst>
                              <p:cond delay="10500"/>
                            </p:stCondLst>
                            <p:childTnLst>
                              <p:par>
                                <p:cTn id="79" presetID="31" presetClass="entr" presetSubtype="0" fill="hold" grpId="0" nodeType="afterEffect">
                                  <p:stCondLst>
                                    <p:cond delay="0"/>
                                  </p:stCondLst>
                                  <p:iterate type="lt">
                                    <p:tmPct val="5000"/>
                                  </p:iterate>
                                  <p:childTnLst>
                                    <p:set>
                                      <p:cBhvr>
                                        <p:cTn id="80" dur="1" fill="hold">
                                          <p:stCondLst>
                                            <p:cond delay="0"/>
                                          </p:stCondLst>
                                        </p:cTn>
                                        <p:tgtEl>
                                          <p:spTgt spid="18"/>
                                        </p:tgtEl>
                                        <p:attrNameLst>
                                          <p:attrName>style.visibility</p:attrName>
                                        </p:attrNameLst>
                                      </p:cBhvr>
                                      <p:to>
                                        <p:strVal val="visible"/>
                                      </p:to>
                                    </p:set>
                                    <p:anim calcmode="lin" valueType="num">
                                      <p:cBhvr>
                                        <p:cTn id="81" dur="1000" fill="hold"/>
                                        <p:tgtEl>
                                          <p:spTgt spid="18"/>
                                        </p:tgtEl>
                                        <p:attrNameLst>
                                          <p:attrName>ppt_w</p:attrName>
                                        </p:attrNameLst>
                                      </p:cBhvr>
                                      <p:tavLst>
                                        <p:tav tm="0">
                                          <p:val>
                                            <p:fltVal val="0"/>
                                          </p:val>
                                        </p:tav>
                                        <p:tav tm="100000">
                                          <p:val>
                                            <p:strVal val="#ppt_w"/>
                                          </p:val>
                                        </p:tav>
                                      </p:tavLst>
                                    </p:anim>
                                    <p:anim calcmode="lin" valueType="num">
                                      <p:cBhvr>
                                        <p:cTn id="82" dur="1000" fill="hold"/>
                                        <p:tgtEl>
                                          <p:spTgt spid="18"/>
                                        </p:tgtEl>
                                        <p:attrNameLst>
                                          <p:attrName>ppt_h</p:attrName>
                                        </p:attrNameLst>
                                      </p:cBhvr>
                                      <p:tavLst>
                                        <p:tav tm="0">
                                          <p:val>
                                            <p:fltVal val="0"/>
                                          </p:val>
                                        </p:tav>
                                        <p:tav tm="100000">
                                          <p:val>
                                            <p:strVal val="#ppt_h"/>
                                          </p:val>
                                        </p:tav>
                                      </p:tavLst>
                                    </p:anim>
                                    <p:anim calcmode="lin" valueType="num">
                                      <p:cBhvr>
                                        <p:cTn id="83" dur="1000" fill="hold"/>
                                        <p:tgtEl>
                                          <p:spTgt spid="18"/>
                                        </p:tgtEl>
                                        <p:attrNameLst>
                                          <p:attrName>style.rotation</p:attrName>
                                        </p:attrNameLst>
                                      </p:cBhvr>
                                      <p:tavLst>
                                        <p:tav tm="0">
                                          <p:val>
                                            <p:fltVal val="90"/>
                                          </p:val>
                                        </p:tav>
                                        <p:tav tm="100000">
                                          <p:val>
                                            <p:fltVal val="0"/>
                                          </p:val>
                                        </p:tav>
                                      </p:tavLst>
                                    </p:anim>
                                    <p:animEffect transition="in" filter="fade">
                                      <p:cBhvr>
                                        <p:cTn id="84"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6" grpId="0" animBg="1"/>
      <p:bldP spid="7" grpId="0" animBg="1"/>
      <p:bldP spid="8" grpId="0" animBg="1"/>
      <p:bldP spid="9" grpId="0" animBg="1"/>
      <p:bldP spid="10" grpId="0" animBg="1"/>
      <p:bldP spid="11" grpId="0" animBg="1"/>
      <p:bldP spid="12" grpId="0" animBg="1"/>
      <p:bldP spid="13" grpId="0" animBg="1"/>
      <p:bldP spid="14" grpId="0"/>
      <p:bldP spid="15" grpId="0"/>
      <p:bldP spid="16" grpId="0"/>
      <p:bldP spid="17" grpId="0"/>
      <p:bldP spid="1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795" y="3687320"/>
            <a:ext cx="12190413" cy="0"/>
          </a:xfrm>
          <a:prstGeom prst="line">
            <a:avLst/>
          </a:prstGeom>
          <a:ln w="19050">
            <a:solidFill>
              <a:srgbClr val="D7D7D7"/>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624106" y="2823702"/>
            <a:ext cx="1169527" cy="400097"/>
          </a:xfrm>
          <a:prstGeom prst="rect">
            <a:avLst/>
          </a:prstGeom>
          <a:noFill/>
        </p:spPr>
        <p:txBody>
          <a:bodyPr wrap="none" lIns="121908" tIns="60954" rIns="121908" bIns="60954" rtlCol="0">
            <a:spAutoFit/>
          </a:bodyPr>
          <a:lstStyle/>
          <a:p>
            <a:r>
              <a:rPr lang="zh-CN" altLang="en-US" b="1" dirty="0">
                <a:solidFill>
                  <a:schemeClr val="accent1"/>
                </a:solidFill>
              </a:rPr>
              <a:t>正面观点</a:t>
            </a:r>
          </a:p>
        </p:txBody>
      </p:sp>
      <p:sp>
        <p:nvSpPr>
          <p:cNvPr id="42" name="TextBox 41"/>
          <p:cNvSpPr txBox="1"/>
          <p:nvPr/>
        </p:nvSpPr>
        <p:spPr>
          <a:xfrm>
            <a:off x="624106" y="4009960"/>
            <a:ext cx="1169527" cy="400097"/>
          </a:xfrm>
          <a:prstGeom prst="rect">
            <a:avLst/>
          </a:prstGeom>
          <a:noFill/>
        </p:spPr>
        <p:txBody>
          <a:bodyPr wrap="none" lIns="121908" tIns="60954" rIns="121908" bIns="60954" rtlCol="0">
            <a:spAutoFit/>
          </a:bodyPr>
          <a:lstStyle/>
          <a:p>
            <a:r>
              <a:rPr lang="zh-CN" altLang="en-US" b="1" dirty="0">
                <a:solidFill>
                  <a:schemeClr val="tx1">
                    <a:lumMod val="50000"/>
                    <a:lumOff val="50000"/>
                  </a:schemeClr>
                </a:solidFill>
              </a:rPr>
              <a:t>反面观点</a:t>
            </a:r>
          </a:p>
        </p:txBody>
      </p:sp>
      <p:grpSp>
        <p:nvGrpSpPr>
          <p:cNvPr id="16" name="组合 15"/>
          <p:cNvGrpSpPr/>
          <p:nvPr/>
        </p:nvGrpSpPr>
        <p:grpSpPr>
          <a:xfrm>
            <a:off x="1944671" y="1528934"/>
            <a:ext cx="9223168" cy="2214051"/>
            <a:chOff x="1458098" y="1146700"/>
            <a:chExt cx="6918276" cy="1660538"/>
          </a:xfrm>
        </p:grpSpPr>
        <p:grpSp>
          <p:nvGrpSpPr>
            <p:cNvPr id="60" name="组合 59"/>
            <p:cNvGrpSpPr/>
            <p:nvPr/>
          </p:nvGrpSpPr>
          <p:grpSpPr>
            <a:xfrm>
              <a:off x="1458098" y="1160545"/>
              <a:ext cx="943926" cy="1629659"/>
              <a:chOff x="2267482" y="1160545"/>
              <a:chExt cx="943926" cy="1629659"/>
            </a:xfrm>
          </p:grpSpPr>
          <p:sp>
            <p:nvSpPr>
              <p:cNvPr id="23" name="矩形 22"/>
              <p:cNvSpPr/>
              <p:nvPr/>
            </p:nvSpPr>
            <p:spPr>
              <a:xfrm rot="20083561" flipV="1">
                <a:off x="2939372" y="1893643"/>
                <a:ext cx="51424" cy="864675"/>
              </a:xfrm>
              <a:prstGeom prst="rect">
                <a:avLst/>
              </a:prstGeom>
              <a:solidFill>
                <a:schemeClr val="accent1"/>
              </a:soli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24" name="椭圆 23"/>
              <p:cNvSpPr/>
              <p:nvPr/>
            </p:nvSpPr>
            <p:spPr>
              <a:xfrm rot="20083561" flipV="1">
                <a:off x="3108560" y="2687356"/>
                <a:ext cx="102848" cy="102848"/>
              </a:xfrm>
              <a:prstGeom prst="ellipse">
                <a:avLst/>
              </a:prstGeom>
              <a:solidFill>
                <a:srgbClr val="FFFFFF"/>
              </a:solidFill>
              <a:ln w="25400" cap="flat" cmpd="sng" algn="ctr">
                <a:solidFill>
                  <a:schemeClr val="accent1"/>
                </a:solid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25" name="任意多边形 24"/>
              <p:cNvSpPr/>
              <p:nvPr/>
            </p:nvSpPr>
            <p:spPr bwMode="auto">
              <a:xfrm rot="20100000" flipV="1">
                <a:off x="2267482" y="1160545"/>
                <a:ext cx="690374" cy="833354"/>
              </a:xfrm>
              <a:custGeom>
                <a:avLst/>
                <a:gdLst>
                  <a:gd name="connsiteX0" fmla="*/ 688641 w 1377282"/>
                  <a:gd name="connsiteY0" fmla="*/ 429617 h 1662525"/>
                  <a:gd name="connsiteX1" fmla="*/ 138711 w 1377282"/>
                  <a:gd name="connsiteY1" fmla="*/ 979547 h 1662525"/>
                  <a:gd name="connsiteX2" fmla="*/ 688641 w 1377282"/>
                  <a:gd name="connsiteY2" fmla="*/ 1529477 h 1662525"/>
                  <a:gd name="connsiteX3" fmla="*/ 1238571 w 1377282"/>
                  <a:gd name="connsiteY3" fmla="*/ 979547 h 1662525"/>
                  <a:gd name="connsiteX4" fmla="*/ 688641 w 1377282"/>
                  <a:gd name="connsiteY4" fmla="*/ 429617 h 1662525"/>
                  <a:gd name="connsiteX5" fmla="*/ 688641 w 1377282"/>
                  <a:gd name="connsiteY5" fmla="*/ 0 h 1662525"/>
                  <a:gd name="connsiteX6" fmla="*/ 1175584 w 1377282"/>
                  <a:gd name="connsiteY6" fmla="*/ 486943 h 1662525"/>
                  <a:gd name="connsiteX7" fmla="*/ 1175584 w 1377282"/>
                  <a:gd name="connsiteY7" fmla="*/ 1460828 h 1662525"/>
                  <a:gd name="connsiteX8" fmla="*/ 688641 w 1377282"/>
                  <a:gd name="connsiteY8" fmla="*/ 1662525 h 1662525"/>
                  <a:gd name="connsiteX9" fmla="*/ 201698 w 1377282"/>
                  <a:gd name="connsiteY9" fmla="*/ 1460828 h 1662525"/>
                  <a:gd name="connsiteX10" fmla="*/ 201698 w 1377282"/>
                  <a:gd name="connsiteY10" fmla="*/ 486943 h 16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282" h="1662525">
                    <a:moveTo>
                      <a:pt x="688641" y="429617"/>
                    </a:moveTo>
                    <a:cubicBezTo>
                      <a:pt x="384923" y="429617"/>
                      <a:pt x="138711" y="675829"/>
                      <a:pt x="138711" y="979547"/>
                    </a:cubicBezTo>
                    <a:cubicBezTo>
                      <a:pt x="138711" y="1283265"/>
                      <a:pt x="384923" y="1529477"/>
                      <a:pt x="688641" y="1529477"/>
                    </a:cubicBezTo>
                    <a:cubicBezTo>
                      <a:pt x="992359" y="1529477"/>
                      <a:pt x="1238571" y="1283265"/>
                      <a:pt x="1238571" y="979547"/>
                    </a:cubicBezTo>
                    <a:cubicBezTo>
                      <a:pt x="1238571" y="675829"/>
                      <a:pt x="992359" y="429617"/>
                      <a:pt x="688641" y="429617"/>
                    </a:cubicBezTo>
                    <a:close/>
                    <a:moveTo>
                      <a:pt x="688641" y="0"/>
                    </a:moveTo>
                    <a:lnTo>
                      <a:pt x="1175584" y="486943"/>
                    </a:lnTo>
                    <a:cubicBezTo>
                      <a:pt x="1444515" y="755874"/>
                      <a:pt x="1444515" y="1191896"/>
                      <a:pt x="1175584" y="1460828"/>
                    </a:cubicBezTo>
                    <a:cubicBezTo>
                      <a:pt x="1041119" y="1595293"/>
                      <a:pt x="864879" y="1662527"/>
                      <a:pt x="688641" y="1662525"/>
                    </a:cubicBezTo>
                    <a:cubicBezTo>
                      <a:pt x="512403" y="1662527"/>
                      <a:pt x="336163" y="1595293"/>
                      <a:pt x="201698" y="1460828"/>
                    </a:cubicBezTo>
                    <a:cubicBezTo>
                      <a:pt x="-67233" y="1191896"/>
                      <a:pt x="-67233" y="755874"/>
                      <a:pt x="201698" y="486943"/>
                    </a:cubicBezTo>
                    <a:close/>
                  </a:path>
                </a:pathLst>
              </a:cu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216000" bIns="0" rtlCol="0" anchor="ctr">
                <a:noAutofit/>
              </a:bodyPr>
              <a:lstStyle/>
              <a:p>
                <a:pPr algn="ctr">
                  <a:lnSpc>
                    <a:spcPct val="150000"/>
                  </a:lnSpc>
                </a:pPr>
                <a:endParaRPr lang="zh-CN" altLang="en-US" sz="2700" b="1" dirty="0">
                  <a:solidFill>
                    <a:schemeClr val="tx1"/>
                  </a:solidFill>
                  <a:latin typeface="+mn-ea"/>
                </a:endParaRPr>
              </a:p>
            </p:txBody>
          </p:sp>
          <p:sp>
            <p:nvSpPr>
              <p:cNvPr id="43" name="TextBox 42"/>
              <p:cNvSpPr txBox="1"/>
              <p:nvPr/>
            </p:nvSpPr>
            <p:spPr>
              <a:xfrm>
                <a:off x="2267744" y="1347614"/>
                <a:ext cx="600242" cy="253915"/>
              </a:xfrm>
              <a:prstGeom prst="rect">
                <a:avLst/>
              </a:prstGeom>
              <a:noFill/>
            </p:spPr>
            <p:txBody>
              <a:bodyPr wrap="none" rtlCol="0">
                <a:spAutoFit/>
              </a:bodyPr>
              <a:lstStyle/>
              <a:p>
                <a:r>
                  <a:rPr lang="zh-CN" altLang="en-US" sz="1600" b="1" dirty="0">
                    <a:solidFill>
                      <a:schemeClr val="accent1"/>
                    </a:solidFill>
                  </a:rPr>
                  <a:t>观点一</a:t>
                </a:r>
              </a:p>
            </p:txBody>
          </p:sp>
        </p:grpSp>
        <p:grpSp>
          <p:nvGrpSpPr>
            <p:cNvPr id="59" name="组合 58"/>
            <p:cNvGrpSpPr/>
            <p:nvPr/>
          </p:nvGrpSpPr>
          <p:grpSpPr>
            <a:xfrm>
              <a:off x="3109104" y="1146700"/>
              <a:ext cx="943927" cy="1629659"/>
              <a:chOff x="3643398" y="1146700"/>
              <a:chExt cx="943927" cy="1629659"/>
            </a:xfrm>
          </p:grpSpPr>
          <p:sp>
            <p:nvSpPr>
              <p:cNvPr id="27" name="矩形 26"/>
              <p:cNvSpPr/>
              <p:nvPr/>
            </p:nvSpPr>
            <p:spPr>
              <a:xfrm rot="20083561" flipV="1">
                <a:off x="4315289" y="1879798"/>
                <a:ext cx="51424" cy="864675"/>
              </a:xfrm>
              <a:prstGeom prst="rect">
                <a:avLst/>
              </a:prstGeom>
              <a:solidFill>
                <a:schemeClr val="accent1"/>
              </a:soli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28" name="椭圆 27"/>
              <p:cNvSpPr/>
              <p:nvPr/>
            </p:nvSpPr>
            <p:spPr>
              <a:xfrm rot="20083561" flipV="1">
                <a:off x="4484477" y="2673511"/>
                <a:ext cx="102848" cy="102848"/>
              </a:xfrm>
              <a:prstGeom prst="ellipse">
                <a:avLst/>
              </a:prstGeom>
              <a:solidFill>
                <a:srgbClr val="FFFFFF"/>
              </a:solidFill>
              <a:ln w="25400" cap="flat" cmpd="sng" algn="ctr">
                <a:solidFill>
                  <a:schemeClr val="accent1"/>
                </a:solid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29" name="任意多边形 28"/>
              <p:cNvSpPr/>
              <p:nvPr/>
            </p:nvSpPr>
            <p:spPr bwMode="auto">
              <a:xfrm rot="20100000" flipV="1">
                <a:off x="3643398" y="1146700"/>
                <a:ext cx="690374" cy="833354"/>
              </a:xfrm>
              <a:custGeom>
                <a:avLst/>
                <a:gdLst>
                  <a:gd name="connsiteX0" fmla="*/ 688641 w 1377282"/>
                  <a:gd name="connsiteY0" fmla="*/ 429617 h 1662525"/>
                  <a:gd name="connsiteX1" fmla="*/ 138711 w 1377282"/>
                  <a:gd name="connsiteY1" fmla="*/ 979547 h 1662525"/>
                  <a:gd name="connsiteX2" fmla="*/ 688641 w 1377282"/>
                  <a:gd name="connsiteY2" fmla="*/ 1529477 h 1662525"/>
                  <a:gd name="connsiteX3" fmla="*/ 1238571 w 1377282"/>
                  <a:gd name="connsiteY3" fmla="*/ 979547 h 1662525"/>
                  <a:gd name="connsiteX4" fmla="*/ 688641 w 1377282"/>
                  <a:gd name="connsiteY4" fmla="*/ 429617 h 1662525"/>
                  <a:gd name="connsiteX5" fmla="*/ 688641 w 1377282"/>
                  <a:gd name="connsiteY5" fmla="*/ 0 h 1662525"/>
                  <a:gd name="connsiteX6" fmla="*/ 1175584 w 1377282"/>
                  <a:gd name="connsiteY6" fmla="*/ 486943 h 1662525"/>
                  <a:gd name="connsiteX7" fmla="*/ 1175584 w 1377282"/>
                  <a:gd name="connsiteY7" fmla="*/ 1460828 h 1662525"/>
                  <a:gd name="connsiteX8" fmla="*/ 688641 w 1377282"/>
                  <a:gd name="connsiteY8" fmla="*/ 1662525 h 1662525"/>
                  <a:gd name="connsiteX9" fmla="*/ 201698 w 1377282"/>
                  <a:gd name="connsiteY9" fmla="*/ 1460828 h 1662525"/>
                  <a:gd name="connsiteX10" fmla="*/ 201698 w 1377282"/>
                  <a:gd name="connsiteY10" fmla="*/ 486943 h 16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282" h="1662525">
                    <a:moveTo>
                      <a:pt x="688641" y="429617"/>
                    </a:moveTo>
                    <a:cubicBezTo>
                      <a:pt x="384923" y="429617"/>
                      <a:pt x="138711" y="675829"/>
                      <a:pt x="138711" y="979547"/>
                    </a:cubicBezTo>
                    <a:cubicBezTo>
                      <a:pt x="138711" y="1283265"/>
                      <a:pt x="384923" y="1529477"/>
                      <a:pt x="688641" y="1529477"/>
                    </a:cubicBezTo>
                    <a:cubicBezTo>
                      <a:pt x="992359" y="1529477"/>
                      <a:pt x="1238571" y="1283265"/>
                      <a:pt x="1238571" y="979547"/>
                    </a:cubicBezTo>
                    <a:cubicBezTo>
                      <a:pt x="1238571" y="675829"/>
                      <a:pt x="992359" y="429617"/>
                      <a:pt x="688641" y="429617"/>
                    </a:cubicBezTo>
                    <a:close/>
                    <a:moveTo>
                      <a:pt x="688641" y="0"/>
                    </a:moveTo>
                    <a:lnTo>
                      <a:pt x="1175584" y="486943"/>
                    </a:lnTo>
                    <a:cubicBezTo>
                      <a:pt x="1444515" y="755874"/>
                      <a:pt x="1444515" y="1191896"/>
                      <a:pt x="1175584" y="1460828"/>
                    </a:cubicBezTo>
                    <a:cubicBezTo>
                      <a:pt x="1041119" y="1595293"/>
                      <a:pt x="864879" y="1662527"/>
                      <a:pt x="688641" y="1662525"/>
                    </a:cubicBezTo>
                    <a:cubicBezTo>
                      <a:pt x="512403" y="1662527"/>
                      <a:pt x="336163" y="1595293"/>
                      <a:pt x="201698" y="1460828"/>
                    </a:cubicBezTo>
                    <a:cubicBezTo>
                      <a:pt x="-67233" y="1191896"/>
                      <a:pt x="-67233" y="755874"/>
                      <a:pt x="201698" y="486943"/>
                    </a:cubicBezTo>
                    <a:close/>
                  </a:path>
                </a:pathLst>
              </a:cu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216000" bIns="0" rtlCol="0" anchor="ctr">
                <a:noAutofit/>
              </a:bodyPr>
              <a:lstStyle/>
              <a:p>
                <a:pPr algn="ctr">
                  <a:lnSpc>
                    <a:spcPct val="150000"/>
                  </a:lnSpc>
                </a:pPr>
                <a:endParaRPr lang="zh-CN" altLang="en-US" sz="2700" b="1" dirty="0">
                  <a:solidFill>
                    <a:schemeClr val="tx1"/>
                  </a:solidFill>
                  <a:latin typeface="+mn-ea"/>
                </a:endParaRPr>
              </a:p>
            </p:txBody>
          </p:sp>
          <p:sp>
            <p:nvSpPr>
              <p:cNvPr id="45" name="TextBox 44"/>
              <p:cNvSpPr txBox="1"/>
              <p:nvPr/>
            </p:nvSpPr>
            <p:spPr>
              <a:xfrm>
                <a:off x="3658664" y="1347614"/>
                <a:ext cx="600242" cy="253915"/>
              </a:xfrm>
              <a:prstGeom prst="rect">
                <a:avLst/>
              </a:prstGeom>
              <a:noFill/>
            </p:spPr>
            <p:txBody>
              <a:bodyPr wrap="none" rtlCol="0">
                <a:spAutoFit/>
              </a:bodyPr>
              <a:lstStyle/>
              <a:p>
                <a:r>
                  <a:rPr lang="zh-CN" altLang="en-US" sz="1600" b="1" dirty="0">
                    <a:solidFill>
                      <a:schemeClr val="accent1"/>
                    </a:solidFill>
                  </a:rPr>
                  <a:t>观点二</a:t>
                </a:r>
              </a:p>
            </p:txBody>
          </p:sp>
        </p:grpSp>
        <p:grpSp>
          <p:nvGrpSpPr>
            <p:cNvPr id="58" name="组合 57"/>
            <p:cNvGrpSpPr/>
            <p:nvPr/>
          </p:nvGrpSpPr>
          <p:grpSpPr>
            <a:xfrm>
              <a:off x="4760111" y="1146700"/>
              <a:ext cx="959194" cy="1629659"/>
              <a:chOff x="5004048" y="1146700"/>
              <a:chExt cx="959194" cy="1629659"/>
            </a:xfrm>
          </p:grpSpPr>
          <p:sp>
            <p:nvSpPr>
              <p:cNvPr id="31" name="矩形 30"/>
              <p:cNvSpPr/>
              <p:nvPr/>
            </p:nvSpPr>
            <p:spPr>
              <a:xfrm rot="20083561" flipV="1">
                <a:off x="5691206" y="1879798"/>
                <a:ext cx="51424" cy="864675"/>
              </a:xfrm>
              <a:prstGeom prst="rect">
                <a:avLst/>
              </a:prstGeom>
              <a:solidFill>
                <a:schemeClr val="accent1"/>
              </a:soli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32" name="椭圆 31"/>
              <p:cNvSpPr/>
              <p:nvPr/>
            </p:nvSpPr>
            <p:spPr>
              <a:xfrm rot="20083561" flipV="1">
                <a:off x="5860394" y="2673511"/>
                <a:ext cx="102848" cy="102848"/>
              </a:xfrm>
              <a:prstGeom prst="ellipse">
                <a:avLst/>
              </a:prstGeom>
              <a:solidFill>
                <a:srgbClr val="FFFFFF"/>
              </a:solidFill>
              <a:ln w="25400" cap="flat" cmpd="sng" algn="ctr">
                <a:solidFill>
                  <a:schemeClr val="accent1"/>
                </a:solid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33" name="任意多边形 32"/>
              <p:cNvSpPr/>
              <p:nvPr/>
            </p:nvSpPr>
            <p:spPr bwMode="auto">
              <a:xfrm rot="20100000" flipV="1">
                <a:off x="5019315" y="1146700"/>
                <a:ext cx="690374" cy="833354"/>
              </a:xfrm>
              <a:custGeom>
                <a:avLst/>
                <a:gdLst>
                  <a:gd name="connsiteX0" fmla="*/ 688641 w 1377282"/>
                  <a:gd name="connsiteY0" fmla="*/ 429617 h 1662525"/>
                  <a:gd name="connsiteX1" fmla="*/ 138711 w 1377282"/>
                  <a:gd name="connsiteY1" fmla="*/ 979547 h 1662525"/>
                  <a:gd name="connsiteX2" fmla="*/ 688641 w 1377282"/>
                  <a:gd name="connsiteY2" fmla="*/ 1529477 h 1662525"/>
                  <a:gd name="connsiteX3" fmla="*/ 1238571 w 1377282"/>
                  <a:gd name="connsiteY3" fmla="*/ 979547 h 1662525"/>
                  <a:gd name="connsiteX4" fmla="*/ 688641 w 1377282"/>
                  <a:gd name="connsiteY4" fmla="*/ 429617 h 1662525"/>
                  <a:gd name="connsiteX5" fmla="*/ 688641 w 1377282"/>
                  <a:gd name="connsiteY5" fmla="*/ 0 h 1662525"/>
                  <a:gd name="connsiteX6" fmla="*/ 1175584 w 1377282"/>
                  <a:gd name="connsiteY6" fmla="*/ 486943 h 1662525"/>
                  <a:gd name="connsiteX7" fmla="*/ 1175584 w 1377282"/>
                  <a:gd name="connsiteY7" fmla="*/ 1460828 h 1662525"/>
                  <a:gd name="connsiteX8" fmla="*/ 688641 w 1377282"/>
                  <a:gd name="connsiteY8" fmla="*/ 1662525 h 1662525"/>
                  <a:gd name="connsiteX9" fmla="*/ 201698 w 1377282"/>
                  <a:gd name="connsiteY9" fmla="*/ 1460828 h 1662525"/>
                  <a:gd name="connsiteX10" fmla="*/ 201698 w 1377282"/>
                  <a:gd name="connsiteY10" fmla="*/ 486943 h 16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282" h="1662525">
                    <a:moveTo>
                      <a:pt x="688641" y="429617"/>
                    </a:moveTo>
                    <a:cubicBezTo>
                      <a:pt x="384923" y="429617"/>
                      <a:pt x="138711" y="675829"/>
                      <a:pt x="138711" y="979547"/>
                    </a:cubicBezTo>
                    <a:cubicBezTo>
                      <a:pt x="138711" y="1283265"/>
                      <a:pt x="384923" y="1529477"/>
                      <a:pt x="688641" y="1529477"/>
                    </a:cubicBezTo>
                    <a:cubicBezTo>
                      <a:pt x="992359" y="1529477"/>
                      <a:pt x="1238571" y="1283265"/>
                      <a:pt x="1238571" y="979547"/>
                    </a:cubicBezTo>
                    <a:cubicBezTo>
                      <a:pt x="1238571" y="675829"/>
                      <a:pt x="992359" y="429617"/>
                      <a:pt x="688641" y="429617"/>
                    </a:cubicBezTo>
                    <a:close/>
                    <a:moveTo>
                      <a:pt x="688641" y="0"/>
                    </a:moveTo>
                    <a:lnTo>
                      <a:pt x="1175584" y="486943"/>
                    </a:lnTo>
                    <a:cubicBezTo>
                      <a:pt x="1444515" y="755874"/>
                      <a:pt x="1444515" y="1191896"/>
                      <a:pt x="1175584" y="1460828"/>
                    </a:cubicBezTo>
                    <a:cubicBezTo>
                      <a:pt x="1041119" y="1595293"/>
                      <a:pt x="864879" y="1662527"/>
                      <a:pt x="688641" y="1662525"/>
                    </a:cubicBezTo>
                    <a:cubicBezTo>
                      <a:pt x="512403" y="1662527"/>
                      <a:pt x="336163" y="1595293"/>
                      <a:pt x="201698" y="1460828"/>
                    </a:cubicBezTo>
                    <a:cubicBezTo>
                      <a:pt x="-67233" y="1191896"/>
                      <a:pt x="-67233" y="755874"/>
                      <a:pt x="201698" y="486943"/>
                    </a:cubicBezTo>
                    <a:close/>
                  </a:path>
                </a:pathLst>
              </a:cu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216000" bIns="0" rtlCol="0" anchor="ctr">
                <a:noAutofit/>
              </a:bodyPr>
              <a:lstStyle/>
              <a:p>
                <a:pPr algn="ctr">
                  <a:lnSpc>
                    <a:spcPct val="150000"/>
                  </a:lnSpc>
                </a:pPr>
                <a:endParaRPr lang="zh-CN" altLang="en-US" sz="2700" b="1" dirty="0">
                  <a:solidFill>
                    <a:schemeClr val="tx1"/>
                  </a:solidFill>
                  <a:latin typeface="+mn-ea"/>
                </a:endParaRPr>
              </a:p>
            </p:txBody>
          </p:sp>
          <p:sp>
            <p:nvSpPr>
              <p:cNvPr id="46" name="TextBox 45"/>
              <p:cNvSpPr txBox="1"/>
              <p:nvPr/>
            </p:nvSpPr>
            <p:spPr>
              <a:xfrm>
                <a:off x="5004048" y="1347614"/>
                <a:ext cx="600242" cy="253915"/>
              </a:xfrm>
              <a:prstGeom prst="rect">
                <a:avLst/>
              </a:prstGeom>
              <a:noFill/>
            </p:spPr>
            <p:txBody>
              <a:bodyPr wrap="none" rtlCol="0">
                <a:spAutoFit/>
              </a:bodyPr>
              <a:lstStyle/>
              <a:p>
                <a:r>
                  <a:rPr lang="zh-CN" altLang="en-US" sz="1600" b="1" dirty="0">
                    <a:solidFill>
                      <a:schemeClr val="accent1"/>
                    </a:solidFill>
                  </a:rPr>
                  <a:t>观点三</a:t>
                </a:r>
              </a:p>
            </p:txBody>
          </p:sp>
        </p:grpSp>
        <p:grpSp>
          <p:nvGrpSpPr>
            <p:cNvPr id="57" name="组合 56"/>
            <p:cNvGrpSpPr/>
            <p:nvPr/>
          </p:nvGrpSpPr>
          <p:grpSpPr>
            <a:xfrm>
              <a:off x="6426385" y="1177579"/>
              <a:ext cx="944191" cy="1629659"/>
              <a:chOff x="6394968" y="1177579"/>
              <a:chExt cx="944191" cy="1629659"/>
            </a:xfrm>
          </p:grpSpPr>
          <p:sp>
            <p:nvSpPr>
              <p:cNvPr id="35" name="矩形 34"/>
              <p:cNvSpPr/>
              <p:nvPr/>
            </p:nvSpPr>
            <p:spPr>
              <a:xfrm rot="20083561" flipV="1">
                <a:off x="7067123" y="1910677"/>
                <a:ext cx="51424" cy="864675"/>
              </a:xfrm>
              <a:prstGeom prst="rect">
                <a:avLst/>
              </a:prstGeom>
              <a:solidFill>
                <a:schemeClr val="accent1"/>
              </a:soli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36" name="椭圆 35"/>
              <p:cNvSpPr/>
              <p:nvPr/>
            </p:nvSpPr>
            <p:spPr>
              <a:xfrm rot="20083561" flipV="1">
                <a:off x="7236311" y="2704390"/>
                <a:ext cx="102848" cy="102848"/>
              </a:xfrm>
              <a:prstGeom prst="ellipse">
                <a:avLst/>
              </a:prstGeom>
              <a:solidFill>
                <a:srgbClr val="FFFFFF"/>
              </a:solidFill>
              <a:ln w="25400" cap="flat" cmpd="sng" algn="ctr">
                <a:solidFill>
                  <a:schemeClr val="accent1"/>
                </a:solid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37" name="任意多边形 36"/>
              <p:cNvSpPr/>
              <p:nvPr/>
            </p:nvSpPr>
            <p:spPr bwMode="auto">
              <a:xfrm rot="20100000" flipV="1">
                <a:off x="6395233" y="1177579"/>
                <a:ext cx="690374" cy="833354"/>
              </a:xfrm>
              <a:custGeom>
                <a:avLst/>
                <a:gdLst>
                  <a:gd name="connsiteX0" fmla="*/ 688641 w 1377282"/>
                  <a:gd name="connsiteY0" fmla="*/ 429617 h 1662525"/>
                  <a:gd name="connsiteX1" fmla="*/ 138711 w 1377282"/>
                  <a:gd name="connsiteY1" fmla="*/ 979547 h 1662525"/>
                  <a:gd name="connsiteX2" fmla="*/ 688641 w 1377282"/>
                  <a:gd name="connsiteY2" fmla="*/ 1529477 h 1662525"/>
                  <a:gd name="connsiteX3" fmla="*/ 1238571 w 1377282"/>
                  <a:gd name="connsiteY3" fmla="*/ 979547 h 1662525"/>
                  <a:gd name="connsiteX4" fmla="*/ 688641 w 1377282"/>
                  <a:gd name="connsiteY4" fmla="*/ 429617 h 1662525"/>
                  <a:gd name="connsiteX5" fmla="*/ 688641 w 1377282"/>
                  <a:gd name="connsiteY5" fmla="*/ 0 h 1662525"/>
                  <a:gd name="connsiteX6" fmla="*/ 1175584 w 1377282"/>
                  <a:gd name="connsiteY6" fmla="*/ 486943 h 1662525"/>
                  <a:gd name="connsiteX7" fmla="*/ 1175584 w 1377282"/>
                  <a:gd name="connsiteY7" fmla="*/ 1460828 h 1662525"/>
                  <a:gd name="connsiteX8" fmla="*/ 688641 w 1377282"/>
                  <a:gd name="connsiteY8" fmla="*/ 1662525 h 1662525"/>
                  <a:gd name="connsiteX9" fmla="*/ 201698 w 1377282"/>
                  <a:gd name="connsiteY9" fmla="*/ 1460828 h 1662525"/>
                  <a:gd name="connsiteX10" fmla="*/ 201698 w 1377282"/>
                  <a:gd name="connsiteY10" fmla="*/ 486943 h 16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282" h="1662525">
                    <a:moveTo>
                      <a:pt x="688641" y="429617"/>
                    </a:moveTo>
                    <a:cubicBezTo>
                      <a:pt x="384923" y="429617"/>
                      <a:pt x="138711" y="675829"/>
                      <a:pt x="138711" y="979547"/>
                    </a:cubicBezTo>
                    <a:cubicBezTo>
                      <a:pt x="138711" y="1283265"/>
                      <a:pt x="384923" y="1529477"/>
                      <a:pt x="688641" y="1529477"/>
                    </a:cubicBezTo>
                    <a:cubicBezTo>
                      <a:pt x="992359" y="1529477"/>
                      <a:pt x="1238571" y="1283265"/>
                      <a:pt x="1238571" y="979547"/>
                    </a:cubicBezTo>
                    <a:cubicBezTo>
                      <a:pt x="1238571" y="675829"/>
                      <a:pt x="992359" y="429617"/>
                      <a:pt x="688641" y="429617"/>
                    </a:cubicBezTo>
                    <a:close/>
                    <a:moveTo>
                      <a:pt x="688641" y="0"/>
                    </a:moveTo>
                    <a:lnTo>
                      <a:pt x="1175584" y="486943"/>
                    </a:lnTo>
                    <a:cubicBezTo>
                      <a:pt x="1444515" y="755874"/>
                      <a:pt x="1444515" y="1191896"/>
                      <a:pt x="1175584" y="1460828"/>
                    </a:cubicBezTo>
                    <a:cubicBezTo>
                      <a:pt x="1041119" y="1595293"/>
                      <a:pt x="864879" y="1662527"/>
                      <a:pt x="688641" y="1662525"/>
                    </a:cubicBezTo>
                    <a:cubicBezTo>
                      <a:pt x="512403" y="1662527"/>
                      <a:pt x="336163" y="1595293"/>
                      <a:pt x="201698" y="1460828"/>
                    </a:cubicBezTo>
                    <a:cubicBezTo>
                      <a:pt x="-67233" y="1191896"/>
                      <a:pt x="-67233" y="755874"/>
                      <a:pt x="201698" y="486943"/>
                    </a:cubicBezTo>
                    <a:close/>
                  </a:path>
                </a:pathLst>
              </a:cu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216000" bIns="0" rtlCol="0" anchor="ctr">
                <a:noAutofit/>
              </a:bodyPr>
              <a:lstStyle/>
              <a:p>
                <a:pPr algn="ctr">
                  <a:lnSpc>
                    <a:spcPct val="150000"/>
                  </a:lnSpc>
                </a:pPr>
                <a:endParaRPr lang="zh-CN" altLang="en-US" sz="2700" b="1" dirty="0">
                  <a:solidFill>
                    <a:schemeClr val="tx1"/>
                  </a:solidFill>
                  <a:latin typeface="+mn-ea"/>
                </a:endParaRPr>
              </a:p>
            </p:txBody>
          </p:sp>
          <p:sp>
            <p:nvSpPr>
              <p:cNvPr id="47" name="TextBox 46"/>
              <p:cNvSpPr txBox="1"/>
              <p:nvPr/>
            </p:nvSpPr>
            <p:spPr>
              <a:xfrm>
                <a:off x="6394968" y="1347614"/>
                <a:ext cx="600243" cy="253915"/>
              </a:xfrm>
              <a:prstGeom prst="rect">
                <a:avLst/>
              </a:prstGeom>
              <a:noFill/>
            </p:spPr>
            <p:txBody>
              <a:bodyPr wrap="none" rtlCol="0">
                <a:spAutoFit/>
              </a:bodyPr>
              <a:lstStyle/>
              <a:p>
                <a:r>
                  <a:rPr lang="zh-CN" altLang="en-US" sz="1600" b="1" dirty="0">
                    <a:solidFill>
                      <a:schemeClr val="accent1"/>
                    </a:solidFill>
                  </a:rPr>
                  <a:t>观点四</a:t>
                </a:r>
              </a:p>
            </p:txBody>
          </p:sp>
        </p:grpSp>
        <p:sp>
          <p:nvSpPr>
            <p:cNvPr id="52" name="TextBox 51"/>
            <p:cNvSpPr txBox="1"/>
            <p:nvPr/>
          </p:nvSpPr>
          <p:spPr>
            <a:xfrm>
              <a:off x="2198737" y="1723171"/>
              <a:ext cx="1138921" cy="744434"/>
            </a:xfrm>
            <a:prstGeom prst="rect">
              <a:avLst/>
            </a:prstGeom>
            <a:noFill/>
          </p:spPr>
          <p:txBody>
            <a:bodyPr wrap="none" rtlCol="0">
              <a:spAutoFit/>
            </a:bodyPr>
            <a:lstStyle/>
            <a:p>
              <a:pPr algn="ctr">
                <a:lnSpc>
                  <a:spcPct val="150000"/>
                </a:lnSpc>
              </a:pPr>
              <a:r>
                <a:rPr lang="zh-CN" altLang="en-US" sz="1300" dirty="0">
                  <a:solidFill>
                    <a:schemeClr val="bg1">
                      <a:lumMod val="50000"/>
                    </a:schemeClr>
                  </a:solidFill>
                </a:rPr>
                <a:t>单击此处添加文本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单击此处添加文本</a:t>
              </a:r>
            </a:p>
            <a:p>
              <a:pPr algn="ctr">
                <a:lnSpc>
                  <a:spcPct val="150000"/>
                </a:lnSpc>
              </a:pPr>
              <a:r>
                <a:rPr lang="zh-CN" altLang="en-US" sz="1300" dirty="0">
                  <a:solidFill>
                    <a:schemeClr val="bg1">
                      <a:lumMod val="50000"/>
                    </a:schemeClr>
                  </a:solidFill>
                </a:rPr>
                <a:t>单击此处添加文本</a:t>
              </a:r>
            </a:p>
          </p:txBody>
        </p:sp>
        <p:sp>
          <p:nvSpPr>
            <p:cNvPr id="61" name="TextBox 60"/>
            <p:cNvSpPr txBox="1"/>
            <p:nvPr/>
          </p:nvSpPr>
          <p:spPr>
            <a:xfrm>
              <a:off x="3908521" y="1723171"/>
              <a:ext cx="1138921" cy="744434"/>
            </a:xfrm>
            <a:prstGeom prst="rect">
              <a:avLst/>
            </a:prstGeom>
            <a:noFill/>
          </p:spPr>
          <p:txBody>
            <a:bodyPr wrap="none" rtlCol="0">
              <a:spAutoFit/>
            </a:bodyPr>
            <a:lstStyle/>
            <a:p>
              <a:pPr algn="ctr">
                <a:lnSpc>
                  <a:spcPct val="150000"/>
                </a:lnSpc>
              </a:pPr>
              <a:r>
                <a:rPr lang="zh-CN" altLang="en-US" sz="1300" dirty="0">
                  <a:solidFill>
                    <a:schemeClr val="bg1">
                      <a:lumMod val="50000"/>
                    </a:schemeClr>
                  </a:solidFill>
                </a:rPr>
                <a:t>单击此处添加文本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单击此处添加文本</a:t>
              </a:r>
            </a:p>
            <a:p>
              <a:pPr algn="ctr">
                <a:lnSpc>
                  <a:spcPct val="150000"/>
                </a:lnSpc>
              </a:pPr>
              <a:r>
                <a:rPr lang="zh-CN" altLang="en-US" sz="1300" dirty="0">
                  <a:solidFill>
                    <a:schemeClr val="bg1">
                      <a:lumMod val="50000"/>
                    </a:schemeClr>
                  </a:solidFill>
                </a:rPr>
                <a:t>单击此处添加文本</a:t>
              </a:r>
            </a:p>
          </p:txBody>
        </p:sp>
        <p:sp>
          <p:nvSpPr>
            <p:cNvPr id="62" name="TextBox 61"/>
            <p:cNvSpPr txBox="1"/>
            <p:nvPr/>
          </p:nvSpPr>
          <p:spPr>
            <a:xfrm>
              <a:off x="5543269" y="1723171"/>
              <a:ext cx="1138921" cy="744434"/>
            </a:xfrm>
            <a:prstGeom prst="rect">
              <a:avLst/>
            </a:prstGeom>
            <a:noFill/>
          </p:spPr>
          <p:txBody>
            <a:bodyPr wrap="none" rtlCol="0">
              <a:spAutoFit/>
            </a:bodyPr>
            <a:lstStyle/>
            <a:p>
              <a:pPr algn="ctr">
                <a:lnSpc>
                  <a:spcPct val="150000"/>
                </a:lnSpc>
              </a:pPr>
              <a:r>
                <a:rPr lang="zh-CN" altLang="en-US" sz="1300" dirty="0">
                  <a:solidFill>
                    <a:schemeClr val="bg1">
                      <a:lumMod val="50000"/>
                    </a:schemeClr>
                  </a:solidFill>
                </a:rPr>
                <a:t>单击此处添加文本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单击此处添加文本</a:t>
              </a:r>
            </a:p>
            <a:p>
              <a:pPr algn="ctr">
                <a:lnSpc>
                  <a:spcPct val="150000"/>
                </a:lnSpc>
              </a:pPr>
              <a:r>
                <a:rPr lang="zh-CN" altLang="en-US" sz="1300" dirty="0">
                  <a:solidFill>
                    <a:schemeClr val="bg1">
                      <a:lumMod val="50000"/>
                    </a:schemeClr>
                  </a:solidFill>
                </a:rPr>
                <a:t>单击此处添加文本</a:t>
              </a:r>
            </a:p>
          </p:txBody>
        </p:sp>
        <p:sp>
          <p:nvSpPr>
            <p:cNvPr id="63" name="TextBox 62"/>
            <p:cNvSpPr txBox="1"/>
            <p:nvPr/>
          </p:nvSpPr>
          <p:spPr>
            <a:xfrm>
              <a:off x="7237453" y="1723171"/>
              <a:ext cx="1138921" cy="744434"/>
            </a:xfrm>
            <a:prstGeom prst="rect">
              <a:avLst/>
            </a:prstGeom>
            <a:noFill/>
          </p:spPr>
          <p:txBody>
            <a:bodyPr wrap="none" rtlCol="0">
              <a:spAutoFit/>
            </a:bodyPr>
            <a:lstStyle/>
            <a:p>
              <a:pPr algn="ctr">
                <a:lnSpc>
                  <a:spcPct val="150000"/>
                </a:lnSpc>
              </a:pPr>
              <a:r>
                <a:rPr lang="zh-CN" altLang="en-US" sz="1300" dirty="0">
                  <a:solidFill>
                    <a:schemeClr val="bg1">
                      <a:lumMod val="50000"/>
                    </a:schemeClr>
                  </a:solidFill>
                </a:rPr>
                <a:t>单击此处添加文本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单击此处添加文本</a:t>
              </a:r>
            </a:p>
            <a:p>
              <a:pPr algn="ctr">
                <a:lnSpc>
                  <a:spcPct val="150000"/>
                </a:lnSpc>
              </a:pPr>
              <a:r>
                <a:rPr lang="zh-CN" altLang="en-US" sz="1300" dirty="0">
                  <a:solidFill>
                    <a:schemeClr val="bg1">
                      <a:lumMod val="50000"/>
                    </a:schemeClr>
                  </a:solidFill>
                </a:rPr>
                <a:t>单击此处添加文本</a:t>
              </a:r>
            </a:p>
          </p:txBody>
        </p:sp>
      </p:grpSp>
      <p:grpSp>
        <p:nvGrpSpPr>
          <p:cNvPr id="17" name="组合 16"/>
          <p:cNvGrpSpPr/>
          <p:nvPr/>
        </p:nvGrpSpPr>
        <p:grpSpPr>
          <a:xfrm>
            <a:off x="2695676" y="3618756"/>
            <a:ext cx="8811469" cy="2214051"/>
            <a:chOff x="2021424" y="2714066"/>
            <a:chExt cx="6609462" cy="1660538"/>
          </a:xfrm>
        </p:grpSpPr>
        <p:grpSp>
          <p:nvGrpSpPr>
            <p:cNvPr id="53" name="组合 52"/>
            <p:cNvGrpSpPr/>
            <p:nvPr/>
          </p:nvGrpSpPr>
          <p:grpSpPr>
            <a:xfrm>
              <a:off x="2021424" y="2723530"/>
              <a:ext cx="943926" cy="1629659"/>
              <a:chOff x="2834619" y="2727912"/>
              <a:chExt cx="943926" cy="1629659"/>
            </a:xfrm>
          </p:grpSpPr>
          <p:sp>
            <p:nvSpPr>
              <p:cNvPr id="4" name="矩形 3"/>
              <p:cNvSpPr/>
              <p:nvPr/>
            </p:nvSpPr>
            <p:spPr>
              <a:xfrm rot="1516439">
                <a:off x="3506509" y="2759798"/>
                <a:ext cx="51424" cy="864675"/>
              </a:xfrm>
              <a:prstGeom prst="rect">
                <a:avLst/>
              </a:prstGeom>
              <a:solidFill>
                <a:schemeClr val="tx1">
                  <a:lumMod val="50000"/>
                  <a:lumOff val="50000"/>
                </a:schemeClr>
              </a:soli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5" name="椭圆 4"/>
              <p:cNvSpPr/>
              <p:nvPr/>
            </p:nvSpPr>
            <p:spPr>
              <a:xfrm rot="1516439">
                <a:off x="3675697" y="2727912"/>
                <a:ext cx="102848" cy="102848"/>
              </a:xfrm>
              <a:prstGeom prst="ellipse">
                <a:avLst/>
              </a:prstGeom>
              <a:solidFill>
                <a:srgbClr val="FFFFFF"/>
              </a:solidFill>
              <a:ln w="25400" cap="flat" cmpd="sng" algn="ctr">
                <a:solidFill>
                  <a:schemeClr val="bg1">
                    <a:lumMod val="50000"/>
                  </a:schemeClr>
                </a:solid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6" name="任意多边形 5"/>
              <p:cNvSpPr/>
              <p:nvPr/>
            </p:nvSpPr>
            <p:spPr bwMode="auto">
              <a:xfrm rot="1500000">
                <a:off x="2834619" y="3524217"/>
                <a:ext cx="690374" cy="833354"/>
              </a:xfrm>
              <a:custGeom>
                <a:avLst/>
                <a:gdLst>
                  <a:gd name="connsiteX0" fmla="*/ 688641 w 1377282"/>
                  <a:gd name="connsiteY0" fmla="*/ 429617 h 1662525"/>
                  <a:gd name="connsiteX1" fmla="*/ 138711 w 1377282"/>
                  <a:gd name="connsiteY1" fmla="*/ 979547 h 1662525"/>
                  <a:gd name="connsiteX2" fmla="*/ 688641 w 1377282"/>
                  <a:gd name="connsiteY2" fmla="*/ 1529477 h 1662525"/>
                  <a:gd name="connsiteX3" fmla="*/ 1238571 w 1377282"/>
                  <a:gd name="connsiteY3" fmla="*/ 979547 h 1662525"/>
                  <a:gd name="connsiteX4" fmla="*/ 688641 w 1377282"/>
                  <a:gd name="connsiteY4" fmla="*/ 429617 h 1662525"/>
                  <a:gd name="connsiteX5" fmla="*/ 688641 w 1377282"/>
                  <a:gd name="connsiteY5" fmla="*/ 0 h 1662525"/>
                  <a:gd name="connsiteX6" fmla="*/ 1175584 w 1377282"/>
                  <a:gd name="connsiteY6" fmla="*/ 486943 h 1662525"/>
                  <a:gd name="connsiteX7" fmla="*/ 1175584 w 1377282"/>
                  <a:gd name="connsiteY7" fmla="*/ 1460828 h 1662525"/>
                  <a:gd name="connsiteX8" fmla="*/ 688641 w 1377282"/>
                  <a:gd name="connsiteY8" fmla="*/ 1662525 h 1662525"/>
                  <a:gd name="connsiteX9" fmla="*/ 201698 w 1377282"/>
                  <a:gd name="connsiteY9" fmla="*/ 1460828 h 1662525"/>
                  <a:gd name="connsiteX10" fmla="*/ 201698 w 1377282"/>
                  <a:gd name="connsiteY10" fmla="*/ 486943 h 16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282" h="1662525">
                    <a:moveTo>
                      <a:pt x="688641" y="429617"/>
                    </a:moveTo>
                    <a:cubicBezTo>
                      <a:pt x="384923" y="429617"/>
                      <a:pt x="138711" y="675829"/>
                      <a:pt x="138711" y="979547"/>
                    </a:cubicBezTo>
                    <a:cubicBezTo>
                      <a:pt x="138711" y="1283265"/>
                      <a:pt x="384923" y="1529477"/>
                      <a:pt x="688641" y="1529477"/>
                    </a:cubicBezTo>
                    <a:cubicBezTo>
                      <a:pt x="992359" y="1529477"/>
                      <a:pt x="1238571" y="1283265"/>
                      <a:pt x="1238571" y="979547"/>
                    </a:cubicBezTo>
                    <a:cubicBezTo>
                      <a:pt x="1238571" y="675829"/>
                      <a:pt x="992359" y="429617"/>
                      <a:pt x="688641" y="429617"/>
                    </a:cubicBezTo>
                    <a:close/>
                    <a:moveTo>
                      <a:pt x="688641" y="0"/>
                    </a:moveTo>
                    <a:lnTo>
                      <a:pt x="1175584" y="486943"/>
                    </a:lnTo>
                    <a:cubicBezTo>
                      <a:pt x="1444515" y="755874"/>
                      <a:pt x="1444515" y="1191896"/>
                      <a:pt x="1175584" y="1460828"/>
                    </a:cubicBezTo>
                    <a:cubicBezTo>
                      <a:pt x="1041119" y="1595293"/>
                      <a:pt x="864879" y="1662527"/>
                      <a:pt x="688641" y="1662525"/>
                    </a:cubicBezTo>
                    <a:cubicBezTo>
                      <a:pt x="512403" y="1662527"/>
                      <a:pt x="336163" y="1595293"/>
                      <a:pt x="201698" y="1460828"/>
                    </a:cubicBezTo>
                    <a:cubicBezTo>
                      <a:pt x="-67233" y="1191896"/>
                      <a:pt x="-67233" y="755874"/>
                      <a:pt x="201698" y="486943"/>
                    </a:cubicBezTo>
                    <a:close/>
                  </a:path>
                </a:pathLst>
              </a:custGeom>
              <a:solidFill>
                <a:schemeClr val="tx1">
                  <a:lumMod val="50000"/>
                  <a:lumOff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216000" bIns="0" rtlCol="0" anchor="ctr">
                <a:noAutofit/>
              </a:bodyPr>
              <a:lstStyle/>
              <a:p>
                <a:pPr algn="ctr">
                  <a:lnSpc>
                    <a:spcPct val="150000"/>
                  </a:lnSpc>
                </a:pPr>
                <a:endParaRPr lang="zh-CN" altLang="en-US" sz="2700" b="1" dirty="0">
                  <a:solidFill>
                    <a:schemeClr val="tx1"/>
                  </a:solidFill>
                  <a:latin typeface="+mn-ea"/>
                </a:endParaRPr>
              </a:p>
            </p:txBody>
          </p:sp>
          <p:sp>
            <p:nvSpPr>
              <p:cNvPr id="48" name="TextBox 47"/>
              <p:cNvSpPr txBox="1"/>
              <p:nvPr/>
            </p:nvSpPr>
            <p:spPr>
              <a:xfrm>
                <a:off x="2836818" y="3872582"/>
                <a:ext cx="600242" cy="253915"/>
              </a:xfrm>
              <a:prstGeom prst="rect">
                <a:avLst/>
              </a:prstGeom>
              <a:noFill/>
            </p:spPr>
            <p:txBody>
              <a:bodyPr wrap="none" rtlCol="0">
                <a:spAutoFit/>
              </a:bodyPr>
              <a:lstStyle/>
              <a:p>
                <a:r>
                  <a:rPr lang="zh-CN" altLang="en-US" sz="1600" b="1" dirty="0">
                    <a:solidFill>
                      <a:schemeClr val="tx1">
                        <a:lumMod val="50000"/>
                        <a:lumOff val="50000"/>
                      </a:schemeClr>
                    </a:solidFill>
                  </a:rPr>
                  <a:t>观点一</a:t>
                </a:r>
              </a:p>
            </p:txBody>
          </p:sp>
        </p:grpSp>
        <p:grpSp>
          <p:nvGrpSpPr>
            <p:cNvPr id="54" name="组合 53"/>
            <p:cNvGrpSpPr/>
            <p:nvPr/>
          </p:nvGrpSpPr>
          <p:grpSpPr>
            <a:xfrm>
              <a:off x="3564706" y="2727912"/>
              <a:ext cx="943927" cy="1629659"/>
              <a:chOff x="4210535" y="2714066"/>
              <a:chExt cx="943927" cy="1629659"/>
            </a:xfrm>
          </p:grpSpPr>
          <p:sp>
            <p:nvSpPr>
              <p:cNvPr id="7" name="矩形 6"/>
              <p:cNvSpPr/>
              <p:nvPr/>
            </p:nvSpPr>
            <p:spPr>
              <a:xfrm rot="1516439">
                <a:off x="4882426" y="2745952"/>
                <a:ext cx="51424" cy="864675"/>
              </a:xfrm>
              <a:prstGeom prst="rect">
                <a:avLst/>
              </a:prstGeom>
              <a:solidFill>
                <a:schemeClr val="bg1">
                  <a:lumMod val="50000"/>
                </a:schemeClr>
              </a:soli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8" name="椭圆 7"/>
              <p:cNvSpPr/>
              <p:nvPr/>
            </p:nvSpPr>
            <p:spPr>
              <a:xfrm rot="1516439">
                <a:off x="5051614" y="2714066"/>
                <a:ext cx="102848" cy="102848"/>
              </a:xfrm>
              <a:prstGeom prst="ellipse">
                <a:avLst/>
              </a:prstGeom>
              <a:solidFill>
                <a:srgbClr val="FFFFFF"/>
              </a:solidFill>
              <a:ln w="25400" cap="flat" cmpd="sng" algn="ctr">
                <a:solidFill>
                  <a:schemeClr val="bg1">
                    <a:lumMod val="50000"/>
                  </a:schemeClr>
                </a:solid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9" name="任意多边形 8"/>
              <p:cNvSpPr/>
              <p:nvPr/>
            </p:nvSpPr>
            <p:spPr bwMode="auto">
              <a:xfrm rot="1500000">
                <a:off x="4210535" y="3510371"/>
                <a:ext cx="690374" cy="833354"/>
              </a:xfrm>
              <a:custGeom>
                <a:avLst/>
                <a:gdLst>
                  <a:gd name="connsiteX0" fmla="*/ 688641 w 1377282"/>
                  <a:gd name="connsiteY0" fmla="*/ 429617 h 1662525"/>
                  <a:gd name="connsiteX1" fmla="*/ 138711 w 1377282"/>
                  <a:gd name="connsiteY1" fmla="*/ 979547 h 1662525"/>
                  <a:gd name="connsiteX2" fmla="*/ 688641 w 1377282"/>
                  <a:gd name="connsiteY2" fmla="*/ 1529477 h 1662525"/>
                  <a:gd name="connsiteX3" fmla="*/ 1238571 w 1377282"/>
                  <a:gd name="connsiteY3" fmla="*/ 979547 h 1662525"/>
                  <a:gd name="connsiteX4" fmla="*/ 688641 w 1377282"/>
                  <a:gd name="connsiteY4" fmla="*/ 429617 h 1662525"/>
                  <a:gd name="connsiteX5" fmla="*/ 688641 w 1377282"/>
                  <a:gd name="connsiteY5" fmla="*/ 0 h 1662525"/>
                  <a:gd name="connsiteX6" fmla="*/ 1175584 w 1377282"/>
                  <a:gd name="connsiteY6" fmla="*/ 486943 h 1662525"/>
                  <a:gd name="connsiteX7" fmla="*/ 1175584 w 1377282"/>
                  <a:gd name="connsiteY7" fmla="*/ 1460828 h 1662525"/>
                  <a:gd name="connsiteX8" fmla="*/ 688641 w 1377282"/>
                  <a:gd name="connsiteY8" fmla="*/ 1662525 h 1662525"/>
                  <a:gd name="connsiteX9" fmla="*/ 201698 w 1377282"/>
                  <a:gd name="connsiteY9" fmla="*/ 1460828 h 1662525"/>
                  <a:gd name="connsiteX10" fmla="*/ 201698 w 1377282"/>
                  <a:gd name="connsiteY10" fmla="*/ 486943 h 16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282" h="1662525">
                    <a:moveTo>
                      <a:pt x="688641" y="429617"/>
                    </a:moveTo>
                    <a:cubicBezTo>
                      <a:pt x="384923" y="429617"/>
                      <a:pt x="138711" y="675829"/>
                      <a:pt x="138711" y="979547"/>
                    </a:cubicBezTo>
                    <a:cubicBezTo>
                      <a:pt x="138711" y="1283265"/>
                      <a:pt x="384923" y="1529477"/>
                      <a:pt x="688641" y="1529477"/>
                    </a:cubicBezTo>
                    <a:cubicBezTo>
                      <a:pt x="992359" y="1529477"/>
                      <a:pt x="1238571" y="1283265"/>
                      <a:pt x="1238571" y="979547"/>
                    </a:cubicBezTo>
                    <a:cubicBezTo>
                      <a:pt x="1238571" y="675829"/>
                      <a:pt x="992359" y="429617"/>
                      <a:pt x="688641" y="429617"/>
                    </a:cubicBezTo>
                    <a:close/>
                    <a:moveTo>
                      <a:pt x="688641" y="0"/>
                    </a:moveTo>
                    <a:lnTo>
                      <a:pt x="1175584" y="486943"/>
                    </a:lnTo>
                    <a:cubicBezTo>
                      <a:pt x="1444515" y="755874"/>
                      <a:pt x="1444515" y="1191896"/>
                      <a:pt x="1175584" y="1460828"/>
                    </a:cubicBezTo>
                    <a:cubicBezTo>
                      <a:pt x="1041119" y="1595293"/>
                      <a:pt x="864879" y="1662527"/>
                      <a:pt x="688641" y="1662525"/>
                    </a:cubicBezTo>
                    <a:cubicBezTo>
                      <a:pt x="512403" y="1662527"/>
                      <a:pt x="336163" y="1595293"/>
                      <a:pt x="201698" y="1460828"/>
                    </a:cubicBezTo>
                    <a:cubicBezTo>
                      <a:pt x="-67233" y="1191896"/>
                      <a:pt x="-67233" y="755874"/>
                      <a:pt x="201698" y="486943"/>
                    </a:cubicBezTo>
                    <a:close/>
                  </a:path>
                </a:pathLst>
              </a:custGeom>
              <a:solidFill>
                <a:schemeClr val="bg1">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216000" bIns="0" rtlCol="0" anchor="ctr">
                <a:noAutofit/>
              </a:bodyPr>
              <a:lstStyle/>
              <a:p>
                <a:pPr algn="ctr">
                  <a:lnSpc>
                    <a:spcPct val="150000"/>
                  </a:lnSpc>
                </a:pPr>
                <a:endParaRPr lang="zh-CN" altLang="en-US" sz="2700" b="1" dirty="0">
                  <a:solidFill>
                    <a:schemeClr val="tx1"/>
                  </a:solidFill>
                  <a:latin typeface="+mn-ea"/>
                </a:endParaRPr>
              </a:p>
            </p:txBody>
          </p:sp>
          <p:sp>
            <p:nvSpPr>
              <p:cNvPr id="49" name="TextBox 48"/>
              <p:cNvSpPr txBox="1"/>
              <p:nvPr/>
            </p:nvSpPr>
            <p:spPr>
              <a:xfrm>
                <a:off x="4227738" y="3872582"/>
                <a:ext cx="600243" cy="253915"/>
              </a:xfrm>
              <a:prstGeom prst="rect">
                <a:avLst/>
              </a:prstGeom>
              <a:noFill/>
            </p:spPr>
            <p:txBody>
              <a:bodyPr wrap="none" rtlCol="0">
                <a:spAutoFit/>
              </a:bodyPr>
              <a:lstStyle/>
              <a:p>
                <a:r>
                  <a:rPr lang="zh-CN" altLang="en-US" sz="1600" b="1" dirty="0">
                    <a:solidFill>
                      <a:schemeClr val="tx1">
                        <a:lumMod val="50000"/>
                        <a:lumOff val="50000"/>
                      </a:schemeClr>
                    </a:solidFill>
                  </a:rPr>
                  <a:t>观点二</a:t>
                </a:r>
              </a:p>
            </p:txBody>
          </p:sp>
        </p:grpSp>
        <p:grpSp>
          <p:nvGrpSpPr>
            <p:cNvPr id="55" name="组合 54"/>
            <p:cNvGrpSpPr/>
            <p:nvPr/>
          </p:nvGrpSpPr>
          <p:grpSpPr>
            <a:xfrm>
              <a:off x="5107989" y="2714066"/>
              <a:ext cx="957257" cy="1629659"/>
              <a:chOff x="5573122" y="2714066"/>
              <a:chExt cx="957257" cy="1629659"/>
            </a:xfrm>
          </p:grpSpPr>
          <p:sp>
            <p:nvSpPr>
              <p:cNvPr id="10" name="矩形 9"/>
              <p:cNvSpPr/>
              <p:nvPr/>
            </p:nvSpPr>
            <p:spPr>
              <a:xfrm rot="1516439">
                <a:off x="6258343" y="2745952"/>
                <a:ext cx="51424" cy="864675"/>
              </a:xfrm>
              <a:prstGeom prst="rect">
                <a:avLst/>
              </a:prstGeom>
              <a:solidFill>
                <a:schemeClr val="bg1">
                  <a:lumMod val="50000"/>
                </a:schemeClr>
              </a:soli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11" name="椭圆 10"/>
              <p:cNvSpPr/>
              <p:nvPr/>
            </p:nvSpPr>
            <p:spPr>
              <a:xfrm rot="1516439">
                <a:off x="6427531" y="2714066"/>
                <a:ext cx="102848" cy="102848"/>
              </a:xfrm>
              <a:prstGeom prst="ellipse">
                <a:avLst/>
              </a:prstGeom>
              <a:solidFill>
                <a:srgbClr val="FFFFFF"/>
              </a:solidFill>
              <a:ln w="25400" cap="flat" cmpd="sng" algn="ctr">
                <a:solidFill>
                  <a:schemeClr val="bg1">
                    <a:lumMod val="50000"/>
                  </a:schemeClr>
                </a:solid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12" name="任意多边形 11"/>
              <p:cNvSpPr/>
              <p:nvPr/>
            </p:nvSpPr>
            <p:spPr bwMode="auto">
              <a:xfrm rot="1500000">
                <a:off x="5586452" y="3510371"/>
                <a:ext cx="690374" cy="833354"/>
              </a:xfrm>
              <a:custGeom>
                <a:avLst/>
                <a:gdLst>
                  <a:gd name="connsiteX0" fmla="*/ 688641 w 1377282"/>
                  <a:gd name="connsiteY0" fmla="*/ 429617 h 1662525"/>
                  <a:gd name="connsiteX1" fmla="*/ 138711 w 1377282"/>
                  <a:gd name="connsiteY1" fmla="*/ 979547 h 1662525"/>
                  <a:gd name="connsiteX2" fmla="*/ 688641 w 1377282"/>
                  <a:gd name="connsiteY2" fmla="*/ 1529477 h 1662525"/>
                  <a:gd name="connsiteX3" fmla="*/ 1238571 w 1377282"/>
                  <a:gd name="connsiteY3" fmla="*/ 979547 h 1662525"/>
                  <a:gd name="connsiteX4" fmla="*/ 688641 w 1377282"/>
                  <a:gd name="connsiteY4" fmla="*/ 429617 h 1662525"/>
                  <a:gd name="connsiteX5" fmla="*/ 688641 w 1377282"/>
                  <a:gd name="connsiteY5" fmla="*/ 0 h 1662525"/>
                  <a:gd name="connsiteX6" fmla="*/ 1175584 w 1377282"/>
                  <a:gd name="connsiteY6" fmla="*/ 486943 h 1662525"/>
                  <a:gd name="connsiteX7" fmla="*/ 1175584 w 1377282"/>
                  <a:gd name="connsiteY7" fmla="*/ 1460828 h 1662525"/>
                  <a:gd name="connsiteX8" fmla="*/ 688641 w 1377282"/>
                  <a:gd name="connsiteY8" fmla="*/ 1662525 h 1662525"/>
                  <a:gd name="connsiteX9" fmla="*/ 201698 w 1377282"/>
                  <a:gd name="connsiteY9" fmla="*/ 1460828 h 1662525"/>
                  <a:gd name="connsiteX10" fmla="*/ 201698 w 1377282"/>
                  <a:gd name="connsiteY10" fmla="*/ 486943 h 16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282" h="1662525">
                    <a:moveTo>
                      <a:pt x="688641" y="429617"/>
                    </a:moveTo>
                    <a:cubicBezTo>
                      <a:pt x="384923" y="429617"/>
                      <a:pt x="138711" y="675829"/>
                      <a:pt x="138711" y="979547"/>
                    </a:cubicBezTo>
                    <a:cubicBezTo>
                      <a:pt x="138711" y="1283265"/>
                      <a:pt x="384923" y="1529477"/>
                      <a:pt x="688641" y="1529477"/>
                    </a:cubicBezTo>
                    <a:cubicBezTo>
                      <a:pt x="992359" y="1529477"/>
                      <a:pt x="1238571" y="1283265"/>
                      <a:pt x="1238571" y="979547"/>
                    </a:cubicBezTo>
                    <a:cubicBezTo>
                      <a:pt x="1238571" y="675829"/>
                      <a:pt x="992359" y="429617"/>
                      <a:pt x="688641" y="429617"/>
                    </a:cubicBezTo>
                    <a:close/>
                    <a:moveTo>
                      <a:pt x="688641" y="0"/>
                    </a:moveTo>
                    <a:lnTo>
                      <a:pt x="1175584" y="486943"/>
                    </a:lnTo>
                    <a:cubicBezTo>
                      <a:pt x="1444515" y="755874"/>
                      <a:pt x="1444515" y="1191896"/>
                      <a:pt x="1175584" y="1460828"/>
                    </a:cubicBezTo>
                    <a:cubicBezTo>
                      <a:pt x="1041119" y="1595293"/>
                      <a:pt x="864879" y="1662527"/>
                      <a:pt x="688641" y="1662525"/>
                    </a:cubicBezTo>
                    <a:cubicBezTo>
                      <a:pt x="512403" y="1662527"/>
                      <a:pt x="336163" y="1595293"/>
                      <a:pt x="201698" y="1460828"/>
                    </a:cubicBezTo>
                    <a:cubicBezTo>
                      <a:pt x="-67233" y="1191896"/>
                      <a:pt x="-67233" y="755874"/>
                      <a:pt x="201698" y="486943"/>
                    </a:cubicBezTo>
                    <a:close/>
                  </a:path>
                </a:pathLst>
              </a:custGeom>
              <a:solidFill>
                <a:schemeClr val="bg1">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216000" bIns="0" rtlCol="0" anchor="ctr">
                <a:noAutofit/>
              </a:bodyPr>
              <a:lstStyle/>
              <a:p>
                <a:pPr algn="ctr">
                  <a:lnSpc>
                    <a:spcPct val="150000"/>
                  </a:lnSpc>
                </a:pPr>
                <a:endParaRPr lang="zh-CN" altLang="en-US" sz="2700" b="1" dirty="0">
                  <a:solidFill>
                    <a:schemeClr val="tx1"/>
                  </a:solidFill>
                  <a:latin typeface="+mn-ea"/>
                </a:endParaRPr>
              </a:p>
            </p:txBody>
          </p:sp>
          <p:sp>
            <p:nvSpPr>
              <p:cNvPr id="50" name="TextBox 49"/>
              <p:cNvSpPr txBox="1"/>
              <p:nvPr/>
            </p:nvSpPr>
            <p:spPr>
              <a:xfrm>
                <a:off x="5573122" y="3872582"/>
                <a:ext cx="600243" cy="253915"/>
              </a:xfrm>
              <a:prstGeom prst="rect">
                <a:avLst/>
              </a:prstGeom>
              <a:noFill/>
            </p:spPr>
            <p:txBody>
              <a:bodyPr wrap="none" rtlCol="0">
                <a:spAutoFit/>
              </a:bodyPr>
              <a:lstStyle/>
              <a:p>
                <a:r>
                  <a:rPr lang="zh-CN" altLang="en-US" sz="1600" b="1" dirty="0">
                    <a:solidFill>
                      <a:schemeClr val="tx1">
                        <a:lumMod val="50000"/>
                        <a:lumOff val="50000"/>
                      </a:schemeClr>
                    </a:solidFill>
                  </a:rPr>
                  <a:t>观点三</a:t>
                </a:r>
              </a:p>
            </p:txBody>
          </p:sp>
        </p:grpSp>
        <p:grpSp>
          <p:nvGrpSpPr>
            <p:cNvPr id="56" name="组合 55"/>
            <p:cNvGrpSpPr/>
            <p:nvPr/>
          </p:nvGrpSpPr>
          <p:grpSpPr>
            <a:xfrm>
              <a:off x="6664602" y="2744945"/>
              <a:ext cx="943926" cy="1629659"/>
              <a:chOff x="6962370" y="2744945"/>
              <a:chExt cx="943926" cy="1629659"/>
            </a:xfrm>
          </p:grpSpPr>
          <p:sp>
            <p:nvSpPr>
              <p:cNvPr id="13" name="矩形 12"/>
              <p:cNvSpPr/>
              <p:nvPr/>
            </p:nvSpPr>
            <p:spPr>
              <a:xfrm rot="1516439">
                <a:off x="7634260" y="2776831"/>
                <a:ext cx="51424" cy="864675"/>
              </a:xfrm>
              <a:prstGeom prst="rect">
                <a:avLst/>
              </a:prstGeom>
              <a:solidFill>
                <a:schemeClr val="bg1">
                  <a:lumMod val="50000"/>
                </a:schemeClr>
              </a:solidFill>
              <a:ln w="25400" cap="flat" cmpd="sng" algn="ctr">
                <a:no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14" name="椭圆 13"/>
              <p:cNvSpPr/>
              <p:nvPr/>
            </p:nvSpPr>
            <p:spPr>
              <a:xfrm rot="1516439">
                <a:off x="7803448" y="2744945"/>
                <a:ext cx="102848" cy="102848"/>
              </a:xfrm>
              <a:prstGeom prst="ellipse">
                <a:avLst/>
              </a:prstGeom>
              <a:solidFill>
                <a:srgbClr val="FFFFFF"/>
              </a:solidFill>
              <a:ln w="25400" cap="flat" cmpd="sng" algn="ctr">
                <a:solidFill>
                  <a:schemeClr val="bg1">
                    <a:lumMod val="50000"/>
                  </a:schemeClr>
                </a:solidFill>
                <a:prstDash val="solid"/>
              </a:ln>
              <a:effectLst/>
            </p:spPr>
            <p:txBody>
              <a:bodyPr rtlCol="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15" name="任意多边形 14"/>
              <p:cNvSpPr/>
              <p:nvPr/>
            </p:nvSpPr>
            <p:spPr bwMode="auto">
              <a:xfrm rot="1500000">
                <a:off x="6962370" y="3541250"/>
                <a:ext cx="690374" cy="833354"/>
              </a:xfrm>
              <a:custGeom>
                <a:avLst/>
                <a:gdLst>
                  <a:gd name="connsiteX0" fmla="*/ 688641 w 1377282"/>
                  <a:gd name="connsiteY0" fmla="*/ 429617 h 1662525"/>
                  <a:gd name="connsiteX1" fmla="*/ 138711 w 1377282"/>
                  <a:gd name="connsiteY1" fmla="*/ 979547 h 1662525"/>
                  <a:gd name="connsiteX2" fmla="*/ 688641 w 1377282"/>
                  <a:gd name="connsiteY2" fmla="*/ 1529477 h 1662525"/>
                  <a:gd name="connsiteX3" fmla="*/ 1238571 w 1377282"/>
                  <a:gd name="connsiteY3" fmla="*/ 979547 h 1662525"/>
                  <a:gd name="connsiteX4" fmla="*/ 688641 w 1377282"/>
                  <a:gd name="connsiteY4" fmla="*/ 429617 h 1662525"/>
                  <a:gd name="connsiteX5" fmla="*/ 688641 w 1377282"/>
                  <a:gd name="connsiteY5" fmla="*/ 0 h 1662525"/>
                  <a:gd name="connsiteX6" fmla="*/ 1175584 w 1377282"/>
                  <a:gd name="connsiteY6" fmla="*/ 486943 h 1662525"/>
                  <a:gd name="connsiteX7" fmla="*/ 1175584 w 1377282"/>
                  <a:gd name="connsiteY7" fmla="*/ 1460828 h 1662525"/>
                  <a:gd name="connsiteX8" fmla="*/ 688641 w 1377282"/>
                  <a:gd name="connsiteY8" fmla="*/ 1662525 h 1662525"/>
                  <a:gd name="connsiteX9" fmla="*/ 201698 w 1377282"/>
                  <a:gd name="connsiteY9" fmla="*/ 1460828 h 1662525"/>
                  <a:gd name="connsiteX10" fmla="*/ 201698 w 1377282"/>
                  <a:gd name="connsiteY10" fmla="*/ 486943 h 16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282" h="1662525">
                    <a:moveTo>
                      <a:pt x="688641" y="429617"/>
                    </a:moveTo>
                    <a:cubicBezTo>
                      <a:pt x="384923" y="429617"/>
                      <a:pt x="138711" y="675829"/>
                      <a:pt x="138711" y="979547"/>
                    </a:cubicBezTo>
                    <a:cubicBezTo>
                      <a:pt x="138711" y="1283265"/>
                      <a:pt x="384923" y="1529477"/>
                      <a:pt x="688641" y="1529477"/>
                    </a:cubicBezTo>
                    <a:cubicBezTo>
                      <a:pt x="992359" y="1529477"/>
                      <a:pt x="1238571" y="1283265"/>
                      <a:pt x="1238571" y="979547"/>
                    </a:cubicBezTo>
                    <a:cubicBezTo>
                      <a:pt x="1238571" y="675829"/>
                      <a:pt x="992359" y="429617"/>
                      <a:pt x="688641" y="429617"/>
                    </a:cubicBezTo>
                    <a:close/>
                    <a:moveTo>
                      <a:pt x="688641" y="0"/>
                    </a:moveTo>
                    <a:lnTo>
                      <a:pt x="1175584" y="486943"/>
                    </a:lnTo>
                    <a:cubicBezTo>
                      <a:pt x="1444515" y="755874"/>
                      <a:pt x="1444515" y="1191896"/>
                      <a:pt x="1175584" y="1460828"/>
                    </a:cubicBezTo>
                    <a:cubicBezTo>
                      <a:pt x="1041119" y="1595293"/>
                      <a:pt x="864879" y="1662527"/>
                      <a:pt x="688641" y="1662525"/>
                    </a:cubicBezTo>
                    <a:cubicBezTo>
                      <a:pt x="512403" y="1662527"/>
                      <a:pt x="336163" y="1595293"/>
                      <a:pt x="201698" y="1460828"/>
                    </a:cubicBezTo>
                    <a:cubicBezTo>
                      <a:pt x="-67233" y="1191896"/>
                      <a:pt x="-67233" y="755874"/>
                      <a:pt x="201698" y="486943"/>
                    </a:cubicBezTo>
                    <a:close/>
                  </a:path>
                </a:pathLst>
              </a:custGeom>
              <a:solidFill>
                <a:schemeClr val="bg1">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216000" bIns="0" rtlCol="0" anchor="ctr">
                <a:noAutofit/>
              </a:bodyPr>
              <a:lstStyle/>
              <a:p>
                <a:pPr algn="ctr">
                  <a:lnSpc>
                    <a:spcPct val="150000"/>
                  </a:lnSpc>
                </a:pPr>
                <a:endParaRPr lang="zh-CN" altLang="en-US" sz="2700" b="1" dirty="0">
                  <a:solidFill>
                    <a:schemeClr val="tx1"/>
                  </a:solidFill>
                  <a:latin typeface="+mn-ea"/>
                </a:endParaRPr>
              </a:p>
            </p:txBody>
          </p:sp>
          <p:sp>
            <p:nvSpPr>
              <p:cNvPr id="51" name="TextBox 50"/>
              <p:cNvSpPr txBox="1"/>
              <p:nvPr/>
            </p:nvSpPr>
            <p:spPr>
              <a:xfrm>
                <a:off x="6964042" y="3872582"/>
                <a:ext cx="600242" cy="253915"/>
              </a:xfrm>
              <a:prstGeom prst="rect">
                <a:avLst/>
              </a:prstGeom>
              <a:noFill/>
            </p:spPr>
            <p:txBody>
              <a:bodyPr wrap="none" rtlCol="0">
                <a:spAutoFit/>
              </a:bodyPr>
              <a:lstStyle/>
              <a:p>
                <a:r>
                  <a:rPr lang="zh-CN" altLang="en-US" sz="1600" b="1" dirty="0">
                    <a:solidFill>
                      <a:schemeClr val="tx1">
                        <a:lumMod val="50000"/>
                        <a:lumOff val="50000"/>
                      </a:schemeClr>
                    </a:solidFill>
                  </a:rPr>
                  <a:t>观点四</a:t>
                </a:r>
              </a:p>
            </p:txBody>
          </p:sp>
        </p:grpSp>
        <p:sp>
          <p:nvSpPr>
            <p:cNvPr id="64" name="TextBox 63"/>
            <p:cNvSpPr txBox="1"/>
            <p:nvPr/>
          </p:nvSpPr>
          <p:spPr>
            <a:xfrm>
              <a:off x="2797897" y="2931790"/>
              <a:ext cx="1138921" cy="744434"/>
            </a:xfrm>
            <a:prstGeom prst="rect">
              <a:avLst/>
            </a:prstGeom>
            <a:noFill/>
          </p:spPr>
          <p:txBody>
            <a:bodyPr wrap="none" rtlCol="0">
              <a:spAutoFit/>
            </a:bodyPr>
            <a:lstStyle/>
            <a:p>
              <a:pPr algn="ctr">
                <a:lnSpc>
                  <a:spcPct val="150000"/>
                </a:lnSpc>
              </a:pPr>
              <a:r>
                <a:rPr lang="zh-CN" altLang="en-US" sz="1300" dirty="0">
                  <a:solidFill>
                    <a:schemeClr val="bg1">
                      <a:lumMod val="50000"/>
                    </a:schemeClr>
                  </a:solidFill>
                </a:rPr>
                <a:t>单击此处添加文本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单击此处添加文本</a:t>
              </a:r>
            </a:p>
            <a:p>
              <a:pPr algn="ctr">
                <a:lnSpc>
                  <a:spcPct val="150000"/>
                </a:lnSpc>
              </a:pPr>
              <a:r>
                <a:rPr lang="zh-CN" altLang="en-US" sz="1300" dirty="0">
                  <a:solidFill>
                    <a:schemeClr val="bg1">
                      <a:lumMod val="50000"/>
                    </a:schemeClr>
                  </a:solidFill>
                </a:rPr>
                <a:t>单击此处添加文本</a:t>
              </a:r>
            </a:p>
          </p:txBody>
        </p:sp>
        <p:sp>
          <p:nvSpPr>
            <p:cNvPr id="65" name="TextBox 64"/>
            <p:cNvSpPr txBox="1"/>
            <p:nvPr/>
          </p:nvSpPr>
          <p:spPr>
            <a:xfrm>
              <a:off x="4382073" y="2931790"/>
              <a:ext cx="1138921" cy="744434"/>
            </a:xfrm>
            <a:prstGeom prst="rect">
              <a:avLst/>
            </a:prstGeom>
            <a:noFill/>
          </p:spPr>
          <p:txBody>
            <a:bodyPr wrap="none" rtlCol="0">
              <a:spAutoFit/>
            </a:bodyPr>
            <a:lstStyle/>
            <a:p>
              <a:pPr algn="ctr">
                <a:lnSpc>
                  <a:spcPct val="150000"/>
                </a:lnSpc>
              </a:pPr>
              <a:r>
                <a:rPr lang="zh-CN" altLang="en-US" sz="1300" dirty="0">
                  <a:solidFill>
                    <a:schemeClr val="bg1">
                      <a:lumMod val="50000"/>
                    </a:schemeClr>
                  </a:solidFill>
                </a:rPr>
                <a:t>单击此处添加文本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单击此处添加文本</a:t>
              </a:r>
            </a:p>
            <a:p>
              <a:pPr algn="ctr">
                <a:lnSpc>
                  <a:spcPct val="150000"/>
                </a:lnSpc>
              </a:pPr>
              <a:r>
                <a:rPr lang="zh-CN" altLang="en-US" sz="1300" dirty="0">
                  <a:solidFill>
                    <a:schemeClr val="bg1">
                      <a:lumMod val="50000"/>
                    </a:schemeClr>
                  </a:solidFill>
                </a:rPr>
                <a:t>单击此处添加文本</a:t>
              </a:r>
            </a:p>
          </p:txBody>
        </p:sp>
        <p:sp>
          <p:nvSpPr>
            <p:cNvPr id="66" name="TextBox 65"/>
            <p:cNvSpPr txBox="1"/>
            <p:nvPr/>
          </p:nvSpPr>
          <p:spPr>
            <a:xfrm>
              <a:off x="5894241" y="2931790"/>
              <a:ext cx="1138921" cy="744434"/>
            </a:xfrm>
            <a:prstGeom prst="rect">
              <a:avLst/>
            </a:prstGeom>
            <a:noFill/>
          </p:spPr>
          <p:txBody>
            <a:bodyPr wrap="none" rtlCol="0">
              <a:spAutoFit/>
            </a:bodyPr>
            <a:lstStyle/>
            <a:p>
              <a:pPr algn="ctr">
                <a:lnSpc>
                  <a:spcPct val="150000"/>
                </a:lnSpc>
              </a:pPr>
              <a:r>
                <a:rPr lang="zh-CN" altLang="en-US" sz="1300" dirty="0">
                  <a:solidFill>
                    <a:schemeClr val="bg1">
                      <a:lumMod val="50000"/>
                    </a:schemeClr>
                  </a:solidFill>
                </a:rPr>
                <a:t>单击此处添加文本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单击此处添加文本</a:t>
              </a:r>
            </a:p>
            <a:p>
              <a:pPr algn="ctr">
                <a:lnSpc>
                  <a:spcPct val="150000"/>
                </a:lnSpc>
              </a:pPr>
              <a:r>
                <a:rPr lang="zh-CN" altLang="en-US" sz="1300" dirty="0">
                  <a:solidFill>
                    <a:schemeClr val="bg1">
                      <a:lumMod val="50000"/>
                    </a:schemeClr>
                  </a:solidFill>
                </a:rPr>
                <a:t>单击此处添加文本</a:t>
              </a:r>
            </a:p>
          </p:txBody>
        </p:sp>
        <p:sp>
          <p:nvSpPr>
            <p:cNvPr id="67" name="TextBox 66"/>
            <p:cNvSpPr txBox="1"/>
            <p:nvPr/>
          </p:nvSpPr>
          <p:spPr>
            <a:xfrm>
              <a:off x="7491965" y="2931790"/>
              <a:ext cx="1138921" cy="744434"/>
            </a:xfrm>
            <a:prstGeom prst="rect">
              <a:avLst/>
            </a:prstGeom>
            <a:noFill/>
          </p:spPr>
          <p:txBody>
            <a:bodyPr wrap="none" rtlCol="0">
              <a:spAutoFit/>
            </a:bodyPr>
            <a:lstStyle/>
            <a:p>
              <a:pPr algn="ctr">
                <a:lnSpc>
                  <a:spcPct val="150000"/>
                </a:lnSpc>
              </a:pPr>
              <a:r>
                <a:rPr lang="zh-CN" altLang="en-US" sz="1300" dirty="0">
                  <a:solidFill>
                    <a:schemeClr val="bg1">
                      <a:lumMod val="50000"/>
                    </a:schemeClr>
                  </a:solidFill>
                </a:rPr>
                <a:t>单击此处添加文本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单击此处添加文本</a:t>
              </a:r>
            </a:p>
            <a:p>
              <a:pPr algn="ctr">
                <a:lnSpc>
                  <a:spcPct val="150000"/>
                </a:lnSpc>
              </a:pPr>
              <a:r>
                <a:rPr lang="zh-CN" altLang="en-US" sz="1300" dirty="0">
                  <a:solidFill>
                    <a:schemeClr val="bg1">
                      <a:lumMod val="50000"/>
                    </a:schemeClr>
                  </a:solidFill>
                </a:rPr>
                <a:t>单击此处添加文本</a:t>
              </a: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anim calcmode="lin" valueType="num">
                                      <p:cBhvr>
                                        <p:cTn id="12" dur="500" fill="hold"/>
                                        <p:tgtEl>
                                          <p:spTgt spid="41"/>
                                        </p:tgtEl>
                                        <p:attrNameLst>
                                          <p:attrName>ppt_x</p:attrName>
                                        </p:attrNameLst>
                                      </p:cBhvr>
                                      <p:tavLst>
                                        <p:tav tm="0">
                                          <p:val>
                                            <p:strVal val="#ppt_x"/>
                                          </p:val>
                                        </p:tav>
                                        <p:tav tm="100000">
                                          <p:val>
                                            <p:strVal val="#ppt_x"/>
                                          </p:val>
                                        </p:tav>
                                      </p:tavLst>
                                    </p:anim>
                                    <p:anim calcmode="lin" valueType="num">
                                      <p:cBhvr>
                                        <p:cTn id="13" dur="500" fill="hold"/>
                                        <p:tgtEl>
                                          <p:spTgt spid="41"/>
                                        </p:tgtEl>
                                        <p:attrNameLst>
                                          <p:attrName>ppt_y</p:attrName>
                                        </p:attrNameLst>
                                      </p:cBhvr>
                                      <p:tavLst>
                                        <p:tav tm="0">
                                          <p:val>
                                            <p:strVal val="#ppt_y+.1"/>
                                          </p:val>
                                        </p:tav>
                                        <p:tav tm="100000">
                                          <p:val>
                                            <p:strVal val="#ppt_y"/>
                                          </p:val>
                                        </p:tav>
                                      </p:tavLst>
                                    </p:anim>
                                  </p:childTnLst>
                                </p:cTn>
                              </p:par>
                              <p:par>
                                <p:cTn id="14" presetID="47" presetClass="entr" presetSubtype="0" fill="hold" grpId="0" nodeType="with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fade">
                                      <p:cBhvr>
                                        <p:cTn id="16" dur="500"/>
                                        <p:tgtEl>
                                          <p:spTgt spid="42"/>
                                        </p:tgtEl>
                                      </p:cBhvr>
                                    </p:animEffect>
                                    <p:anim calcmode="lin" valueType="num">
                                      <p:cBhvr>
                                        <p:cTn id="17" dur="500" fill="hold"/>
                                        <p:tgtEl>
                                          <p:spTgt spid="42"/>
                                        </p:tgtEl>
                                        <p:attrNameLst>
                                          <p:attrName>ppt_x</p:attrName>
                                        </p:attrNameLst>
                                      </p:cBhvr>
                                      <p:tavLst>
                                        <p:tav tm="0">
                                          <p:val>
                                            <p:strVal val="#ppt_x"/>
                                          </p:val>
                                        </p:tav>
                                        <p:tav tm="100000">
                                          <p:val>
                                            <p:strVal val="#ppt_x"/>
                                          </p:val>
                                        </p:tav>
                                      </p:tavLst>
                                    </p:anim>
                                    <p:anim calcmode="lin" valueType="num">
                                      <p:cBhvr>
                                        <p:cTn id="18" dur="500" fill="hold"/>
                                        <p:tgtEl>
                                          <p:spTgt spid="42"/>
                                        </p:tgtEl>
                                        <p:attrNameLst>
                                          <p:attrName>ppt_y</p:attrName>
                                        </p:attrNameLst>
                                      </p:cBhvr>
                                      <p:tavLst>
                                        <p:tav tm="0">
                                          <p:val>
                                            <p:strVal val="#ppt_y-.1"/>
                                          </p:val>
                                        </p:tav>
                                        <p:tav tm="100000">
                                          <p:val>
                                            <p:strVal val="#ppt_y"/>
                                          </p:val>
                                        </p:tav>
                                      </p:tavLst>
                                    </p:anim>
                                  </p:childTnLst>
                                </p:cTn>
                              </p:par>
                            </p:childTnLst>
                          </p:cTn>
                        </p:par>
                        <p:par>
                          <p:cTn id="19" fill="hold">
                            <p:stCondLst>
                              <p:cond delay="1000"/>
                            </p:stCondLst>
                            <p:childTnLst>
                              <p:par>
                                <p:cTn id="20" presetID="22" presetClass="entr" presetSubtype="1" fill="hold" nodeType="after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up)">
                                      <p:cBhvr>
                                        <p:cTn id="22" dur="500"/>
                                        <p:tgtEl>
                                          <p:spTgt spid="17"/>
                                        </p:tgtEl>
                                      </p:cBhvr>
                                    </p:animEffect>
                                  </p:childTnLst>
                                </p:cTn>
                              </p:par>
                              <p:par>
                                <p:cTn id="23" presetID="22" presetClass="entr" presetSubtype="4"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down)">
                                      <p:cBhvr>
                                        <p:cTn id="2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单击此处添加标题</a:t>
            </a:r>
          </a:p>
        </p:txBody>
      </p:sp>
      <p:sp>
        <p:nvSpPr>
          <p:cNvPr id="504" name="Shape 504"/>
          <p:cNvSpPr>
            <a:spLocks noGrp="1"/>
          </p:cNvSpPr>
          <p:nvPr>
            <p:ph type="sldNum" sz="quarter" idx="12"/>
          </p:nvPr>
        </p:nvSpPr>
        <p:spPr>
          <a:xfrm>
            <a:off x="10897418" y="6369635"/>
            <a:ext cx="457176" cy="338554"/>
          </a:xfrm>
          <a:prstGeom prst="rect">
            <a:avLst/>
          </a:prstGeom>
        </p:spPr>
        <p:txBody>
          <a:bodyPr wrap="none">
            <a:spAutoFit/>
          </a:bodyPr>
          <a:lstStyle/>
          <a:p>
            <a:pPr lvl="0">
              <a:defRPr sz="1800">
                <a:solidFill>
                  <a:srgbClr val="000000"/>
                </a:solidFill>
              </a:defRPr>
            </a:pPr>
            <a:fld id="{86CB4B4D-7CA3-9044-876B-883B54F8677D}" type="slidenum">
              <a:rPr sz="160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21</a:t>
            </a:fld>
            <a:endParaRPr sz="160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28" name="Group 528"/>
          <p:cNvGrpSpPr/>
          <p:nvPr/>
        </p:nvGrpSpPr>
        <p:grpSpPr>
          <a:xfrm>
            <a:off x="2149527" y="789899"/>
            <a:ext cx="2138313" cy="5530690"/>
            <a:chOff x="-1" y="0"/>
            <a:chExt cx="2138590" cy="5530688"/>
          </a:xfrm>
        </p:grpSpPr>
        <p:grpSp>
          <p:nvGrpSpPr>
            <p:cNvPr id="520" name="Group 520"/>
            <p:cNvGrpSpPr/>
            <p:nvPr/>
          </p:nvGrpSpPr>
          <p:grpSpPr>
            <a:xfrm>
              <a:off x="-1" y="0"/>
              <a:ext cx="2138590" cy="5530688"/>
              <a:chOff x="0" y="0"/>
              <a:chExt cx="2138588" cy="5530687"/>
            </a:xfrm>
          </p:grpSpPr>
          <p:grpSp>
            <p:nvGrpSpPr>
              <p:cNvPr id="507" name="Group 507"/>
              <p:cNvGrpSpPr/>
              <p:nvPr/>
            </p:nvGrpSpPr>
            <p:grpSpPr>
              <a:xfrm>
                <a:off x="1035288" y="1005595"/>
                <a:ext cx="1103301" cy="1422269"/>
                <a:chOff x="0" y="0"/>
                <a:chExt cx="1103299" cy="1422267"/>
              </a:xfrm>
            </p:grpSpPr>
            <p:sp>
              <p:nvSpPr>
                <p:cNvPr id="505" name="Shape 505"/>
                <p:cNvSpPr/>
                <p:nvPr/>
              </p:nvSpPr>
              <p:spPr>
                <a:xfrm>
                  <a:off x="91282" y="-1"/>
                  <a:ext cx="1012018" cy="662544"/>
                </a:xfrm>
                <a:custGeom>
                  <a:avLst/>
                  <a:gdLst/>
                  <a:ahLst/>
                  <a:cxnLst>
                    <a:cxn ang="0">
                      <a:pos x="wd2" y="hd2"/>
                    </a:cxn>
                    <a:cxn ang="5400000">
                      <a:pos x="wd2" y="hd2"/>
                    </a:cxn>
                    <a:cxn ang="10800000">
                      <a:pos x="wd2" y="hd2"/>
                    </a:cxn>
                    <a:cxn ang="16200000">
                      <a:pos x="wd2" y="hd2"/>
                    </a:cxn>
                  </a:cxnLst>
                  <a:rect l="0" t="0" r="r" b="b"/>
                  <a:pathLst>
                    <a:path w="21600" h="18945" extrusionOk="0">
                      <a:moveTo>
                        <a:pt x="0" y="2105"/>
                      </a:moveTo>
                      <a:lnTo>
                        <a:pt x="0" y="2105"/>
                      </a:lnTo>
                      <a:cubicBezTo>
                        <a:pt x="7253" y="-2655"/>
                        <a:pt x="16181" y="930"/>
                        <a:pt x="19940" y="10112"/>
                      </a:cubicBezTo>
                      <a:cubicBezTo>
                        <a:pt x="21031" y="12775"/>
                        <a:pt x="21600" y="15731"/>
                        <a:pt x="21600" y="18731"/>
                      </a:cubicBezTo>
                      <a:lnTo>
                        <a:pt x="18787" y="18945"/>
                      </a:lnTo>
                      <a:cubicBezTo>
                        <a:pt x="18787" y="10683"/>
                        <a:pt x="13423" y="3985"/>
                        <a:pt x="6806" y="3985"/>
                      </a:cubicBezTo>
                      <a:cubicBezTo>
                        <a:pt x="4910" y="3985"/>
                        <a:pt x="3041" y="4547"/>
                        <a:pt x="1352" y="5625"/>
                      </a:cubicBezTo>
                      <a:close/>
                    </a:path>
                  </a:pathLst>
                </a:custGeom>
              </p:spPr>
              <p:style>
                <a:lnRef idx="3">
                  <a:schemeClr val="lt1"/>
                </a:lnRef>
                <a:fillRef idx="1">
                  <a:schemeClr val="accent3"/>
                </a:fillRef>
                <a:effectRef idx="1">
                  <a:schemeClr val="accent3"/>
                </a:effectRef>
                <a:fontRef idx="minor">
                  <a:schemeClr val="lt1"/>
                </a:fontRef>
              </p:style>
              <p:txBody>
                <a:bodyPr wrap="square" lIns="0" tIns="0" rIns="0" bIns="0" numCol="1" anchor="ctr">
                  <a:noAutofit/>
                </a:bodyPr>
                <a:lstStyle/>
                <a:p>
                  <a:pPr lvl="0" algn="ctr"/>
                  <a:endPar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6" name="Shape 506"/>
                <p:cNvSpPr/>
                <p:nvPr/>
              </p:nvSpPr>
              <p:spPr>
                <a:xfrm rot="10800000" flipH="1">
                  <a:off x="0" y="759817"/>
                  <a:ext cx="1103299" cy="662451"/>
                </a:xfrm>
                <a:custGeom>
                  <a:avLst/>
                  <a:gdLst/>
                  <a:ahLst/>
                  <a:cxnLst>
                    <a:cxn ang="0">
                      <a:pos x="wd2" y="hd2"/>
                    </a:cxn>
                    <a:cxn ang="5400000">
                      <a:pos x="wd2" y="hd2"/>
                    </a:cxn>
                    <a:cxn ang="10800000">
                      <a:pos x="wd2" y="hd2"/>
                    </a:cxn>
                    <a:cxn ang="16200000">
                      <a:pos x="wd2" y="hd2"/>
                    </a:cxn>
                  </a:cxnLst>
                  <a:rect l="0" t="0" r="r" b="b"/>
                  <a:pathLst>
                    <a:path w="21600" h="19093" extrusionOk="0">
                      <a:moveTo>
                        <a:pt x="0" y="3664"/>
                      </a:moveTo>
                      <a:lnTo>
                        <a:pt x="0" y="3664"/>
                      </a:lnTo>
                      <a:cubicBezTo>
                        <a:pt x="6040" y="-2507"/>
                        <a:pt x="14532" y="-698"/>
                        <a:pt x="18968" y="7704"/>
                      </a:cubicBezTo>
                      <a:cubicBezTo>
                        <a:pt x="20678" y="10944"/>
                        <a:pt x="21600" y="14858"/>
                        <a:pt x="21600" y="18877"/>
                      </a:cubicBezTo>
                      <a:lnTo>
                        <a:pt x="19020" y="19093"/>
                      </a:lnTo>
                      <a:cubicBezTo>
                        <a:pt x="19020" y="10765"/>
                        <a:pt x="14100" y="4014"/>
                        <a:pt x="8030" y="4014"/>
                      </a:cubicBezTo>
                      <a:cubicBezTo>
                        <a:pt x="5715" y="4014"/>
                        <a:pt x="3459" y="5018"/>
                        <a:pt x="1584" y="6881"/>
                      </a:cubicBezTo>
                      <a:close/>
                    </a:path>
                  </a:pathLst>
                </a:custGeom>
              </p:spPr>
              <p:style>
                <a:lnRef idx="3">
                  <a:schemeClr val="lt1"/>
                </a:lnRef>
                <a:fillRef idx="1">
                  <a:schemeClr val="accent3"/>
                </a:fillRef>
                <a:effectRef idx="1">
                  <a:schemeClr val="accent3"/>
                </a:effectRef>
                <a:fontRef idx="minor">
                  <a:schemeClr val="lt1"/>
                </a:fontRef>
              </p:style>
              <p:txBody>
                <a:bodyPr wrap="square" lIns="0" tIns="0" rIns="0" bIns="0" numCol="1" anchor="ctr">
                  <a:noAutofit/>
                </a:bodyPr>
                <a:lstStyle/>
                <a:p>
                  <a:pPr lvl="0" algn="ctr"/>
                  <a:endPar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510" name="Group 510"/>
              <p:cNvGrpSpPr/>
              <p:nvPr/>
            </p:nvGrpSpPr>
            <p:grpSpPr>
              <a:xfrm>
                <a:off x="0" y="2039841"/>
                <a:ext cx="1103300" cy="1422269"/>
                <a:chOff x="0" y="0"/>
                <a:chExt cx="1103299" cy="1422267"/>
              </a:xfrm>
            </p:grpSpPr>
            <p:sp>
              <p:nvSpPr>
                <p:cNvPr id="508" name="Shape 508"/>
                <p:cNvSpPr/>
                <p:nvPr/>
              </p:nvSpPr>
              <p:spPr>
                <a:xfrm flipH="1">
                  <a:off x="0" y="-1"/>
                  <a:ext cx="1012018" cy="662544"/>
                </a:xfrm>
                <a:custGeom>
                  <a:avLst/>
                  <a:gdLst/>
                  <a:ahLst/>
                  <a:cxnLst>
                    <a:cxn ang="0">
                      <a:pos x="wd2" y="hd2"/>
                    </a:cxn>
                    <a:cxn ang="5400000">
                      <a:pos x="wd2" y="hd2"/>
                    </a:cxn>
                    <a:cxn ang="10800000">
                      <a:pos x="wd2" y="hd2"/>
                    </a:cxn>
                    <a:cxn ang="16200000">
                      <a:pos x="wd2" y="hd2"/>
                    </a:cxn>
                  </a:cxnLst>
                  <a:rect l="0" t="0" r="r" b="b"/>
                  <a:pathLst>
                    <a:path w="21600" h="18945" extrusionOk="0">
                      <a:moveTo>
                        <a:pt x="0" y="2105"/>
                      </a:moveTo>
                      <a:lnTo>
                        <a:pt x="0" y="2105"/>
                      </a:lnTo>
                      <a:cubicBezTo>
                        <a:pt x="7253" y="-2655"/>
                        <a:pt x="16181" y="930"/>
                        <a:pt x="19940" y="10112"/>
                      </a:cubicBezTo>
                      <a:cubicBezTo>
                        <a:pt x="21031" y="12775"/>
                        <a:pt x="21600" y="15731"/>
                        <a:pt x="21600" y="18731"/>
                      </a:cubicBezTo>
                      <a:lnTo>
                        <a:pt x="18787" y="18945"/>
                      </a:lnTo>
                      <a:cubicBezTo>
                        <a:pt x="18787" y="10683"/>
                        <a:pt x="13423" y="3985"/>
                        <a:pt x="6806" y="3985"/>
                      </a:cubicBezTo>
                      <a:cubicBezTo>
                        <a:pt x="4910" y="3985"/>
                        <a:pt x="3041" y="4547"/>
                        <a:pt x="1352" y="5625"/>
                      </a:cubicBezTo>
                      <a:close/>
                    </a:path>
                  </a:pathLst>
                </a:custGeom>
              </p:spPr>
              <p:style>
                <a:lnRef idx="3">
                  <a:schemeClr val="lt1"/>
                </a:lnRef>
                <a:fillRef idx="1">
                  <a:schemeClr val="accent4"/>
                </a:fillRef>
                <a:effectRef idx="1">
                  <a:schemeClr val="accent4"/>
                </a:effectRef>
                <a:fontRef idx="minor">
                  <a:schemeClr val="lt1"/>
                </a:fontRef>
              </p:style>
              <p:txBody>
                <a:bodyPr wrap="square" lIns="0" tIns="0" rIns="0" bIns="0" numCol="1" anchor="ctr">
                  <a:noAutofit/>
                </a:bodyPr>
                <a:lstStyle/>
                <a:p>
                  <a:pPr lvl="0" algn="ctr"/>
                  <a:endPar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9" name="Shape 509"/>
                <p:cNvSpPr/>
                <p:nvPr/>
              </p:nvSpPr>
              <p:spPr>
                <a:xfrm rot="10800000">
                  <a:off x="0" y="759817"/>
                  <a:ext cx="1103300" cy="662451"/>
                </a:xfrm>
                <a:custGeom>
                  <a:avLst/>
                  <a:gdLst/>
                  <a:ahLst/>
                  <a:cxnLst>
                    <a:cxn ang="0">
                      <a:pos x="wd2" y="hd2"/>
                    </a:cxn>
                    <a:cxn ang="5400000">
                      <a:pos x="wd2" y="hd2"/>
                    </a:cxn>
                    <a:cxn ang="10800000">
                      <a:pos x="wd2" y="hd2"/>
                    </a:cxn>
                    <a:cxn ang="16200000">
                      <a:pos x="wd2" y="hd2"/>
                    </a:cxn>
                  </a:cxnLst>
                  <a:rect l="0" t="0" r="r" b="b"/>
                  <a:pathLst>
                    <a:path w="21600" h="19093" extrusionOk="0">
                      <a:moveTo>
                        <a:pt x="0" y="3664"/>
                      </a:moveTo>
                      <a:lnTo>
                        <a:pt x="0" y="3664"/>
                      </a:lnTo>
                      <a:cubicBezTo>
                        <a:pt x="6040" y="-2507"/>
                        <a:pt x="14532" y="-698"/>
                        <a:pt x="18968" y="7704"/>
                      </a:cubicBezTo>
                      <a:cubicBezTo>
                        <a:pt x="20678" y="10944"/>
                        <a:pt x="21600" y="14858"/>
                        <a:pt x="21600" y="18877"/>
                      </a:cubicBezTo>
                      <a:lnTo>
                        <a:pt x="19020" y="19093"/>
                      </a:lnTo>
                      <a:cubicBezTo>
                        <a:pt x="19020" y="10765"/>
                        <a:pt x="14100" y="4014"/>
                        <a:pt x="8030" y="4014"/>
                      </a:cubicBezTo>
                      <a:cubicBezTo>
                        <a:pt x="5715" y="4014"/>
                        <a:pt x="3459" y="5018"/>
                        <a:pt x="1584" y="6881"/>
                      </a:cubicBezTo>
                      <a:close/>
                    </a:path>
                  </a:pathLst>
                </a:custGeom>
              </p:spPr>
              <p:style>
                <a:lnRef idx="3">
                  <a:schemeClr val="lt1"/>
                </a:lnRef>
                <a:fillRef idx="1">
                  <a:schemeClr val="accent4"/>
                </a:fillRef>
                <a:effectRef idx="1">
                  <a:schemeClr val="accent4"/>
                </a:effectRef>
                <a:fontRef idx="minor">
                  <a:schemeClr val="lt1"/>
                </a:fontRef>
              </p:style>
              <p:txBody>
                <a:bodyPr wrap="square" lIns="0" tIns="0" rIns="0" bIns="0" numCol="1" anchor="ctr">
                  <a:noAutofit/>
                </a:bodyPr>
                <a:lstStyle/>
                <a:p>
                  <a:pPr lvl="0" algn="ctr"/>
                  <a:endPar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513" name="Group 513"/>
              <p:cNvGrpSpPr/>
              <p:nvPr/>
            </p:nvGrpSpPr>
            <p:grpSpPr>
              <a:xfrm>
                <a:off x="1035288" y="3074087"/>
                <a:ext cx="1103301" cy="1422269"/>
                <a:chOff x="0" y="0"/>
                <a:chExt cx="1103299" cy="1422267"/>
              </a:xfrm>
            </p:grpSpPr>
            <p:sp>
              <p:nvSpPr>
                <p:cNvPr id="511" name="Shape 511"/>
                <p:cNvSpPr/>
                <p:nvPr/>
              </p:nvSpPr>
              <p:spPr>
                <a:xfrm>
                  <a:off x="91282" y="-1"/>
                  <a:ext cx="1012018" cy="662544"/>
                </a:xfrm>
                <a:custGeom>
                  <a:avLst/>
                  <a:gdLst/>
                  <a:ahLst/>
                  <a:cxnLst>
                    <a:cxn ang="0">
                      <a:pos x="wd2" y="hd2"/>
                    </a:cxn>
                    <a:cxn ang="5400000">
                      <a:pos x="wd2" y="hd2"/>
                    </a:cxn>
                    <a:cxn ang="10800000">
                      <a:pos x="wd2" y="hd2"/>
                    </a:cxn>
                    <a:cxn ang="16200000">
                      <a:pos x="wd2" y="hd2"/>
                    </a:cxn>
                  </a:cxnLst>
                  <a:rect l="0" t="0" r="r" b="b"/>
                  <a:pathLst>
                    <a:path w="21600" h="18945" extrusionOk="0">
                      <a:moveTo>
                        <a:pt x="0" y="2105"/>
                      </a:moveTo>
                      <a:lnTo>
                        <a:pt x="0" y="2105"/>
                      </a:lnTo>
                      <a:cubicBezTo>
                        <a:pt x="7253" y="-2655"/>
                        <a:pt x="16181" y="930"/>
                        <a:pt x="19940" y="10112"/>
                      </a:cubicBezTo>
                      <a:cubicBezTo>
                        <a:pt x="21031" y="12775"/>
                        <a:pt x="21600" y="15731"/>
                        <a:pt x="21600" y="18731"/>
                      </a:cubicBezTo>
                      <a:lnTo>
                        <a:pt x="18787" y="18945"/>
                      </a:lnTo>
                      <a:cubicBezTo>
                        <a:pt x="18787" y="10683"/>
                        <a:pt x="13423" y="3985"/>
                        <a:pt x="6806" y="3985"/>
                      </a:cubicBezTo>
                      <a:cubicBezTo>
                        <a:pt x="4910" y="3985"/>
                        <a:pt x="3041" y="4547"/>
                        <a:pt x="1352" y="5625"/>
                      </a:cubicBezTo>
                      <a:close/>
                    </a:path>
                  </a:pathLst>
                </a:custGeom>
              </p:spPr>
              <p:style>
                <a:lnRef idx="3">
                  <a:schemeClr val="lt1"/>
                </a:lnRef>
                <a:fillRef idx="1">
                  <a:schemeClr val="accent2"/>
                </a:fillRef>
                <a:effectRef idx="1">
                  <a:schemeClr val="accent2"/>
                </a:effectRef>
                <a:fontRef idx="minor">
                  <a:schemeClr val="lt1"/>
                </a:fontRef>
              </p:style>
              <p:txBody>
                <a:bodyPr wrap="square" lIns="0" tIns="0" rIns="0" bIns="0" numCol="1" anchor="ctr">
                  <a:noAutofit/>
                </a:bodyPr>
                <a:lstStyle/>
                <a:p>
                  <a:pPr lvl="0" algn="ctr"/>
                  <a:endPar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2" name="Shape 512"/>
                <p:cNvSpPr/>
                <p:nvPr/>
              </p:nvSpPr>
              <p:spPr>
                <a:xfrm rot="10800000" flipH="1">
                  <a:off x="0" y="759817"/>
                  <a:ext cx="1103299" cy="662451"/>
                </a:xfrm>
                <a:custGeom>
                  <a:avLst/>
                  <a:gdLst/>
                  <a:ahLst/>
                  <a:cxnLst>
                    <a:cxn ang="0">
                      <a:pos x="wd2" y="hd2"/>
                    </a:cxn>
                    <a:cxn ang="5400000">
                      <a:pos x="wd2" y="hd2"/>
                    </a:cxn>
                    <a:cxn ang="10800000">
                      <a:pos x="wd2" y="hd2"/>
                    </a:cxn>
                    <a:cxn ang="16200000">
                      <a:pos x="wd2" y="hd2"/>
                    </a:cxn>
                  </a:cxnLst>
                  <a:rect l="0" t="0" r="r" b="b"/>
                  <a:pathLst>
                    <a:path w="21600" h="19093" extrusionOk="0">
                      <a:moveTo>
                        <a:pt x="0" y="3664"/>
                      </a:moveTo>
                      <a:lnTo>
                        <a:pt x="0" y="3664"/>
                      </a:lnTo>
                      <a:cubicBezTo>
                        <a:pt x="6040" y="-2507"/>
                        <a:pt x="14532" y="-698"/>
                        <a:pt x="18968" y="7704"/>
                      </a:cubicBezTo>
                      <a:cubicBezTo>
                        <a:pt x="20678" y="10944"/>
                        <a:pt x="21600" y="14858"/>
                        <a:pt x="21600" y="18877"/>
                      </a:cubicBezTo>
                      <a:lnTo>
                        <a:pt x="19020" y="19093"/>
                      </a:lnTo>
                      <a:cubicBezTo>
                        <a:pt x="19020" y="10765"/>
                        <a:pt x="14100" y="4014"/>
                        <a:pt x="8030" y="4014"/>
                      </a:cubicBezTo>
                      <a:cubicBezTo>
                        <a:pt x="5715" y="4014"/>
                        <a:pt x="3459" y="5018"/>
                        <a:pt x="1584" y="6881"/>
                      </a:cubicBezTo>
                      <a:close/>
                    </a:path>
                  </a:pathLst>
                </a:custGeom>
              </p:spPr>
              <p:style>
                <a:lnRef idx="3">
                  <a:schemeClr val="lt1"/>
                </a:lnRef>
                <a:fillRef idx="1">
                  <a:schemeClr val="accent2"/>
                </a:fillRef>
                <a:effectRef idx="1">
                  <a:schemeClr val="accent2"/>
                </a:effectRef>
                <a:fontRef idx="minor">
                  <a:schemeClr val="lt1"/>
                </a:fontRef>
              </p:style>
              <p:txBody>
                <a:bodyPr wrap="square" lIns="0" tIns="0" rIns="0" bIns="0" numCol="1" anchor="ctr">
                  <a:noAutofit/>
                </a:bodyPr>
                <a:lstStyle/>
                <a:p>
                  <a:pPr lvl="0" algn="ctr"/>
                  <a:endPar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516" name="Group 516"/>
              <p:cNvGrpSpPr/>
              <p:nvPr/>
            </p:nvGrpSpPr>
            <p:grpSpPr>
              <a:xfrm>
                <a:off x="-1" y="4108334"/>
                <a:ext cx="1304236" cy="1422354"/>
                <a:chOff x="0" y="0"/>
                <a:chExt cx="1304234" cy="1422352"/>
              </a:xfrm>
            </p:grpSpPr>
            <p:sp>
              <p:nvSpPr>
                <p:cNvPr id="514" name="Shape 514"/>
                <p:cNvSpPr/>
                <p:nvPr/>
              </p:nvSpPr>
              <p:spPr>
                <a:xfrm flipH="1">
                  <a:off x="0" y="-1"/>
                  <a:ext cx="1012018" cy="662544"/>
                </a:xfrm>
                <a:custGeom>
                  <a:avLst/>
                  <a:gdLst/>
                  <a:ahLst/>
                  <a:cxnLst>
                    <a:cxn ang="0">
                      <a:pos x="wd2" y="hd2"/>
                    </a:cxn>
                    <a:cxn ang="5400000">
                      <a:pos x="wd2" y="hd2"/>
                    </a:cxn>
                    <a:cxn ang="10800000">
                      <a:pos x="wd2" y="hd2"/>
                    </a:cxn>
                    <a:cxn ang="16200000">
                      <a:pos x="wd2" y="hd2"/>
                    </a:cxn>
                  </a:cxnLst>
                  <a:rect l="0" t="0" r="r" b="b"/>
                  <a:pathLst>
                    <a:path w="21600" h="18945" extrusionOk="0">
                      <a:moveTo>
                        <a:pt x="0" y="2105"/>
                      </a:moveTo>
                      <a:lnTo>
                        <a:pt x="0" y="2105"/>
                      </a:lnTo>
                      <a:cubicBezTo>
                        <a:pt x="7253" y="-2655"/>
                        <a:pt x="16181" y="930"/>
                        <a:pt x="19940" y="10112"/>
                      </a:cubicBezTo>
                      <a:cubicBezTo>
                        <a:pt x="21031" y="12775"/>
                        <a:pt x="21600" y="15731"/>
                        <a:pt x="21600" y="18731"/>
                      </a:cubicBezTo>
                      <a:lnTo>
                        <a:pt x="18787" y="18945"/>
                      </a:lnTo>
                      <a:cubicBezTo>
                        <a:pt x="18787" y="10683"/>
                        <a:pt x="13423" y="3985"/>
                        <a:pt x="6806" y="3985"/>
                      </a:cubicBezTo>
                      <a:cubicBezTo>
                        <a:pt x="4910" y="3985"/>
                        <a:pt x="3041" y="4547"/>
                        <a:pt x="1352" y="5625"/>
                      </a:cubicBezTo>
                      <a:close/>
                    </a:path>
                  </a:pathLst>
                </a:custGeom>
              </p:spPr>
              <p:style>
                <a:lnRef idx="3">
                  <a:schemeClr val="lt1"/>
                </a:lnRef>
                <a:fillRef idx="1">
                  <a:schemeClr val="accent5"/>
                </a:fillRef>
                <a:effectRef idx="1">
                  <a:schemeClr val="accent5"/>
                </a:effectRef>
                <a:fontRef idx="minor">
                  <a:schemeClr val="lt1"/>
                </a:fontRef>
              </p:style>
              <p:txBody>
                <a:bodyPr rtlCol="0" anchor="ctr"/>
                <a:lstStyle/>
                <a:p>
                  <a:pPr algn="ctr" rtl="0"/>
                  <a:endParaRPr sz="2000" b="1" spc="300">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515" name="Shape 515"/>
                <p:cNvSpPr/>
                <p:nvPr/>
              </p:nvSpPr>
              <p:spPr>
                <a:xfrm rot="10800000">
                  <a:off x="-1" y="759817"/>
                  <a:ext cx="1304236" cy="662536"/>
                </a:xfrm>
                <a:custGeom>
                  <a:avLst/>
                  <a:gdLst/>
                  <a:ahLst/>
                  <a:cxnLst>
                    <a:cxn ang="0">
                      <a:pos x="wd2" y="hd2"/>
                    </a:cxn>
                    <a:cxn ang="5400000">
                      <a:pos x="wd2" y="hd2"/>
                    </a:cxn>
                    <a:cxn ang="10800000">
                      <a:pos x="wd2" y="hd2"/>
                    </a:cxn>
                    <a:cxn ang="16200000">
                      <a:pos x="wd2" y="hd2"/>
                    </a:cxn>
                  </a:cxnLst>
                  <a:rect l="0" t="0" r="r" b="b"/>
                  <a:pathLst>
                    <a:path w="21600" h="18940" extrusionOk="0">
                      <a:moveTo>
                        <a:pt x="0" y="9897"/>
                      </a:moveTo>
                      <a:lnTo>
                        <a:pt x="0" y="9897"/>
                      </a:lnTo>
                      <a:cubicBezTo>
                        <a:pt x="2989" y="779"/>
                        <a:pt x="9944" y="-2660"/>
                        <a:pt x="15534" y="2216"/>
                      </a:cubicBezTo>
                      <a:cubicBezTo>
                        <a:pt x="19268" y="5473"/>
                        <a:pt x="21600" y="11819"/>
                        <a:pt x="21600" y="18726"/>
                      </a:cubicBezTo>
                      <a:lnTo>
                        <a:pt x="19417" y="18940"/>
                      </a:lnTo>
                      <a:cubicBezTo>
                        <a:pt x="19417" y="10680"/>
                        <a:pt x="15255" y="3984"/>
                        <a:pt x="10121" y="3984"/>
                      </a:cubicBezTo>
                      <a:cubicBezTo>
                        <a:pt x="6710" y="3984"/>
                        <a:pt x="3574" y="6988"/>
                        <a:pt x="1948" y="11812"/>
                      </a:cubicBezTo>
                      <a:close/>
                    </a:path>
                  </a:pathLst>
                </a:custGeom>
              </p:spPr>
              <p:style>
                <a:lnRef idx="3">
                  <a:schemeClr val="lt1"/>
                </a:lnRef>
                <a:fillRef idx="1">
                  <a:schemeClr val="accent5"/>
                </a:fillRef>
                <a:effectRef idx="1">
                  <a:schemeClr val="accent5"/>
                </a:effectRef>
                <a:fontRef idx="minor">
                  <a:schemeClr val="lt1"/>
                </a:fontRef>
              </p:style>
              <p:txBody>
                <a:bodyPr rtlCol="0" anchor="ctr"/>
                <a:lstStyle/>
                <a:p>
                  <a:pPr algn="ctr" rtl="0"/>
                  <a:endParaRPr sz="2000" b="1" spc="300">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grpSp>
          <p:grpSp>
            <p:nvGrpSpPr>
              <p:cNvPr id="519" name="Group 519"/>
              <p:cNvGrpSpPr/>
              <p:nvPr/>
            </p:nvGrpSpPr>
            <p:grpSpPr>
              <a:xfrm>
                <a:off x="0" y="0"/>
                <a:ext cx="1103300" cy="1393617"/>
                <a:chOff x="0" y="0"/>
                <a:chExt cx="1103299" cy="1393616"/>
              </a:xfrm>
            </p:grpSpPr>
            <p:sp>
              <p:nvSpPr>
                <p:cNvPr id="517" name="Shape 517"/>
                <p:cNvSpPr/>
                <p:nvPr/>
              </p:nvSpPr>
              <p:spPr>
                <a:xfrm flipH="1">
                  <a:off x="0" y="0"/>
                  <a:ext cx="531336" cy="633892"/>
                </a:xfrm>
                <a:custGeom>
                  <a:avLst/>
                  <a:gdLst/>
                  <a:ahLst/>
                  <a:cxnLst>
                    <a:cxn ang="0">
                      <a:pos x="wd2" y="hd2"/>
                    </a:cxn>
                    <a:cxn ang="5400000">
                      <a:pos x="wd2" y="hd2"/>
                    </a:cxn>
                    <a:cxn ang="10800000">
                      <a:pos x="wd2" y="hd2"/>
                    </a:cxn>
                    <a:cxn ang="16200000">
                      <a:pos x="wd2" y="hd2"/>
                    </a:cxn>
                  </a:cxnLst>
                  <a:rect l="0" t="0" r="r" b="b"/>
                  <a:pathLst>
                    <a:path w="21600" h="21600" extrusionOk="0">
                      <a:moveTo>
                        <a:pt x="1649" y="0"/>
                      </a:moveTo>
                      <a:lnTo>
                        <a:pt x="1649" y="0"/>
                      </a:lnTo>
                      <a:cubicBezTo>
                        <a:pt x="13502" y="2865"/>
                        <a:pt x="21600" y="11528"/>
                        <a:pt x="21600" y="21345"/>
                      </a:cubicBezTo>
                      <a:lnTo>
                        <a:pt x="16243" y="21600"/>
                      </a:lnTo>
                      <a:cubicBezTo>
                        <a:pt x="16243" y="13733"/>
                        <a:pt x="9642" y="6796"/>
                        <a:pt x="0" y="4529"/>
                      </a:cubicBezTo>
                      <a:close/>
                    </a:path>
                  </a:pathLst>
                </a:custGeom>
              </p:spPr>
              <p:style>
                <a:lnRef idx="3">
                  <a:schemeClr val="lt1"/>
                </a:lnRef>
                <a:fillRef idx="1">
                  <a:schemeClr val="accent1"/>
                </a:fillRef>
                <a:effectRef idx="1">
                  <a:schemeClr val="accent1"/>
                </a:effectRef>
                <a:fontRef idx="minor">
                  <a:schemeClr val="lt1"/>
                </a:fontRef>
              </p:style>
              <p:txBody>
                <a:bodyPr rtlCol="0" anchor="ctr"/>
                <a:lstStyle/>
                <a:p>
                  <a:pPr algn="ctr" rtl="0"/>
                  <a:endParaRPr sz="2000" b="1" spc="300">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518" name="Shape 518"/>
                <p:cNvSpPr/>
                <p:nvPr/>
              </p:nvSpPr>
              <p:spPr>
                <a:xfrm rot="10800000">
                  <a:off x="0" y="731165"/>
                  <a:ext cx="1103300" cy="662452"/>
                </a:xfrm>
                <a:custGeom>
                  <a:avLst/>
                  <a:gdLst/>
                  <a:ahLst/>
                  <a:cxnLst>
                    <a:cxn ang="0">
                      <a:pos x="wd2" y="hd2"/>
                    </a:cxn>
                    <a:cxn ang="5400000">
                      <a:pos x="wd2" y="hd2"/>
                    </a:cxn>
                    <a:cxn ang="10800000">
                      <a:pos x="wd2" y="hd2"/>
                    </a:cxn>
                    <a:cxn ang="16200000">
                      <a:pos x="wd2" y="hd2"/>
                    </a:cxn>
                  </a:cxnLst>
                  <a:rect l="0" t="0" r="r" b="b"/>
                  <a:pathLst>
                    <a:path w="21600" h="19093" extrusionOk="0">
                      <a:moveTo>
                        <a:pt x="0" y="3664"/>
                      </a:moveTo>
                      <a:lnTo>
                        <a:pt x="0" y="3664"/>
                      </a:lnTo>
                      <a:cubicBezTo>
                        <a:pt x="6040" y="-2507"/>
                        <a:pt x="14532" y="-698"/>
                        <a:pt x="18968" y="7704"/>
                      </a:cubicBezTo>
                      <a:cubicBezTo>
                        <a:pt x="20678" y="10944"/>
                        <a:pt x="21600" y="14858"/>
                        <a:pt x="21600" y="18877"/>
                      </a:cubicBezTo>
                      <a:lnTo>
                        <a:pt x="19020" y="19093"/>
                      </a:lnTo>
                      <a:cubicBezTo>
                        <a:pt x="19020" y="10765"/>
                        <a:pt x="14100" y="4014"/>
                        <a:pt x="8030" y="4014"/>
                      </a:cubicBezTo>
                      <a:cubicBezTo>
                        <a:pt x="5715" y="4014"/>
                        <a:pt x="3459" y="5018"/>
                        <a:pt x="1584" y="6881"/>
                      </a:cubicBezTo>
                      <a:close/>
                    </a:path>
                  </a:pathLst>
                </a:custGeom>
              </p:spPr>
              <p:style>
                <a:lnRef idx="3">
                  <a:schemeClr val="lt1"/>
                </a:lnRef>
                <a:fillRef idx="1">
                  <a:schemeClr val="accent1"/>
                </a:fillRef>
                <a:effectRef idx="1">
                  <a:schemeClr val="accent1"/>
                </a:effectRef>
                <a:fontRef idx="minor">
                  <a:schemeClr val="lt1"/>
                </a:fontRef>
              </p:style>
              <p:txBody>
                <a:bodyPr rtlCol="0" anchor="ctr"/>
                <a:lstStyle/>
                <a:p>
                  <a:pPr algn="ctr" rtl="0"/>
                  <a:endParaRPr sz="2000" b="1" spc="300">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grpSp>
        </p:grpSp>
        <p:sp>
          <p:nvSpPr>
            <p:cNvPr id="521" name="Shape 521"/>
            <p:cNvSpPr/>
            <p:nvPr/>
          </p:nvSpPr>
          <p:spPr>
            <a:xfrm>
              <a:off x="1158578" y="1221369"/>
              <a:ext cx="361682" cy="369330"/>
            </a:xfrm>
            <a:prstGeom prst="rect">
              <a:avLst/>
            </a:prstGeom>
            <a:noFill/>
            <a:ln w="12700" cap="flat">
              <a:noFill/>
              <a:miter lim="400000"/>
            </a:ln>
            <a:effectLst/>
          </p:spPr>
          <p:txBody>
            <a:bodyPr wrap="none" lIns="45719" tIns="45719" rIns="45719" bIns="45719" numCol="1" anchor="t">
              <a:spAutoFit/>
            </a:bodyPr>
            <a:lstStyle>
              <a:lvl1pPr>
                <a:defRPr sz="3600" b="1">
                  <a:solidFill>
                    <a:srgbClr val="F79A00"/>
                  </a:solidFill>
                  <a:latin typeface="+mj-lt"/>
                  <a:ea typeface="+mj-ea"/>
                  <a:cs typeface="+mj-cs"/>
                  <a:sym typeface="Source Sans Pro"/>
                </a:defRPr>
              </a:lvl1pPr>
            </a:lstStyle>
            <a:p>
              <a:pPr lvl="0">
                <a:defRPr sz="1800" b="0">
                  <a:solidFill>
                    <a:srgbClr val="000000"/>
                  </a:solidFill>
                </a:defRPr>
              </a:pPr>
              <a:r>
                <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01</a:t>
              </a:r>
            </a:p>
          </p:txBody>
        </p:sp>
        <p:sp>
          <p:nvSpPr>
            <p:cNvPr id="522" name="Shape 522"/>
            <p:cNvSpPr/>
            <p:nvPr/>
          </p:nvSpPr>
          <p:spPr>
            <a:xfrm>
              <a:off x="1144937" y="3301377"/>
              <a:ext cx="361682" cy="369330"/>
            </a:xfrm>
            <a:prstGeom prst="rect">
              <a:avLst/>
            </a:prstGeom>
            <a:noFill/>
            <a:ln w="12700" cap="flat">
              <a:noFill/>
              <a:miter lim="400000"/>
            </a:ln>
            <a:effectLst/>
          </p:spPr>
          <p:txBody>
            <a:bodyPr wrap="none" lIns="45719" tIns="45719" rIns="45719" bIns="45719" numCol="1" anchor="t">
              <a:spAutoFit/>
            </a:bodyPr>
            <a:lstStyle>
              <a:lvl1pPr>
                <a:defRPr sz="3600" b="1">
                  <a:solidFill>
                    <a:srgbClr val="F79A00"/>
                  </a:solidFill>
                  <a:latin typeface="+mj-lt"/>
                  <a:ea typeface="+mj-ea"/>
                  <a:cs typeface="+mj-cs"/>
                  <a:sym typeface="Source Sans Pro"/>
                </a:defRPr>
              </a:lvl1pPr>
            </a:lstStyle>
            <a:p>
              <a:pPr lvl="0">
                <a:defRPr sz="1800" b="0">
                  <a:solidFill>
                    <a:srgbClr val="000000"/>
                  </a:solidFill>
                </a:defRPr>
              </a:pPr>
              <a:r>
                <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03</a:t>
              </a:r>
            </a:p>
          </p:txBody>
        </p:sp>
        <p:sp>
          <p:nvSpPr>
            <p:cNvPr id="523" name="Shape 523"/>
            <p:cNvSpPr/>
            <p:nvPr/>
          </p:nvSpPr>
          <p:spPr>
            <a:xfrm>
              <a:off x="1008316" y="1752330"/>
              <a:ext cx="972506" cy="369330"/>
            </a:xfrm>
            <a:prstGeom prst="rect">
              <a:avLst/>
            </a:prstGeom>
            <a:noFill/>
            <a:ln w="12700" cap="flat">
              <a:noFill/>
              <a:miter lim="400000"/>
            </a:ln>
            <a:effectLst/>
          </p:spPr>
          <p:txBody>
            <a:bodyPr wrap="none" lIns="45719" tIns="45719" rIns="45719" bIns="45719" numCol="1" anchor="t">
              <a:spAutoFit/>
            </a:bodyPr>
            <a:lstStyle>
              <a:lvl1pPr algn="ctr">
                <a:defRPr sz="1600">
                  <a:solidFill>
                    <a:srgbClr val="F79A00"/>
                  </a:solidFill>
                  <a:latin typeface="+mj-lt"/>
                  <a:ea typeface="+mj-ea"/>
                  <a:cs typeface="+mj-cs"/>
                  <a:sym typeface="Source Sans Pro"/>
                </a:defRPr>
              </a:lvl1pPr>
            </a:lstStyle>
            <a:p>
              <a:pPr lvl="0">
                <a:defRPr sz="1800">
                  <a:solidFill>
                    <a:srgbClr val="000000"/>
                  </a:solidFill>
                </a:defRPr>
              </a:pPr>
              <a:r>
                <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Options</a:t>
              </a:r>
            </a:p>
          </p:txBody>
        </p:sp>
        <p:sp>
          <p:nvSpPr>
            <p:cNvPr id="524" name="Shape 524"/>
            <p:cNvSpPr/>
            <p:nvPr/>
          </p:nvSpPr>
          <p:spPr>
            <a:xfrm>
              <a:off x="998042" y="3828363"/>
              <a:ext cx="972506" cy="369330"/>
            </a:xfrm>
            <a:prstGeom prst="rect">
              <a:avLst/>
            </a:prstGeom>
            <a:noFill/>
            <a:ln w="12700" cap="flat">
              <a:noFill/>
              <a:miter lim="400000"/>
            </a:ln>
            <a:effectLst/>
          </p:spPr>
          <p:txBody>
            <a:bodyPr wrap="none" lIns="45719" tIns="45719" rIns="45719" bIns="45719" numCol="1" anchor="t">
              <a:spAutoFit/>
            </a:bodyPr>
            <a:lstStyle>
              <a:lvl1pPr algn="ctr">
                <a:defRPr sz="1600">
                  <a:solidFill>
                    <a:srgbClr val="F79A00"/>
                  </a:solidFill>
                  <a:latin typeface="+mj-lt"/>
                  <a:ea typeface="+mj-ea"/>
                  <a:cs typeface="+mj-cs"/>
                  <a:sym typeface="Source Sans Pro"/>
                </a:defRPr>
              </a:lvl1pPr>
            </a:lstStyle>
            <a:p>
              <a:pPr lvl="0">
                <a:defRPr sz="1800">
                  <a:solidFill>
                    <a:srgbClr val="000000"/>
                  </a:solidFill>
                </a:defRPr>
              </a:pPr>
              <a:r>
                <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Options</a:t>
              </a:r>
            </a:p>
          </p:txBody>
        </p:sp>
        <p:sp>
          <p:nvSpPr>
            <p:cNvPr id="525" name="Shape 525"/>
            <p:cNvSpPr/>
            <p:nvPr/>
          </p:nvSpPr>
          <p:spPr>
            <a:xfrm>
              <a:off x="393310" y="2296749"/>
              <a:ext cx="361682" cy="369330"/>
            </a:xfrm>
            <a:prstGeom prst="rect">
              <a:avLst/>
            </a:prstGeom>
            <a:noFill/>
            <a:ln w="12700" cap="flat">
              <a:noFill/>
              <a:miter lim="400000"/>
            </a:ln>
            <a:effectLst/>
          </p:spPr>
          <p:txBody>
            <a:bodyPr wrap="none" lIns="45719" tIns="45719" rIns="45719" bIns="45719" numCol="1" anchor="t">
              <a:spAutoFit/>
            </a:bodyPr>
            <a:lstStyle>
              <a:lvl1pPr>
                <a:defRPr sz="3600" b="1">
                  <a:solidFill>
                    <a:srgbClr val="619405"/>
                  </a:solidFill>
                  <a:latin typeface="+mj-lt"/>
                  <a:ea typeface="+mj-ea"/>
                  <a:cs typeface="+mj-cs"/>
                  <a:sym typeface="Source Sans Pro"/>
                </a:defRPr>
              </a:lvl1pPr>
            </a:lstStyle>
            <a:p>
              <a:pPr lvl="0">
                <a:defRPr sz="1800" b="0">
                  <a:solidFill>
                    <a:srgbClr val="000000"/>
                  </a:solidFill>
                </a:defRPr>
              </a:pPr>
              <a:r>
                <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02</a:t>
              </a:r>
            </a:p>
          </p:txBody>
        </p:sp>
        <p:sp>
          <p:nvSpPr>
            <p:cNvPr id="526" name="Shape 526"/>
            <p:cNvSpPr/>
            <p:nvPr/>
          </p:nvSpPr>
          <p:spPr>
            <a:xfrm>
              <a:off x="240694" y="2756606"/>
              <a:ext cx="972506" cy="369330"/>
            </a:xfrm>
            <a:prstGeom prst="rect">
              <a:avLst/>
            </a:prstGeom>
            <a:noFill/>
            <a:ln w="12700" cap="flat">
              <a:noFill/>
              <a:miter lim="400000"/>
            </a:ln>
            <a:effectLst/>
          </p:spPr>
          <p:txBody>
            <a:bodyPr wrap="none" lIns="45719" tIns="45719" rIns="45719" bIns="45719" numCol="1" anchor="t">
              <a:spAutoFit/>
            </a:bodyPr>
            <a:lstStyle>
              <a:lvl1pPr algn="ctr">
                <a:defRPr sz="1600">
                  <a:solidFill>
                    <a:srgbClr val="619405"/>
                  </a:solidFill>
                  <a:latin typeface="+mj-lt"/>
                  <a:ea typeface="+mj-ea"/>
                  <a:cs typeface="+mj-cs"/>
                  <a:sym typeface="Source Sans Pro"/>
                </a:defRPr>
              </a:lvl1pPr>
            </a:lstStyle>
            <a:p>
              <a:pPr lvl="0">
                <a:defRPr sz="1800">
                  <a:solidFill>
                    <a:srgbClr val="000000"/>
                  </a:solidFill>
                </a:defRPr>
              </a:pPr>
              <a:r>
                <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Options</a:t>
              </a:r>
            </a:p>
          </p:txBody>
        </p:sp>
        <p:sp>
          <p:nvSpPr>
            <p:cNvPr id="527" name="Shape 527"/>
            <p:cNvSpPr/>
            <p:nvPr/>
          </p:nvSpPr>
          <p:spPr>
            <a:xfrm>
              <a:off x="1223572" y="2667418"/>
              <a:ext cx="228610" cy="216025"/>
            </a:xfrm>
            <a:prstGeom prst="chevron">
              <a:avLst>
                <a:gd name="adj" fmla="val 0"/>
              </a:avLst>
            </a:prstGeom>
          </p:spPr>
          <p:style>
            <a:lnRef idx="3">
              <a:schemeClr val="lt1"/>
            </a:lnRef>
            <a:fillRef idx="1">
              <a:schemeClr val="accent4"/>
            </a:fillRef>
            <a:effectRef idx="1">
              <a:schemeClr val="accent4"/>
            </a:effectRef>
            <a:fontRef idx="minor">
              <a:schemeClr val="lt1"/>
            </a:fontRef>
          </p:style>
          <p:txBody>
            <a:bodyPr wrap="square" lIns="0" tIns="0" rIns="0" bIns="0" numCol="1" anchor="ctr">
              <a:noAutofit/>
            </a:bodyPr>
            <a:lstStyle/>
            <a:p>
              <a:pPr lvl="0" algn="ctr"/>
              <a:endParaRPr>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533" name="Group 533"/>
          <p:cNvGrpSpPr/>
          <p:nvPr/>
        </p:nvGrpSpPr>
        <p:grpSpPr>
          <a:xfrm>
            <a:off x="4477420" y="2310421"/>
            <a:ext cx="6848739" cy="570168"/>
            <a:chOff x="-1" y="-1"/>
            <a:chExt cx="6849629" cy="570167"/>
          </a:xfrm>
        </p:grpSpPr>
        <p:sp>
          <p:nvSpPr>
            <p:cNvPr id="529" name="Shape 529"/>
            <p:cNvSpPr/>
            <p:nvPr/>
          </p:nvSpPr>
          <p:spPr>
            <a:xfrm>
              <a:off x="-1" y="89152"/>
              <a:ext cx="228611" cy="216025"/>
            </a:xfrm>
            <a:prstGeom prst="chevron">
              <a:avLst>
                <a:gd name="adj" fmla="val 0"/>
              </a:avLst>
            </a:prstGeom>
          </p:spPr>
          <p:style>
            <a:lnRef idx="3">
              <a:schemeClr val="lt1"/>
            </a:lnRef>
            <a:fillRef idx="1">
              <a:schemeClr val="accent3"/>
            </a:fillRef>
            <a:effectRef idx="1">
              <a:schemeClr val="accent3"/>
            </a:effectRef>
            <a:fontRef idx="minor">
              <a:schemeClr val="lt1"/>
            </a:fontRef>
          </p:style>
          <p:txBody>
            <a:bodyPr wrap="square" lIns="0" tIns="0" rIns="0" bIns="0" numCol="1" anchor="ctr">
              <a:noAutofit/>
            </a:bodyPr>
            <a:lstStyle/>
            <a:p>
              <a:pPr lvl="0" algn="ct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32" name="Group 532"/>
            <p:cNvGrpSpPr/>
            <p:nvPr/>
          </p:nvGrpSpPr>
          <p:grpSpPr>
            <a:xfrm>
              <a:off x="418217" y="-1"/>
              <a:ext cx="6431411" cy="570167"/>
              <a:chOff x="0" y="0"/>
              <a:chExt cx="6431410" cy="570166"/>
            </a:xfrm>
          </p:grpSpPr>
          <p:sp>
            <p:nvSpPr>
              <p:cNvPr id="530" name="Shape 530"/>
              <p:cNvSpPr/>
              <p:nvPr/>
            </p:nvSpPr>
            <p:spPr>
              <a:xfrm>
                <a:off x="0" y="0"/>
                <a:ext cx="1477324" cy="369329"/>
              </a:xfrm>
              <a:prstGeom prst="rect">
                <a:avLst/>
              </a:prstGeom>
              <a:noFill/>
              <a:ln w="12700" cap="flat">
                <a:noFill/>
                <a:miter lim="400000"/>
              </a:ln>
              <a:effectLst/>
            </p:spPr>
            <p:txBody>
              <a:bodyPr wrap="none" lIns="45719" tIns="45719" rIns="45719" bIns="45719" numCol="1" anchor="t">
                <a:spAutoFit/>
              </a:bodyPr>
              <a:lstStyle>
                <a:lvl1pPr>
                  <a:defRPr>
                    <a:solidFill>
                      <a:srgbClr val="F79A00"/>
                    </a:solidFill>
                    <a:latin typeface="+mj-lt"/>
                    <a:ea typeface="+mj-ea"/>
                    <a:cs typeface="+mj-cs"/>
                    <a:sym typeface="Source Sans Pro"/>
                  </a:defRPr>
                </a:lvl1pPr>
              </a:lstStyle>
              <a:p>
                <a:pPr lvl="0">
                  <a:defRPr>
                    <a:solidFill>
                      <a:srgbClr val="000000"/>
                    </a:solidFill>
                  </a:defRPr>
                </a:pPr>
                <a:r>
                  <a:rPr lang="zh-CN" altLang="en-US" b="1">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此处添加标题</a:t>
                </a:r>
                <a:endParaRPr b="1">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1" name="Shape 531"/>
              <p:cNvSpPr/>
              <p:nvPr/>
            </p:nvSpPr>
            <p:spPr>
              <a:xfrm>
                <a:off x="0" y="262392"/>
                <a:ext cx="6431410" cy="307774"/>
              </a:xfrm>
              <a:prstGeom prst="rect">
                <a:avLst/>
              </a:prstGeom>
              <a:noFill/>
              <a:ln w="12700" cap="flat">
                <a:noFill/>
                <a:miter lim="400000"/>
              </a:ln>
              <a:effectLst/>
            </p:spPr>
            <p:txBody>
              <a:bodyPr wrap="square" lIns="45719" tIns="45719" rIns="45719" bIns="45719" numCol="1" anchor="t">
                <a:spAutoFit/>
              </a:bodyPr>
              <a:lstStyle/>
              <a:p>
                <a:pPr lvl="0">
                  <a:defRPr>
                    <a:solidFill>
                      <a:srgbClr val="000000"/>
                    </a:solidFill>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r>
                  <a:rPr sz="1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sz="1400" b="1" i="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grpSp>
      </p:grpSp>
      <p:grpSp>
        <p:nvGrpSpPr>
          <p:cNvPr id="536" name="Group 536"/>
          <p:cNvGrpSpPr/>
          <p:nvPr/>
        </p:nvGrpSpPr>
        <p:grpSpPr>
          <a:xfrm>
            <a:off x="4895582" y="3340120"/>
            <a:ext cx="6430574" cy="570168"/>
            <a:chOff x="0" y="0"/>
            <a:chExt cx="6431410" cy="570167"/>
          </a:xfrm>
        </p:grpSpPr>
        <p:sp>
          <p:nvSpPr>
            <p:cNvPr id="534" name="Shape 534"/>
            <p:cNvSpPr/>
            <p:nvPr/>
          </p:nvSpPr>
          <p:spPr>
            <a:xfrm>
              <a:off x="0" y="0"/>
              <a:ext cx="1477325" cy="369329"/>
            </a:xfrm>
            <a:prstGeom prst="rect">
              <a:avLst/>
            </a:prstGeom>
            <a:noFill/>
            <a:ln w="12700" cap="flat">
              <a:noFill/>
              <a:miter lim="400000"/>
            </a:ln>
            <a:effectLst/>
          </p:spPr>
          <p:txBody>
            <a:bodyPr wrap="none" lIns="45719" tIns="45719" rIns="45719" bIns="45719" numCol="1" anchor="t">
              <a:spAutoFit/>
            </a:bodyPr>
            <a:lstStyle>
              <a:lvl1pPr>
                <a:defRPr>
                  <a:solidFill>
                    <a:srgbClr val="F79A00"/>
                  </a:solidFill>
                  <a:latin typeface="+mj-lt"/>
                  <a:ea typeface="+mj-ea"/>
                  <a:cs typeface="+mj-cs"/>
                  <a:sym typeface="Source Sans Pro"/>
                </a:defRPr>
              </a:lvl1pPr>
            </a:lstStyle>
            <a:p>
              <a:pPr lvl="0">
                <a:defRPr>
                  <a:solidFill>
                    <a:srgbClr val="000000"/>
                  </a:solidFill>
                </a:defRPr>
              </a:pPr>
              <a:r>
                <a:rPr lang="zh-CN" altLang="en-US" b="1">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此处添加标题</a:t>
              </a:r>
              <a:endParaRPr b="1">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5" name="Shape 535"/>
            <p:cNvSpPr/>
            <p:nvPr/>
          </p:nvSpPr>
          <p:spPr>
            <a:xfrm>
              <a:off x="0" y="262392"/>
              <a:ext cx="6431410" cy="307775"/>
            </a:xfrm>
            <a:prstGeom prst="rect">
              <a:avLst/>
            </a:prstGeom>
            <a:noFill/>
            <a:ln w="12700" cap="flat">
              <a:noFill/>
              <a:miter lim="400000"/>
            </a:ln>
            <a:effectLst/>
          </p:spPr>
          <p:txBody>
            <a:bodyPr wrap="square" lIns="45719" tIns="45719" rIns="45719" bIns="45719" numCol="1" anchor="t">
              <a:spAutoFit/>
            </a:bodyPr>
            <a:lstStyle/>
            <a:p>
              <a:pPr lvl="0">
                <a:defRPr>
                  <a:solidFill>
                    <a:srgbClr val="000000"/>
                  </a:solidFill>
                </a:defRPr>
              </a:pPr>
              <a:r>
                <a:rPr lang="zh-CN" altLang="en-US"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r>
                <a:rPr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 </a:t>
              </a:r>
            </a:p>
          </p:txBody>
        </p:sp>
      </p:grpSp>
      <p:grpSp>
        <p:nvGrpSpPr>
          <p:cNvPr id="541" name="Group 541"/>
          <p:cNvGrpSpPr/>
          <p:nvPr/>
        </p:nvGrpSpPr>
        <p:grpSpPr>
          <a:xfrm>
            <a:off x="4477420" y="4388328"/>
            <a:ext cx="6848739" cy="570168"/>
            <a:chOff x="-1" y="-1"/>
            <a:chExt cx="6849629" cy="570167"/>
          </a:xfrm>
        </p:grpSpPr>
        <p:sp>
          <p:nvSpPr>
            <p:cNvPr id="537" name="Shape 537"/>
            <p:cNvSpPr/>
            <p:nvPr/>
          </p:nvSpPr>
          <p:spPr>
            <a:xfrm>
              <a:off x="-1" y="101250"/>
              <a:ext cx="228611" cy="216025"/>
            </a:xfrm>
            <a:prstGeom prst="chevron">
              <a:avLst>
                <a:gd name="adj" fmla="val 0"/>
              </a:avLst>
            </a:prstGeom>
          </p:spPr>
          <p:style>
            <a:lnRef idx="3">
              <a:schemeClr val="lt1"/>
            </a:lnRef>
            <a:fillRef idx="1">
              <a:schemeClr val="accent2"/>
            </a:fillRef>
            <a:effectRef idx="1">
              <a:schemeClr val="accent2"/>
            </a:effectRef>
            <a:fontRef idx="minor">
              <a:schemeClr val="lt1"/>
            </a:fontRef>
          </p:style>
          <p:txBody>
            <a:bodyPr wrap="square" lIns="0" tIns="0" rIns="0" bIns="0" numCol="1" anchor="ctr">
              <a:noAutofit/>
            </a:bodyPr>
            <a:lstStyle/>
            <a:p>
              <a:pPr lvl="0" algn="ct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40" name="Group 540"/>
            <p:cNvGrpSpPr/>
            <p:nvPr/>
          </p:nvGrpSpPr>
          <p:grpSpPr>
            <a:xfrm>
              <a:off x="418217" y="-1"/>
              <a:ext cx="6431411" cy="570167"/>
              <a:chOff x="0" y="0"/>
              <a:chExt cx="6431410" cy="570166"/>
            </a:xfrm>
          </p:grpSpPr>
          <p:sp>
            <p:nvSpPr>
              <p:cNvPr id="538" name="Shape 538"/>
              <p:cNvSpPr/>
              <p:nvPr/>
            </p:nvSpPr>
            <p:spPr>
              <a:xfrm>
                <a:off x="0" y="0"/>
                <a:ext cx="1477324" cy="369329"/>
              </a:xfrm>
              <a:prstGeom prst="rect">
                <a:avLst/>
              </a:prstGeom>
              <a:noFill/>
              <a:ln w="12700" cap="flat">
                <a:noFill/>
                <a:miter lim="400000"/>
              </a:ln>
              <a:effectLst/>
            </p:spPr>
            <p:txBody>
              <a:bodyPr wrap="none" lIns="45719" tIns="45719" rIns="45719" bIns="45719" numCol="1" anchor="t">
                <a:spAutoFit/>
              </a:bodyPr>
              <a:lstStyle>
                <a:lvl1pPr>
                  <a:defRPr>
                    <a:solidFill>
                      <a:srgbClr val="F79A00"/>
                    </a:solidFill>
                    <a:latin typeface="+mj-lt"/>
                    <a:ea typeface="+mj-ea"/>
                    <a:cs typeface="+mj-cs"/>
                    <a:sym typeface="Source Sans Pro"/>
                  </a:defRPr>
                </a:lvl1pPr>
              </a:lstStyle>
              <a:p>
                <a:pPr lvl="0">
                  <a:defRPr>
                    <a:solidFill>
                      <a:srgbClr val="000000"/>
                    </a:solidFill>
                  </a:defRPr>
                </a:pPr>
                <a:r>
                  <a:rPr lang="zh-CN" altLang="en-US" b="1">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此处添加标题</a:t>
                </a:r>
                <a:endParaRPr b="1">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9" name="Shape 539"/>
              <p:cNvSpPr/>
              <p:nvPr/>
            </p:nvSpPr>
            <p:spPr>
              <a:xfrm>
                <a:off x="0" y="262392"/>
                <a:ext cx="6431410" cy="307774"/>
              </a:xfrm>
              <a:prstGeom prst="rect">
                <a:avLst/>
              </a:prstGeom>
              <a:noFill/>
              <a:ln w="12700" cap="flat">
                <a:noFill/>
                <a:miter lim="400000"/>
              </a:ln>
              <a:effectLst/>
            </p:spPr>
            <p:txBody>
              <a:bodyPr wrap="square" lIns="45719" tIns="45719" rIns="45719" bIns="45719" numCol="1" anchor="t">
                <a:spAutoFit/>
              </a:bodyPr>
              <a:lstStyle/>
              <a:p>
                <a:pPr lvl="0">
                  <a:defRPr>
                    <a:solidFill>
                      <a:srgbClr val="000000"/>
                    </a:solidFill>
                  </a:defRPr>
                </a:pPr>
                <a:r>
                  <a:rPr lang="zh-CN" altLang="en-US"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r>
                  <a:rPr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sz="1400" b="1" i="1">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grpSp>
      </p:gr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indefinite" fill="hold"/>
                                        <p:tgtEl>
                                          <p:spTgt spid="528"/>
                                        </p:tgtEl>
                                        <p:attrNameLst>
                                          <p:attrName>style.visibility</p:attrName>
                                        </p:attrNameLst>
                                      </p:cBhvr>
                                      <p:to>
                                        <p:strVal val="visible"/>
                                      </p:to>
                                    </p:set>
                                    <p:anim calcmode="lin" valueType="num">
                                      <p:cBhvr>
                                        <p:cTn id="7" dur="500" fill="hold"/>
                                        <p:tgtEl>
                                          <p:spTgt spid="528"/>
                                        </p:tgtEl>
                                        <p:attrNameLst>
                                          <p:attrName>ppt_x</p:attrName>
                                        </p:attrNameLst>
                                      </p:cBhvr>
                                      <p:tavLst>
                                        <p:tav tm="0">
                                          <p:val>
                                            <p:strVal val="0-#ppt_w/2"/>
                                          </p:val>
                                        </p:tav>
                                        <p:tav tm="100000">
                                          <p:val>
                                            <p:strVal val="#ppt_x"/>
                                          </p:val>
                                        </p:tav>
                                      </p:tavLst>
                                    </p:anim>
                                    <p:anim calcmode="lin" valueType="num">
                                      <p:cBhvr>
                                        <p:cTn id="8" dur="500" fill="hold"/>
                                        <p:tgtEl>
                                          <p:spTgt spid="52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indefinite" fill="hold"/>
                                        <p:tgtEl>
                                          <p:spTgt spid="533"/>
                                        </p:tgtEl>
                                        <p:attrNameLst>
                                          <p:attrName>style.visibility</p:attrName>
                                        </p:attrNameLst>
                                      </p:cBhvr>
                                      <p:to>
                                        <p:strVal val="visible"/>
                                      </p:to>
                                    </p:set>
                                    <p:anim calcmode="lin" valueType="num">
                                      <p:cBhvr>
                                        <p:cTn id="12" dur="500" fill="hold"/>
                                        <p:tgtEl>
                                          <p:spTgt spid="533"/>
                                        </p:tgtEl>
                                        <p:attrNameLst>
                                          <p:attrName>ppt_x</p:attrName>
                                        </p:attrNameLst>
                                      </p:cBhvr>
                                      <p:tavLst>
                                        <p:tav tm="0">
                                          <p:val>
                                            <p:strVal val="1+#ppt_w/2"/>
                                          </p:val>
                                        </p:tav>
                                        <p:tav tm="100000">
                                          <p:val>
                                            <p:strVal val="#ppt_x"/>
                                          </p:val>
                                        </p:tav>
                                      </p:tavLst>
                                    </p:anim>
                                    <p:anim calcmode="lin" valueType="num">
                                      <p:cBhvr>
                                        <p:cTn id="13" dur="500" fill="hold"/>
                                        <p:tgtEl>
                                          <p:spTgt spid="53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indefinite" fill="hold"/>
                                        <p:tgtEl>
                                          <p:spTgt spid="536"/>
                                        </p:tgtEl>
                                        <p:attrNameLst>
                                          <p:attrName>style.visibility</p:attrName>
                                        </p:attrNameLst>
                                      </p:cBhvr>
                                      <p:to>
                                        <p:strVal val="visible"/>
                                      </p:to>
                                    </p:set>
                                    <p:anim calcmode="lin" valueType="num">
                                      <p:cBhvr>
                                        <p:cTn id="17" dur="500" fill="hold"/>
                                        <p:tgtEl>
                                          <p:spTgt spid="536"/>
                                        </p:tgtEl>
                                        <p:attrNameLst>
                                          <p:attrName>ppt_x</p:attrName>
                                        </p:attrNameLst>
                                      </p:cBhvr>
                                      <p:tavLst>
                                        <p:tav tm="0">
                                          <p:val>
                                            <p:strVal val="1+#ppt_w/2"/>
                                          </p:val>
                                        </p:tav>
                                        <p:tav tm="100000">
                                          <p:val>
                                            <p:strVal val="#ppt_x"/>
                                          </p:val>
                                        </p:tav>
                                      </p:tavLst>
                                    </p:anim>
                                    <p:anim calcmode="lin" valueType="num">
                                      <p:cBhvr>
                                        <p:cTn id="18" dur="500" fill="hold"/>
                                        <p:tgtEl>
                                          <p:spTgt spid="536"/>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grpId="0" nodeType="afterEffect">
                                  <p:stCondLst>
                                    <p:cond delay="0"/>
                                  </p:stCondLst>
                                  <p:childTnLst>
                                    <p:set>
                                      <p:cBhvr>
                                        <p:cTn id="21" dur="indefinite" fill="hold"/>
                                        <p:tgtEl>
                                          <p:spTgt spid="541"/>
                                        </p:tgtEl>
                                        <p:attrNameLst>
                                          <p:attrName>style.visibility</p:attrName>
                                        </p:attrNameLst>
                                      </p:cBhvr>
                                      <p:to>
                                        <p:strVal val="visible"/>
                                      </p:to>
                                    </p:set>
                                    <p:anim calcmode="lin" valueType="num">
                                      <p:cBhvr>
                                        <p:cTn id="22" dur="500" fill="hold"/>
                                        <p:tgtEl>
                                          <p:spTgt spid="541"/>
                                        </p:tgtEl>
                                        <p:attrNameLst>
                                          <p:attrName>ppt_x</p:attrName>
                                        </p:attrNameLst>
                                      </p:cBhvr>
                                      <p:tavLst>
                                        <p:tav tm="0">
                                          <p:val>
                                            <p:strVal val="1+#ppt_w/2"/>
                                          </p:val>
                                        </p:tav>
                                        <p:tav tm="100000">
                                          <p:val>
                                            <p:strVal val="#ppt_x"/>
                                          </p:val>
                                        </p:tav>
                                      </p:tavLst>
                                    </p:anim>
                                    <p:anim calcmode="lin" valueType="num">
                                      <p:cBhvr>
                                        <p:cTn id="23" dur="500" fill="hold"/>
                                        <p:tgtEl>
                                          <p:spTgt spid="5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8" grpId="0" advAuto="0"/>
      <p:bldP spid="533" grpId="0" advAuto="0"/>
      <p:bldP spid="536" grpId="0" advAuto="0"/>
      <p:bldP spid="541" grpId="0"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6" name="Group 576"/>
          <p:cNvGrpSpPr/>
          <p:nvPr/>
        </p:nvGrpSpPr>
        <p:grpSpPr>
          <a:xfrm>
            <a:off x="6331404" y="1717095"/>
            <a:ext cx="1884897" cy="1543017"/>
            <a:chOff x="91930" y="319568"/>
            <a:chExt cx="1885141" cy="1543016"/>
          </a:xfrm>
        </p:grpSpPr>
        <p:sp>
          <p:nvSpPr>
            <p:cNvPr id="569" name="Shape 569"/>
            <p:cNvSpPr/>
            <p:nvPr/>
          </p:nvSpPr>
          <p:spPr>
            <a:xfrm rot="2700000">
              <a:off x="434055" y="319568"/>
              <a:ext cx="1543016" cy="1543016"/>
            </a:xfrm>
            <a:prstGeom prst="roundRect">
              <a:avLst>
                <a:gd name="adj" fmla="val 16461"/>
              </a:avLst>
            </a:prstGeom>
            <a:ln>
              <a:noFill/>
            </a:ln>
          </p:spPr>
          <p:style>
            <a:lnRef idx="3">
              <a:schemeClr val="lt1"/>
            </a:lnRef>
            <a:fillRef idx="1">
              <a:schemeClr val="accent2"/>
            </a:fillRef>
            <a:effectRef idx="1">
              <a:schemeClr val="accent2"/>
            </a:effectRef>
            <a:fontRef idx="minor">
              <a:schemeClr val="lt1"/>
            </a:fontRef>
          </p:style>
          <p:txBody>
            <a:bodyPr lIns="91437" tIns="45718" rIns="91437" bIns="45718" rtlCol="0" anchor="ctr"/>
            <a:lstStyle/>
            <a:p>
              <a:pPr algn="ctr" rtl="0"/>
              <a:endParaRPr>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570" name="Shape 570"/>
            <p:cNvSpPr/>
            <p:nvPr/>
          </p:nvSpPr>
          <p:spPr>
            <a:xfrm rot="2700000">
              <a:off x="91930" y="869165"/>
              <a:ext cx="443882" cy="443882"/>
            </a:xfrm>
            <a:prstGeom prst="rect">
              <a:avLst/>
            </a:prstGeom>
            <a:solidFill>
              <a:schemeClr val="accent2"/>
            </a:solidFill>
            <a:ln w="28575" cap="flat">
              <a:solidFill>
                <a:schemeClr val="bg1"/>
              </a:solidFill>
              <a:miter lim="400000"/>
            </a:ln>
            <a:effectLst/>
          </p:spPr>
          <p:txBody>
            <a:bodyPr wrap="square" lIns="0" tIns="0" rIns="0" bIns="0" numCol="1" anchor="ctr">
              <a:noAutofit/>
            </a:bodyPr>
            <a:lstStyle/>
            <a:p>
              <a:pPr algn="ctr"/>
              <a:endParaRPr>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1" name="Shape 571"/>
            <p:cNvSpPr/>
            <p:nvPr/>
          </p:nvSpPr>
          <p:spPr>
            <a:xfrm>
              <a:off x="139322" y="884782"/>
              <a:ext cx="361682" cy="369330"/>
            </a:xfrm>
            <a:prstGeom prst="rect">
              <a:avLst/>
            </a:prstGeom>
            <a:noFill/>
            <a:ln w="12700" cap="flat">
              <a:noFill/>
              <a:miter lim="400000"/>
            </a:ln>
            <a:effectLst/>
          </p:spPr>
          <p:txBody>
            <a:bodyPr wrap="none" lIns="45719" tIns="45719" rIns="45719" bIns="45719" numCol="1" anchor="t">
              <a:spAutoFit/>
            </a:bodyPr>
            <a:lstStyle>
              <a:lvl1pPr algn="ctr">
                <a:defRPr b="1">
                  <a:latin typeface="+mj-lt"/>
                  <a:ea typeface="+mj-ea"/>
                  <a:cs typeface="+mj-cs"/>
                  <a:sym typeface="Source Sans Pro"/>
                </a:defRPr>
              </a:lvl1pPr>
            </a:lstStyle>
            <a:p>
              <a:pPr lvl="0">
                <a:defRPr b="0">
                  <a:solidFill>
                    <a:srgbClr val="000000"/>
                  </a:solidFill>
                </a:defRPr>
              </a:pPr>
              <a:r>
                <a:rPr>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02</a:t>
              </a:r>
            </a:p>
          </p:txBody>
        </p:sp>
        <p:grpSp>
          <p:nvGrpSpPr>
            <p:cNvPr id="574" name="Group 574"/>
            <p:cNvGrpSpPr/>
            <p:nvPr/>
          </p:nvGrpSpPr>
          <p:grpSpPr>
            <a:xfrm>
              <a:off x="950873" y="439921"/>
              <a:ext cx="509381" cy="445817"/>
              <a:chOff x="0" y="0"/>
              <a:chExt cx="509380" cy="445816"/>
            </a:xfrm>
          </p:grpSpPr>
          <p:sp>
            <p:nvSpPr>
              <p:cNvPr id="572" name="Shape 572"/>
              <p:cNvSpPr/>
              <p:nvPr/>
            </p:nvSpPr>
            <p:spPr>
              <a:xfrm>
                <a:off x="80107" y="79236"/>
                <a:ext cx="182855" cy="120162"/>
              </a:xfrm>
              <a:custGeom>
                <a:avLst/>
                <a:gdLst/>
                <a:ahLst/>
                <a:cxnLst>
                  <a:cxn ang="0">
                    <a:pos x="wd2" y="hd2"/>
                  </a:cxn>
                  <a:cxn ang="5400000">
                    <a:pos x="wd2" y="hd2"/>
                  </a:cxn>
                  <a:cxn ang="10800000">
                    <a:pos x="wd2" y="hd2"/>
                  </a:cxn>
                  <a:cxn ang="16200000">
                    <a:pos x="wd2" y="hd2"/>
                  </a:cxn>
                </a:cxnLst>
                <a:rect l="0" t="0" r="r" b="b"/>
                <a:pathLst>
                  <a:path w="21600" h="21600" extrusionOk="0">
                    <a:moveTo>
                      <a:pt x="20660" y="0"/>
                    </a:moveTo>
                    <a:cubicBezTo>
                      <a:pt x="9461" y="0"/>
                      <a:pt x="0" y="9233"/>
                      <a:pt x="0" y="20160"/>
                    </a:cubicBezTo>
                    <a:cubicBezTo>
                      <a:pt x="0" y="20954"/>
                      <a:pt x="420" y="21600"/>
                      <a:pt x="939" y="21600"/>
                    </a:cubicBezTo>
                    <a:cubicBezTo>
                      <a:pt x="1457" y="21600"/>
                      <a:pt x="1878" y="20954"/>
                      <a:pt x="1878" y="20160"/>
                    </a:cubicBezTo>
                    <a:cubicBezTo>
                      <a:pt x="1878" y="10956"/>
                      <a:pt x="10655" y="2880"/>
                      <a:pt x="20660" y="2880"/>
                    </a:cubicBezTo>
                    <a:cubicBezTo>
                      <a:pt x="21179" y="2880"/>
                      <a:pt x="21600" y="2234"/>
                      <a:pt x="21600" y="1440"/>
                    </a:cubicBezTo>
                    <a:cubicBezTo>
                      <a:pt x="21600" y="645"/>
                      <a:pt x="21179" y="0"/>
                      <a:pt x="20660"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3" name="Shape 573"/>
              <p:cNvSpPr/>
              <p:nvPr/>
            </p:nvSpPr>
            <p:spPr>
              <a:xfrm>
                <a:off x="-1" y="-1"/>
                <a:ext cx="509381" cy="445817"/>
              </a:xfrm>
              <a:custGeom>
                <a:avLst/>
                <a:gdLst/>
                <a:ahLst/>
                <a:cxnLst>
                  <a:cxn ang="0">
                    <a:pos x="wd2" y="hd2"/>
                  </a:cxn>
                  <a:cxn ang="5400000">
                    <a:pos x="wd2" y="hd2"/>
                  </a:cxn>
                  <a:cxn ang="10800000">
                    <a:pos x="wd2" y="hd2"/>
                  </a:cxn>
                  <a:cxn ang="16200000">
                    <a:pos x="wd2" y="hd2"/>
                  </a:cxn>
                </a:cxnLst>
                <a:rect l="0" t="0" r="r" b="b"/>
                <a:pathLst>
                  <a:path w="21600" h="21600" extrusionOk="0">
                    <a:moveTo>
                      <a:pt x="10800" y="16971"/>
                    </a:moveTo>
                    <a:cubicBezTo>
                      <a:pt x="10181" y="16971"/>
                      <a:pt x="9546" y="16918"/>
                      <a:pt x="8912" y="16811"/>
                    </a:cubicBezTo>
                    <a:cubicBezTo>
                      <a:pt x="8847" y="16800"/>
                      <a:pt x="8781" y="16794"/>
                      <a:pt x="8716" y="16794"/>
                    </a:cubicBezTo>
                    <a:cubicBezTo>
                      <a:pt x="8315" y="16794"/>
                      <a:pt x="7931" y="16999"/>
                      <a:pt x="7673" y="17359"/>
                    </a:cubicBezTo>
                    <a:cubicBezTo>
                      <a:pt x="7384" y="17761"/>
                      <a:pt x="6563" y="18657"/>
                      <a:pt x="5591" y="19318"/>
                    </a:cubicBezTo>
                    <a:cubicBezTo>
                      <a:pt x="5854" y="18628"/>
                      <a:pt x="6060" y="17853"/>
                      <a:pt x="6074" y="17056"/>
                    </a:cubicBezTo>
                    <a:cubicBezTo>
                      <a:pt x="6078" y="17006"/>
                      <a:pt x="6080" y="16956"/>
                      <a:pt x="6080" y="16914"/>
                    </a:cubicBezTo>
                    <a:cubicBezTo>
                      <a:pt x="6080" y="16334"/>
                      <a:pt x="5796" y="15803"/>
                      <a:pt x="5344" y="15540"/>
                    </a:cubicBezTo>
                    <a:cubicBezTo>
                      <a:pt x="2843" y="14080"/>
                      <a:pt x="1349" y="11731"/>
                      <a:pt x="1349" y="9257"/>
                    </a:cubicBezTo>
                    <a:cubicBezTo>
                      <a:pt x="1349" y="5003"/>
                      <a:pt x="5588" y="1542"/>
                      <a:pt x="10800" y="1542"/>
                    </a:cubicBezTo>
                    <a:cubicBezTo>
                      <a:pt x="16011" y="1542"/>
                      <a:pt x="20249" y="5003"/>
                      <a:pt x="20249" y="9257"/>
                    </a:cubicBezTo>
                    <a:cubicBezTo>
                      <a:pt x="20249" y="13510"/>
                      <a:pt x="16011" y="16971"/>
                      <a:pt x="10800" y="16971"/>
                    </a:cubicBezTo>
                    <a:moveTo>
                      <a:pt x="10800" y="0"/>
                    </a:moveTo>
                    <a:cubicBezTo>
                      <a:pt x="4835" y="0"/>
                      <a:pt x="0" y="4144"/>
                      <a:pt x="0" y="9257"/>
                    </a:cubicBezTo>
                    <a:cubicBezTo>
                      <a:pt x="0" y="12440"/>
                      <a:pt x="1875" y="15248"/>
                      <a:pt x="4730" y="16914"/>
                    </a:cubicBezTo>
                    <a:cubicBezTo>
                      <a:pt x="4730" y="16935"/>
                      <a:pt x="4724" y="16949"/>
                      <a:pt x="4724" y="16971"/>
                    </a:cubicBezTo>
                    <a:cubicBezTo>
                      <a:pt x="4724" y="18354"/>
                      <a:pt x="3821" y="19843"/>
                      <a:pt x="3423" y="20625"/>
                    </a:cubicBezTo>
                    <a:lnTo>
                      <a:pt x="3425" y="20625"/>
                    </a:lnTo>
                    <a:cubicBezTo>
                      <a:pt x="3393" y="20709"/>
                      <a:pt x="3374" y="20802"/>
                      <a:pt x="3374" y="20900"/>
                    </a:cubicBezTo>
                    <a:cubicBezTo>
                      <a:pt x="3374" y="21287"/>
                      <a:pt x="3648" y="21600"/>
                      <a:pt x="3986" y="21600"/>
                    </a:cubicBezTo>
                    <a:cubicBezTo>
                      <a:pt x="4049" y="21600"/>
                      <a:pt x="4161" y="21580"/>
                      <a:pt x="4158" y="21590"/>
                    </a:cubicBezTo>
                    <a:cubicBezTo>
                      <a:pt x="6268" y="21195"/>
                      <a:pt x="8255" y="18979"/>
                      <a:pt x="8716" y="18338"/>
                    </a:cubicBezTo>
                    <a:cubicBezTo>
                      <a:pt x="9391" y="18451"/>
                      <a:pt x="10086" y="18514"/>
                      <a:pt x="10800" y="18514"/>
                    </a:cubicBezTo>
                    <a:cubicBezTo>
                      <a:pt x="16764" y="18514"/>
                      <a:pt x="21600" y="14369"/>
                      <a:pt x="21600" y="9257"/>
                    </a:cubicBezTo>
                    <a:cubicBezTo>
                      <a:pt x="21600" y="4144"/>
                      <a:pt x="16764" y="0"/>
                      <a:pt x="10800"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575" name="Shape 575"/>
            <p:cNvSpPr/>
            <p:nvPr/>
          </p:nvSpPr>
          <p:spPr>
            <a:xfrm>
              <a:off x="907060" y="961726"/>
              <a:ext cx="553996" cy="646329"/>
            </a:xfrm>
            <a:prstGeom prst="rect">
              <a:avLst/>
            </a:prstGeom>
            <a:noFill/>
            <a:ln w="12700" cap="flat">
              <a:noFill/>
              <a:miter lim="400000"/>
            </a:ln>
            <a:effectLst/>
          </p:spPr>
          <p:txBody>
            <a:bodyPr wrap="none" lIns="45719" tIns="45719" rIns="45719" bIns="45719" numCol="1" anchor="t">
              <a:spAutoFit/>
            </a:bodyPr>
            <a:lstStyle/>
            <a:p>
              <a:pPr algn="ctr">
                <a:defRPr>
                  <a:solidFill>
                    <a:srgbClr val="000000"/>
                  </a:solidFill>
                </a:defRPr>
              </a:pPr>
              <a:r>
                <a:rPr lang="zh-CN" altLang="en-US"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添加</a:t>
              </a:r>
            </a:p>
            <a:p>
              <a:pPr algn="ctr">
                <a:defRPr>
                  <a:solidFill>
                    <a:srgbClr val="000000"/>
                  </a:solidFill>
                </a:defRPr>
              </a:pPr>
              <a:r>
                <a:rPr lang="zh-CN" altLang="en-US"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标题</a:t>
              </a:r>
            </a:p>
          </p:txBody>
        </p:sp>
      </p:grpSp>
      <p:grpSp>
        <p:nvGrpSpPr>
          <p:cNvPr id="584" name="Group 584"/>
          <p:cNvGrpSpPr/>
          <p:nvPr/>
        </p:nvGrpSpPr>
        <p:grpSpPr>
          <a:xfrm>
            <a:off x="6331406" y="4190240"/>
            <a:ext cx="1884898" cy="1543017"/>
            <a:chOff x="91930" y="319568"/>
            <a:chExt cx="1885141" cy="1543016"/>
          </a:xfrm>
        </p:grpSpPr>
        <p:sp>
          <p:nvSpPr>
            <p:cNvPr id="577" name="Shape 577"/>
            <p:cNvSpPr/>
            <p:nvPr/>
          </p:nvSpPr>
          <p:spPr>
            <a:xfrm rot="2700000">
              <a:off x="434055" y="319568"/>
              <a:ext cx="1543016" cy="1543016"/>
            </a:xfrm>
            <a:prstGeom prst="roundRect">
              <a:avLst>
                <a:gd name="adj" fmla="val 16461"/>
              </a:avLst>
            </a:prstGeom>
            <a:ln>
              <a:noFill/>
            </a:ln>
          </p:spPr>
          <p:style>
            <a:lnRef idx="3">
              <a:schemeClr val="lt1"/>
            </a:lnRef>
            <a:fillRef idx="1">
              <a:schemeClr val="accent3"/>
            </a:fillRef>
            <a:effectRef idx="1">
              <a:schemeClr val="accent3"/>
            </a:effectRef>
            <a:fontRef idx="minor">
              <a:schemeClr val="lt1"/>
            </a:fontRef>
          </p:style>
          <p:txBody>
            <a:bodyPr lIns="91437" tIns="45718" rIns="91437" bIns="45718" rtlCol="0" anchor="ctr"/>
            <a:lstStyle/>
            <a:p>
              <a:pPr algn="ctr" rtl="0"/>
              <a:endParaRPr>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578" name="Shape 578"/>
            <p:cNvSpPr/>
            <p:nvPr/>
          </p:nvSpPr>
          <p:spPr>
            <a:xfrm rot="2700000">
              <a:off x="91930" y="869163"/>
              <a:ext cx="443882" cy="443882"/>
            </a:xfrm>
            <a:prstGeom prst="rect">
              <a:avLst/>
            </a:prstGeom>
            <a:solidFill>
              <a:schemeClr val="accent3"/>
            </a:solidFill>
            <a:ln w="28575" cap="flat">
              <a:solidFill>
                <a:schemeClr val="bg1"/>
              </a:solidFill>
              <a:miter lim="400000"/>
            </a:ln>
            <a:effectLst/>
          </p:spPr>
          <p:txBody>
            <a:bodyPr wrap="square" lIns="0" tIns="0" rIns="0" bIns="0" numCol="1" anchor="ctr">
              <a:noAutofit/>
            </a:bodyPr>
            <a:lstStyle/>
            <a:p>
              <a:pPr algn="ctr"/>
              <a:endParaRPr>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9" name="Shape 579"/>
            <p:cNvSpPr/>
            <p:nvPr/>
          </p:nvSpPr>
          <p:spPr>
            <a:xfrm>
              <a:off x="139321" y="891048"/>
              <a:ext cx="361682" cy="369330"/>
            </a:xfrm>
            <a:prstGeom prst="rect">
              <a:avLst/>
            </a:prstGeom>
            <a:noFill/>
            <a:ln w="12700" cap="flat">
              <a:noFill/>
              <a:miter lim="400000"/>
            </a:ln>
            <a:effectLst/>
          </p:spPr>
          <p:txBody>
            <a:bodyPr wrap="none" lIns="45719" tIns="45719" rIns="45719" bIns="45719" numCol="1" anchor="t">
              <a:spAutoFit/>
            </a:bodyPr>
            <a:lstStyle>
              <a:lvl1pPr algn="ctr">
                <a:defRPr b="1">
                  <a:latin typeface="+mj-lt"/>
                  <a:ea typeface="+mj-ea"/>
                  <a:cs typeface="+mj-cs"/>
                  <a:sym typeface="Source Sans Pro"/>
                </a:defRPr>
              </a:lvl1pPr>
            </a:lstStyle>
            <a:p>
              <a:pPr lvl="0">
                <a:defRPr b="0">
                  <a:solidFill>
                    <a:srgbClr val="000000"/>
                  </a:solidFill>
                </a:defRPr>
              </a:pPr>
              <a:r>
                <a:rPr>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04</a:t>
              </a:r>
            </a:p>
          </p:txBody>
        </p:sp>
        <p:grpSp>
          <p:nvGrpSpPr>
            <p:cNvPr id="582" name="Group 582"/>
            <p:cNvGrpSpPr/>
            <p:nvPr/>
          </p:nvGrpSpPr>
          <p:grpSpPr>
            <a:xfrm>
              <a:off x="950872" y="436198"/>
              <a:ext cx="510228" cy="509357"/>
              <a:chOff x="0" y="0"/>
              <a:chExt cx="510226" cy="509355"/>
            </a:xfrm>
          </p:grpSpPr>
          <p:sp>
            <p:nvSpPr>
              <p:cNvPr id="580" name="Shape 580"/>
              <p:cNvSpPr/>
              <p:nvPr/>
            </p:nvSpPr>
            <p:spPr>
              <a:xfrm>
                <a:off x="-1" y="0"/>
                <a:ext cx="510228" cy="509356"/>
              </a:xfrm>
              <a:custGeom>
                <a:avLst/>
                <a:gdLst/>
                <a:ahLst/>
                <a:cxnLst>
                  <a:cxn ang="0">
                    <a:pos x="wd2" y="hd2"/>
                  </a:cxn>
                  <a:cxn ang="5400000">
                    <a:pos x="wd2" y="hd2"/>
                  </a:cxn>
                  <a:cxn ang="10800000">
                    <a:pos x="wd2" y="hd2"/>
                  </a:cxn>
                  <a:cxn ang="16200000">
                    <a:pos x="wd2" y="hd2"/>
                  </a:cxn>
                </a:cxnLst>
                <a:rect l="0" t="0" r="r" b="b"/>
                <a:pathLst>
                  <a:path w="21600" h="21600" extrusionOk="0">
                    <a:moveTo>
                      <a:pt x="14851" y="12151"/>
                    </a:moveTo>
                    <a:cubicBezTo>
                      <a:pt x="13852" y="12151"/>
                      <a:pt x="12927" y="11860"/>
                      <a:pt x="12125" y="11387"/>
                    </a:cubicBezTo>
                    <a:lnTo>
                      <a:pt x="11893" y="11619"/>
                    </a:lnTo>
                    <a:lnTo>
                      <a:pt x="11133" y="12378"/>
                    </a:lnTo>
                    <a:lnTo>
                      <a:pt x="9846" y="13664"/>
                    </a:lnTo>
                    <a:cubicBezTo>
                      <a:pt x="9593" y="13917"/>
                      <a:pt x="9451" y="14261"/>
                      <a:pt x="9451" y="14618"/>
                    </a:cubicBezTo>
                    <a:lnTo>
                      <a:pt x="9451" y="16201"/>
                    </a:lnTo>
                    <a:lnTo>
                      <a:pt x="8101" y="16201"/>
                    </a:lnTo>
                    <a:cubicBezTo>
                      <a:pt x="7356" y="16201"/>
                      <a:pt x="6751" y="16805"/>
                      <a:pt x="6751" y="17550"/>
                    </a:cubicBezTo>
                    <a:lnTo>
                      <a:pt x="6751" y="18901"/>
                    </a:lnTo>
                    <a:lnTo>
                      <a:pt x="5170" y="18901"/>
                    </a:lnTo>
                    <a:cubicBezTo>
                      <a:pt x="4812" y="18901"/>
                      <a:pt x="4469" y="19043"/>
                      <a:pt x="4216" y="19296"/>
                    </a:cubicBezTo>
                    <a:lnTo>
                      <a:pt x="3259" y="20253"/>
                    </a:lnTo>
                    <a:lnTo>
                      <a:pt x="1352" y="20250"/>
                    </a:lnTo>
                    <a:lnTo>
                      <a:pt x="1350" y="18327"/>
                    </a:lnTo>
                    <a:lnTo>
                      <a:pt x="9223" y="10467"/>
                    </a:lnTo>
                    <a:cubicBezTo>
                      <a:pt x="9223" y="10467"/>
                      <a:pt x="9223" y="10467"/>
                      <a:pt x="9224" y="10468"/>
                    </a:cubicBezTo>
                    <a:lnTo>
                      <a:pt x="10215" y="9477"/>
                    </a:lnTo>
                    <a:cubicBezTo>
                      <a:pt x="9741" y="8674"/>
                      <a:pt x="9451" y="7748"/>
                      <a:pt x="9451" y="6750"/>
                    </a:cubicBezTo>
                    <a:cubicBezTo>
                      <a:pt x="9451" y="3767"/>
                      <a:pt x="11870" y="1350"/>
                      <a:pt x="14851" y="1350"/>
                    </a:cubicBezTo>
                    <a:cubicBezTo>
                      <a:pt x="17833" y="1350"/>
                      <a:pt x="20251" y="3767"/>
                      <a:pt x="20251" y="6750"/>
                    </a:cubicBezTo>
                    <a:cubicBezTo>
                      <a:pt x="20251" y="9732"/>
                      <a:pt x="17833" y="12151"/>
                      <a:pt x="14851" y="12151"/>
                    </a:cubicBezTo>
                    <a:moveTo>
                      <a:pt x="14851" y="0"/>
                    </a:moveTo>
                    <a:cubicBezTo>
                      <a:pt x="11124" y="0"/>
                      <a:pt x="8101" y="3022"/>
                      <a:pt x="8101" y="6750"/>
                    </a:cubicBezTo>
                    <a:cubicBezTo>
                      <a:pt x="8101" y="7617"/>
                      <a:pt x="8283" y="8438"/>
                      <a:pt x="8582" y="9199"/>
                    </a:cubicBezTo>
                    <a:lnTo>
                      <a:pt x="383" y="17401"/>
                    </a:lnTo>
                    <a:cubicBezTo>
                      <a:pt x="146" y="17638"/>
                      <a:pt x="0" y="17864"/>
                      <a:pt x="0" y="18226"/>
                    </a:cubicBezTo>
                    <a:lnTo>
                      <a:pt x="0" y="20250"/>
                    </a:lnTo>
                    <a:cubicBezTo>
                      <a:pt x="0" y="20973"/>
                      <a:pt x="626" y="21600"/>
                      <a:pt x="1349" y="21600"/>
                    </a:cubicBezTo>
                    <a:lnTo>
                      <a:pt x="3374" y="21600"/>
                    </a:lnTo>
                    <a:cubicBezTo>
                      <a:pt x="3736" y="21600"/>
                      <a:pt x="3965" y="21456"/>
                      <a:pt x="4202" y="21220"/>
                    </a:cubicBezTo>
                    <a:lnTo>
                      <a:pt x="5170" y="20250"/>
                    </a:lnTo>
                    <a:lnTo>
                      <a:pt x="6751" y="20250"/>
                    </a:lnTo>
                    <a:cubicBezTo>
                      <a:pt x="7496" y="20250"/>
                      <a:pt x="8101" y="19646"/>
                      <a:pt x="8101" y="18901"/>
                    </a:cubicBezTo>
                    <a:lnTo>
                      <a:pt x="8101" y="17550"/>
                    </a:lnTo>
                    <a:lnTo>
                      <a:pt x="9451" y="17550"/>
                    </a:lnTo>
                    <a:cubicBezTo>
                      <a:pt x="10196" y="17550"/>
                      <a:pt x="10802" y="16946"/>
                      <a:pt x="10802" y="16201"/>
                    </a:cubicBezTo>
                    <a:lnTo>
                      <a:pt x="10802" y="14618"/>
                    </a:lnTo>
                    <a:lnTo>
                      <a:pt x="12401" y="13019"/>
                    </a:lnTo>
                    <a:cubicBezTo>
                      <a:pt x="13163" y="13318"/>
                      <a:pt x="13983" y="13501"/>
                      <a:pt x="14851" y="13501"/>
                    </a:cubicBezTo>
                    <a:cubicBezTo>
                      <a:pt x="18578" y="13501"/>
                      <a:pt x="21600" y="10477"/>
                      <a:pt x="21600" y="6750"/>
                    </a:cubicBezTo>
                    <a:cubicBezTo>
                      <a:pt x="21600" y="3022"/>
                      <a:pt x="18578" y="0"/>
                      <a:pt x="14851"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1" name="Shape 581"/>
              <p:cNvSpPr/>
              <p:nvPr/>
            </p:nvSpPr>
            <p:spPr>
              <a:xfrm>
                <a:off x="318688" y="63558"/>
                <a:ext cx="127128" cy="127131"/>
              </a:xfrm>
              <a:custGeom>
                <a:avLst/>
                <a:gdLst/>
                <a:ahLst/>
                <a:cxnLst>
                  <a:cxn ang="0">
                    <a:pos x="wd2" y="hd2"/>
                  </a:cxn>
                  <a:cxn ang="5400000">
                    <a:pos x="wd2" y="hd2"/>
                  </a:cxn>
                  <a:cxn ang="10800000">
                    <a:pos x="wd2" y="hd2"/>
                  </a:cxn>
                  <a:cxn ang="16200000">
                    <a:pos x="wd2" y="hd2"/>
                  </a:cxn>
                </a:cxnLst>
                <a:rect l="0" t="0" r="r" b="b"/>
                <a:pathLst>
                  <a:path w="21600" h="21333" extrusionOk="0">
                    <a:moveTo>
                      <a:pt x="13008" y="18685"/>
                    </a:moveTo>
                    <a:cubicBezTo>
                      <a:pt x="9017" y="15851"/>
                      <a:pt x="5542" y="12416"/>
                      <a:pt x="2694" y="8571"/>
                    </a:cubicBezTo>
                    <a:cubicBezTo>
                      <a:pt x="3736" y="5629"/>
                      <a:pt x="5693" y="3698"/>
                      <a:pt x="8585" y="2648"/>
                    </a:cubicBezTo>
                    <a:cubicBezTo>
                      <a:pt x="12578" y="5490"/>
                      <a:pt x="16048" y="8912"/>
                      <a:pt x="18889" y="12810"/>
                    </a:cubicBezTo>
                    <a:cubicBezTo>
                      <a:pt x="17836" y="15731"/>
                      <a:pt x="15883" y="17648"/>
                      <a:pt x="13008" y="18685"/>
                    </a:cubicBezTo>
                    <a:moveTo>
                      <a:pt x="21110" y="11296"/>
                    </a:moveTo>
                    <a:cubicBezTo>
                      <a:pt x="18081" y="7131"/>
                      <a:pt x="14396" y="3497"/>
                      <a:pt x="10161" y="485"/>
                    </a:cubicBezTo>
                    <a:cubicBezTo>
                      <a:pt x="9468" y="-7"/>
                      <a:pt x="8579" y="-133"/>
                      <a:pt x="7778" y="146"/>
                    </a:cubicBezTo>
                    <a:cubicBezTo>
                      <a:pt x="4027" y="1451"/>
                      <a:pt x="1463" y="3984"/>
                      <a:pt x="145" y="7688"/>
                    </a:cubicBezTo>
                    <a:cubicBezTo>
                      <a:pt x="46" y="7963"/>
                      <a:pt x="0" y="8253"/>
                      <a:pt x="0" y="8538"/>
                    </a:cubicBezTo>
                    <a:cubicBezTo>
                      <a:pt x="0" y="9072"/>
                      <a:pt x="167" y="9597"/>
                      <a:pt x="487" y="10042"/>
                    </a:cubicBezTo>
                    <a:cubicBezTo>
                      <a:pt x="3525" y="14214"/>
                      <a:pt x="7211" y="17851"/>
                      <a:pt x="11431" y="20851"/>
                    </a:cubicBezTo>
                    <a:cubicBezTo>
                      <a:pt x="12122" y="21339"/>
                      <a:pt x="13010" y="21467"/>
                      <a:pt x="13812" y="21189"/>
                    </a:cubicBezTo>
                    <a:cubicBezTo>
                      <a:pt x="17563" y="19894"/>
                      <a:pt x="20133" y="17357"/>
                      <a:pt x="21451" y="13648"/>
                    </a:cubicBezTo>
                    <a:cubicBezTo>
                      <a:pt x="21551" y="13373"/>
                      <a:pt x="21600" y="13082"/>
                      <a:pt x="21600" y="12797"/>
                    </a:cubicBezTo>
                    <a:cubicBezTo>
                      <a:pt x="21600" y="12266"/>
                      <a:pt x="21429" y="11741"/>
                      <a:pt x="21110" y="11296"/>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583" name="Shape 583"/>
            <p:cNvSpPr/>
            <p:nvPr/>
          </p:nvSpPr>
          <p:spPr>
            <a:xfrm>
              <a:off x="969602" y="1009140"/>
              <a:ext cx="553995" cy="646329"/>
            </a:xfrm>
            <a:prstGeom prst="rect">
              <a:avLst/>
            </a:prstGeom>
            <a:noFill/>
            <a:ln w="12700" cap="flat">
              <a:noFill/>
              <a:miter lim="400000"/>
            </a:ln>
            <a:effectLst/>
          </p:spPr>
          <p:txBody>
            <a:bodyPr wrap="none" lIns="45719" tIns="45719" rIns="45719" bIns="45719" numCol="1" anchor="t">
              <a:spAutoFit/>
            </a:bodyPr>
            <a:lstStyle/>
            <a:p>
              <a:pPr algn="ctr">
                <a:defRPr>
                  <a:solidFill>
                    <a:srgbClr val="000000"/>
                  </a:solidFill>
                </a:defRPr>
              </a:pPr>
              <a:r>
                <a:rPr lang="zh-CN" altLang="en-US"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添加</a:t>
              </a:r>
            </a:p>
            <a:p>
              <a:pPr algn="ctr">
                <a:defRPr>
                  <a:solidFill>
                    <a:srgbClr val="000000"/>
                  </a:solidFill>
                </a:defRPr>
              </a:pPr>
              <a:r>
                <a:rPr lang="zh-CN" altLang="en-US"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标题</a:t>
              </a:r>
            </a:p>
          </p:txBody>
        </p:sp>
      </p:grpSp>
      <p:grpSp>
        <p:nvGrpSpPr>
          <p:cNvPr id="592" name="Group 592"/>
          <p:cNvGrpSpPr/>
          <p:nvPr/>
        </p:nvGrpSpPr>
        <p:grpSpPr>
          <a:xfrm>
            <a:off x="3794598" y="4190240"/>
            <a:ext cx="1888212" cy="1543017"/>
            <a:chOff x="91930" y="319568"/>
            <a:chExt cx="1888456" cy="1543016"/>
          </a:xfrm>
        </p:grpSpPr>
        <p:sp>
          <p:nvSpPr>
            <p:cNvPr id="585" name="Shape 585"/>
            <p:cNvSpPr/>
            <p:nvPr/>
          </p:nvSpPr>
          <p:spPr>
            <a:xfrm rot="2700000">
              <a:off x="437370" y="319568"/>
              <a:ext cx="1543016" cy="1543016"/>
            </a:xfrm>
            <a:prstGeom prst="roundRect">
              <a:avLst>
                <a:gd name="adj" fmla="val 16461"/>
              </a:avLst>
            </a:prstGeom>
            <a:ln>
              <a:noFill/>
            </a:ln>
          </p:spPr>
          <p:style>
            <a:lnRef idx="3">
              <a:schemeClr val="lt1"/>
            </a:lnRef>
            <a:fillRef idx="1">
              <a:schemeClr val="accent4"/>
            </a:fillRef>
            <a:effectRef idx="1">
              <a:schemeClr val="accent4"/>
            </a:effectRef>
            <a:fontRef idx="minor">
              <a:schemeClr val="lt1"/>
            </a:fontRef>
          </p:style>
          <p:txBody>
            <a:bodyPr lIns="91437" tIns="45718" rIns="91437" bIns="45718" rtlCol="0" anchor="ctr"/>
            <a:lstStyle/>
            <a:p>
              <a:pPr algn="ctr" rtl="0"/>
              <a:endParaRPr>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586" name="Shape 586"/>
            <p:cNvSpPr/>
            <p:nvPr/>
          </p:nvSpPr>
          <p:spPr>
            <a:xfrm rot="2700000">
              <a:off x="91930" y="869163"/>
              <a:ext cx="443882" cy="443882"/>
            </a:xfrm>
            <a:prstGeom prst="rect">
              <a:avLst/>
            </a:prstGeom>
            <a:solidFill>
              <a:schemeClr val="accent4"/>
            </a:solidFill>
            <a:ln w="28575" cap="flat">
              <a:solidFill>
                <a:schemeClr val="bg1"/>
              </a:solidFill>
              <a:miter lim="400000"/>
            </a:ln>
            <a:effectLst/>
          </p:spPr>
          <p:txBody>
            <a:bodyPr wrap="square" lIns="0" tIns="0" rIns="0" bIns="0" numCol="1" anchor="ctr">
              <a:noAutofit/>
            </a:bodyPr>
            <a:lstStyle/>
            <a:p>
              <a:pPr lvl="0" algn="ctr">
                <a:defRPr>
                  <a:solidFill>
                    <a:srgbClr val="000000"/>
                  </a:solidFill>
                </a:defRPr>
              </a:pPr>
              <a:endParaRPr>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7" name="Shape 587"/>
            <p:cNvSpPr/>
            <p:nvPr/>
          </p:nvSpPr>
          <p:spPr>
            <a:xfrm>
              <a:off x="130156" y="891048"/>
              <a:ext cx="361682" cy="369330"/>
            </a:xfrm>
            <a:prstGeom prst="rect">
              <a:avLst/>
            </a:prstGeom>
            <a:noFill/>
            <a:ln w="12700" cap="flat">
              <a:noFill/>
              <a:miter lim="400000"/>
            </a:ln>
            <a:effectLst/>
          </p:spPr>
          <p:txBody>
            <a:bodyPr wrap="none" lIns="45719" tIns="45719" rIns="45719" bIns="45719" numCol="1" anchor="t">
              <a:spAutoFit/>
            </a:bodyPr>
            <a:lstStyle>
              <a:lvl1pPr algn="ctr">
                <a:defRPr b="1">
                  <a:latin typeface="+mj-lt"/>
                  <a:ea typeface="+mj-ea"/>
                  <a:cs typeface="+mj-cs"/>
                  <a:sym typeface="Source Sans Pro"/>
                </a:defRPr>
              </a:lvl1pPr>
            </a:lstStyle>
            <a:p>
              <a:pPr lvl="0">
                <a:defRPr b="0">
                  <a:solidFill>
                    <a:srgbClr val="000000"/>
                  </a:solidFill>
                </a:defRPr>
              </a:pPr>
              <a:r>
                <a:rPr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03</a:t>
              </a:r>
            </a:p>
          </p:txBody>
        </p:sp>
        <p:grpSp>
          <p:nvGrpSpPr>
            <p:cNvPr id="590" name="Group 590"/>
            <p:cNvGrpSpPr/>
            <p:nvPr/>
          </p:nvGrpSpPr>
          <p:grpSpPr>
            <a:xfrm>
              <a:off x="1013830" y="522107"/>
              <a:ext cx="350036" cy="510228"/>
              <a:chOff x="0" y="0"/>
              <a:chExt cx="350035" cy="510226"/>
            </a:xfrm>
          </p:grpSpPr>
          <p:sp>
            <p:nvSpPr>
              <p:cNvPr id="588" name="Shape 588"/>
              <p:cNvSpPr/>
              <p:nvPr/>
            </p:nvSpPr>
            <p:spPr>
              <a:xfrm>
                <a:off x="-1" y="-1"/>
                <a:ext cx="350037" cy="510228"/>
              </a:xfrm>
              <a:custGeom>
                <a:avLst/>
                <a:gdLst/>
                <a:ahLst/>
                <a:cxnLst>
                  <a:cxn ang="0">
                    <a:pos x="wd2" y="hd2"/>
                  </a:cxn>
                  <a:cxn ang="5400000">
                    <a:pos x="wd2" y="hd2"/>
                  </a:cxn>
                  <a:cxn ang="10800000">
                    <a:pos x="wd2" y="hd2"/>
                  </a:cxn>
                  <a:cxn ang="16200000">
                    <a:pos x="wd2" y="hd2"/>
                  </a:cxn>
                </a:cxnLst>
                <a:rect l="0" t="0" r="r" b="b"/>
                <a:pathLst>
                  <a:path w="21600" h="21600" extrusionOk="0">
                    <a:moveTo>
                      <a:pt x="15386" y="14176"/>
                    </a:moveTo>
                    <a:lnTo>
                      <a:pt x="6223" y="14176"/>
                    </a:lnTo>
                    <a:cubicBezTo>
                      <a:pt x="5734" y="13447"/>
                      <a:pt x="5147" y="12717"/>
                      <a:pt x="4568" y="12004"/>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2"/>
                    </a:cubicBezTo>
                    <a:cubicBezTo>
                      <a:pt x="16455" y="12724"/>
                      <a:pt x="15873" y="13450"/>
                      <a:pt x="15386" y="14176"/>
                    </a:cubicBezTo>
                    <a:moveTo>
                      <a:pt x="10800" y="20250"/>
                    </a:moveTo>
                    <a:cubicBezTo>
                      <a:pt x="9805" y="20250"/>
                      <a:pt x="9347" y="20172"/>
                      <a:pt x="8839" y="19407"/>
                    </a:cubicBezTo>
                    <a:lnTo>
                      <a:pt x="13000" y="19049"/>
                    </a:lnTo>
                    <a:cubicBezTo>
                      <a:pt x="12398" y="20165"/>
                      <a:pt x="11959" y="20250"/>
                      <a:pt x="10800" y="20250"/>
                    </a:cubicBezTo>
                    <a:moveTo>
                      <a:pt x="7595" y="16814"/>
                    </a:moveTo>
                    <a:cubicBezTo>
                      <a:pt x="7417" y="16408"/>
                      <a:pt x="7215" y="15979"/>
                      <a:pt x="6991" y="15526"/>
                    </a:cubicBezTo>
                    <a:lnTo>
                      <a:pt x="14616" y="15526"/>
                    </a:lnTo>
                    <a:cubicBezTo>
                      <a:pt x="14496" y="15768"/>
                      <a:pt x="14375" y="16011"/>
                      <a:pt x="14270" y="16240"/>
                    </a:cubicBezTo>
                    <a:cubicBezTo>
                      <a:pt x="14270" y="16240"/>
                      <a:pt x="7595" y="16814"/>
                      <a:pt x="7595" y="16814"/>
                    </a:cubicBezTo>
                    <a:close/>
                    <a:moveTo>
                      <a:pt x="13345" y="18344"/>
                    </a:moveTo>
                    <a:lnTo>
                      <a:pt x="8476" y="18763"/>
                    </a:lnTo>
                    <a:cubicBezTo>
                      <a:pt x="8303" y="18417"/>
                      <a:pt x="8116" y="18012"/>
                      <a:pt x="7890" y="17484"/>
                    </a:cubicBezTo>
                    <a:cubicBezTo>
                      <a:pt x="7887" y="17478"/>
                      <a:pt x="7883" y="17470"/>
                      <a:pt x="7881" y="17463"/>
                    </a:cubicBezTo>
                    <a:lnTo>
                      <a:pt x="13957" y="16942"/>
                    </a:lnTo>
                    <a:cubicBezTo>
                      <a:pt x="13871" y="17141"/>
                      <a:pt x="13778" y="17351"/>
                      <a:pt x="13698" y="17538"/>
                    </a:cubicBezTo>
                    <a:cubicBezTo>
                      <a:pt x="13569" y="17842"/>
                      <a:pt x="13453" y="18105"/>
                      <a:pt x="13345" y="18344"/>
                    </a:cubicBezTo>
                    <a:moveTo>
                      <a:pt x="10800" y="0"/>
                    </a:moveTo>
                    <a:cubicBezTo>
                      <a:pt x="4835" y="0"/>
                      <a:pt x="0" y="3324"/>
                      <a:pt x="0" y="7425"/>
                    </a:cubicBezTo>
                    <a:cubicBezTo>
                      <a:pt x="0" y="10146"/>
                      <a:pt x="3621" y="13030"/>
                      <a:pt x="4939" y="15563"/>
                    </a:cubicBezTo>
                    <a:cubicBezTo>
                      <a:pt x="6906" y="19340"/>
                      <a:pt x="6688" y="21600"/>
                      <a:pt x="10800" y="21600"/>
                    </a:cubicBezTo>
                    <a:cubicBezTo>
                      <a:pt x="14972" y="21600"/>
                      <a:pt x="14692" y="19350"/>
                      <a:pt x="16660" y="15578"/>
                    </a:cubicBezTo>
                    <a:cubicBezTo>
                      <a:pt x="17983" y="13040"/>
                      <a:pt x="21600" y="10124"/>
                      <a:pt x="21600" y="7425"/>
                    </a:cubicBezTo>
                    <a:cubicBezTo>
                      <a:pt x="21600" y="3324"/>
                      <a:pt x="16764" y="0"/>
                      <a:pt x="10800"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9" name="Shape 589"/>
              <p:cNvSpPr/>
              <p:nvPr/>
            </p:nvSpPr>
            <p:spPr>
              <a:xfrm>
                <a:off x="79237" y="80107"/>
                <a:ext cx="103618" cy="103618"/>
              </a:xfrm>
              <a:custGeom>
                <a:avLst/>
                <a:gdLst/>
                <a:ahLst/>
                <a:cxnLst>
                  <a:cxn ang="0">
                    <a:pos x="wd2" y="hd2"/>
                  </a:cxn>
                  <a:cxn ang="5400000">
                    <a:pos x="wd2" y="hd2"/>
                  </a:cxn>
                  <a:cxn ang="10800000">
                    <a:pos x="wd2" y="hd2"/>
                  </a:cxn>
                  <a:cxn ang="16200000">
                    <a:pos x="wd2" y="hd2"/>
                  </a:cxn>
                </a:cxnLst>
                <a:rect l="0" t="0" r="r" b="b"/>
                <a:pathLst>
                  <a:path w="21600" h="21600" extrusionOk="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591" name="Shape 591"/>
            <p:cNvSpPr/>
            <p:nvPr/>
          </p:nvSpPr>
          <p:spPr>
            <a:xfrm>
              <a:off x="895765" y="891048"/>
              <a:ext cx="553995" cy="892549"/>
            </a:xfrm>
            <a:prstGeom prst="rect">
              <a:avLst/>
            </a:prstGeom>
            <a:noFill/>
            <a:ln w="12700" cap="flat">
              <a:noFill/>
              <a:miter lim="400000"/>
            </a:ln>
            <a:effectLst/>
          </p:spPr>
          <p:txBody>
            <a:bodyPr wrap="none" lIns="45719" tIns="45719" rIns="45719" bIns="45719" numCol="1" anchor="t">
              <a:spAutoFit/>
            </a:bodyPr>
            <a:lstStyle/>
            <a:p>
              <a:pPr algn="ctr">
                <a:defRPr>
                  <a:solidFill>
                    <a:srgbClr val="000000"/>
                  </a:solidFill>
                </a:defRPr>
              </a:pPr>
              <a:r>
                <a:rPr sz="1600">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 </a:t>
              </a:r>
            </a:p>
            <a:p>
              <a:pPr algn="ctr">
                <a:defRPr>
                  <a:solidFill>
                    <a:srgbClr val="000000"/>
                  </a:solidFill>
                </a:defRPr>
              </a:pPr>
              <a:r>
                <a:rPr lang="zh-CN" altLang="en-US"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添加</a:t>
              </a:r>
            </a:p>
            <a:p>
              <a:pPr algn="ctr">
                <a:defRPr>
                  <a:solidFill>
                    <a:srgbClr val="000000"/>
                  </a:solidFill>
                </a:defRPr>
              </a:pPr>
              <a:r>
                <a:rPr lang="zh-CN" altLang="en-US"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标题</a:t>
              </a:r>
            </a:p>
          </p:txBody>
        </p:sp>
      </p:grpSp>
      <p:grpSp>
        <p:nvGrpSpPr>
          <p:cNvPr id="600" name="Group 600"/>
          <p:cNvGrpSpPr/>
          <p:nvPr/>
        </p:nvGrpSpPr>
        <p:grpSpPr>
          <a:xfrm>
            <a:off x="3794599" y="1717129"/>
            <a:ext cx="1884598" cy="1543017"/>
            <a:chOff x="91930" y="319568"/>
            <a:chExt cx="1884842" cy="1543016"/>
          </a:xfrm>
        </p:grpSpPr>
        <p:sp>
          <p:nvSpPr>
            <p:cNvPr id="593" name="Shape 593"/>
            <p:cNvSpPr/>
            <p:nvPr/>
          </p:nvSpPr>
          <p:spPr>
            <a:xfrm rot="2700000">
              <a:off x="433756" y="319568"/>
              <a:ext cx="1543016" cy="1543016"/>
            </a:xfrm>
            <a:prstGeom prst="roundRect">
              <a:avLst>
                <a:gd name="adj" fmla="val 16461"/>
              </a:avLst>
            </a:prstGeom>
            <a:ln>
              <a:noFill/>
            </a:ln>
          </p:spPr>
          <p:style>
            <a:lnRef idx="3">
              <a:schemeClr val="lt1"/>
            </a:lnRef>
            <a:fillRef idx="1">
              <a:schemeClr val="accent1"/>
            </a:fillRef>
            <a:effectRef idx="1">
              <a:schemeClr val="accent1"/>
            </a:effectRef>
            <a:fontRef idx="minor">
              <a:schemeClr val="lt1"/>
            </a:fontRef>
          </p:style>
          <p:txBody>
            <a:bodyPr lIns="91437" tIns="45718" rIns="91437" bIns="45718" rtlCol="0" anchor="ctr"/>
            <a:lstStyle/>
            <a:p>
              <a:pPr algn="ctr" rtl="0"/>
              <a:endParaRPr>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594" name="Shape 594"/>
            <p:cNvSpPr/>
            <p:nvPr/>
          </p:nvSpPr>
          <p:spPr>
            <a:xfrm rot="2700000">
              <a:off x="91930" y="869131"/>
              <a:ext cx="443882" cy="443882"/>
            </a:xfrm>
            <a:prstGeom prst="rect">
              <a:avLst/>
            </a:prstGeom>
            <a:solidFill>
              <a:schemeClr val="accent1"/>
            </a:solidFill>
            <a:ln w="28575" cap="flat">
              <a:solidFill>
                <a:schemeClr val="bg1"/>
              </a:solidFill>
              <a:miter lim="400000"/>
            </a:ln>
            <a:effectLst/>
          </p:spPr>
          <p:txBody>
            <a:bodyPr wrap="square" lIns="0" tIns="0" rIns="0" bIns="0" numCol="1" anchor="ctr">
              <a:noAutofit/>
            </a:bodyPr>
            <a:lstStyle/>
            <a:p>
              <a:pPr algn="ctr"/>
              <a:endParaRPr>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5" name="Shape 595"/>
            <p:cNvSpPr/>
            <p:nvPr/>
          </p:nvSpPr>
          <p:spPr>
            <a:xfrm>
              <a:off x="130155" y="884748"/>
              <a:ext cx="361682" cy="369330"/>
            </a:xfrm>
            <a:prstGeom prst="rect">
              <a:avLst/>
            </a:prstGeom>
            <a:noFill/>
            <a:ln w="12700" cap="flat">
              <a:noFill/>
              <a:miter lim="400000"/>
            </a:ln>
            <a:effectLst/>
          </p:spPr>
          <p:txBody>
            <a:bodyPr wrap="none" lIns="45719" tIns="45719" rIns="45719" bIns="45719" numCol="1" anchor="t">
              <a:spAutoFit/>
            </a:bodyPr>
            <a:lstStyle>
              <a:lvl1pPr algn="ctr">
                <a:defRPr b="1">
                  <a:latin typeface="+mj-lt"/>
                  <a:ea typeface="+mj-ea"/>
                  <a:cs typeface="+mj-cs"/>
                  <a:sym typeface="Source Sans Pro"/>
                </a:defRPr>
              </a:lvl1pPr>
            </a:lstStyle>
            <a:p>
              <a:pPr lvl="0">
                <a:defRPr b="0">
                  <a:solidFill>
                    <a:srgbClr val="000000"/>
                  </a:solidFill>
                </a:defRPr>
              </a:pPr>
              <a:r>
                <a:rPr>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01</a:t>
              </a:r>
            </a:p>
          </p:txBody>
        </p:sp>
        <p:grpSp>
          <p:nvGrpSpPr>
            <p:cNvPr id="598" name="Group 598"/>
            <p:cNvGrpSpPr/>
            <p:nvPr/>
          </p:nvGrpSpPr>
          <p:grpSpPr>
            <a:xfrm>
              <a:off x="918075" y="375369"/>
              <a:ext cx="509380" cy="509357"/>
              <a:chOff x="0" y="0"/>
              <a:chExt cx="509379" cy="509355"/>
            </a:xfrm>
          </p:grpSpPr>
          <p:sp>
            <p:nvSpPr>
              <p:cNvPr id="596" name="Shape 596"/>
              <p:cNvSpPr/>
              <p:nvPr/>
            </p:nvSpPr>
            <p:spPr>
              <a:xfrm>
                <a:off x="0" y="0"/>
                <a:ext cx="509380" cy="509356"/>
              </a:xfrm>
              <a:custGeom>
                <a:avLst/>
                <a:gdLst/>
                <a:ahLst/>
                <a:cxnLst>
                  <a:cxn ang="0">
                    <a:pos x="wd2" y="hd2"/>
                  </a:cxn>
                  <a:cxn ang="5400000">
                    <a:pos x="wd2" y="hd2"/>
                  </a:cxn>
                  <a:cxn ang="10800000">
                    <a:pos x="wd2" y="hd2"/>
                  </a:cxn>
                  <a:cxn ang="16200000">
                    <a:pos x="wd2" y="hd2"/>
                  </a:cxn>
                </a:cxnLst>
                <a:rect l="0" t="0" r="r" b="b"/>
                <a:pathLst>
                  <a:path w="21600" h="21600" extrusionOk="0">
                    <a:moveTo>
                      <a:pt x="13499" y="14851"/>
                    </a:moveTo>
                    <a:cubicBezTo>
                      <a:pt x="9772" y="14851"/>
                      <a:pt x="6749" y="11828"/>
                      <a:pt x="6749" y="8100"/>
                    </a:cubicBezTo>
                    <a:cubicBezTo>
                      <a:pt x="6749" y="4372"/>
                      <a:pt x="9772" y="1350"/>
                      <a:pt x="13499" y="1350"/>
                    </a:cubicBezTo>
                    <a:cubicBezTo>
                      <a:pt x="17227" y="1350"/>
                      <a:pt x="20249" y="4372"/>
                      <a:pt x="20249" y="8100"/>
                    </a:cubicBezTo>
                    <a:cubicBezTo>
                      <a:pt x="20249" y="11828"/>
                      <a:pt x="17227" y="14851"/>
                      <a:pt x="13499" y="14851"/>
                    </a:cubicBezTo>
                    <a:moveTo>
                      <a:pt x="3236" y="20043"/>
                    </a:moveTo>
                    <a:cubicBezTo>
                      <a:pt x="3019" y="20267"/>
                      <a:pt x="2718" y="20409"/>
                      <a:pt x="2382" y="20409"/>
                    </a:cubicBezTo>
                    <a:cubicBezTo>
                      <a:pt x="1724" y="20409"/>
                      <a:pt x="1191" y="19876"/>
                      <a:pt x="1191" y="19219"/>
                    </a:cubicBezTo>
                    <a:cubicBezTo>
                      <a:pt x="1191" y="18882"/>
                      <a:pt x="1332" y="18581"/>
                      <a:pt x="1557" y="18364"/>
                    </a:cubicBezTo>
                    <a:lnTo>
                      <a:pt x="1551" y="18359"/>
                    </a:lnTo>
                    <a:lnTo>
                      <a:pt x="6996" y="12914"/>
                    </a:lnTo>
                    <a:cubicBezTo>
                      <a:pt x="7472" y="13556"/>
                      <a:pt x="8039" y="14123"/>
                      <a:pt x="8680" y="14600"/>
                    </a:cubicBezTo>
                    <a:cubicBezTo>
                      <a:pt x="8680" y="14600"/>
                      <a:pt x="3236" y="20043"/>
                      <a:pt x="3236" y="20043"/>
                    </a:cubicBezTo>
                    <a:close/>
                    <a:moveTo>
                      <a:pt x="13499" y="0"/>
                    </a:moveTo>
                    <a:cubicBezTo>
                      <a:pt x="9026" y="0"/>
                      <a:pt x="5399" y="3626"/>
                      <a:pt x="5399" y="8100"/>
                    </a:cubicBezTo>
                    <a:cubicBezTo>
                      <a:pt x="5399" y="9467"/>
                      <a:pt x="5742" y="10754"/>
                      <a:pt x="6341" y="11885"/>
                    </a:cubicBezTo>
                    <a:lnTo>
                      <a:pt x="709" y="17516"/>
                    </a:lnTo>
                    <a:lnTo>
                      <a:pt x="713" y="17521"/>
                    </a:lnTo>
                    <a:cubicBezTo>
                      <a:pt x="274" y="17954"/>
                      <a:pt x="0" y="18553"/>
                      <a:pt x="0" y="19219"/>
                    </a:cubicBezTo>
                    <a:cubicBezTo>
                      <a:pt x="0" y="20534"/>
                      <a:pt x="1066" y="21600"/>
                      <a:pt x="2382" y="21600"/>
                    </a:cubicBezTo>
                    <a:cubicBezTo>
                      <a:pt x="3047" y="21600"/>
                      <a:pt x="3647" y="21327"/>
                      <a:pt x="4079" y="20886"/>
                    </a:cubicBezTo>
                    <a:lnTo>
                      <a:pt x="4078" y="20885"/>
                    </a:lnTo>
                    <a:lnTo>
                      <a:pt x="9708" y="15256"/>
                    </a:lnTo>
                    <a:cubicBezTo>
                      <a:pt x="10839" y="15857"/>
                      <a:pt x="12128" y="16201"/>
                      <a:pt x="13499" y="16201"/>
                    </a:cubicBezTo>
                    <a:cubicBezTo>
                      <a:pt x="17973" y="16201"/>
                      <a:pt x="21600" y="12574"/>
                      <a:pt x="21600" y="8100"/>
                    </a:cubicBezTo>
                    <a:cubicBezTo>
                      <a:pt x="21600" y="3626"/>
                      <a:pt x="17973" y="0"/>
                      <a:pt x="13499"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7" name="Shape 597"/>
              <p:cNvSpPr/>
              <p:nvPr/>
            </p:nvSpPr>
            <p:spPr>
              <a:xfrm>
                <a:off x="206363" y="79236"/>
                <a:ext cx="120157" cy="119292"/>
              </a:xfrm>
              <a:custGeom>
                <a:avLst/>
                <a:gdLst/>
                <a:ahLst/>
                <a:cxnLst>
                  <a:cxn ang="0">
                    <a:pos x="wd2" y="hd2"/>
                  </a:cxn>
                  <a:cxn ang="5400000">
                    <a:pos x="wd2" y="hd2"/>
                  </a:cxn>
                  <a:cxn ang="10800000">
                    <a:pos x="wd2" y="hd2"/>
                  </a:cxn>
                  <a:cxn ang="16200000">
                    <a:pos x="wd2" y="hd2"/>
                  </a:cxn>
                </a:cxnLst>
                <a:rect l="0" t="0" r="r" b="b"/>
                <a:pathLst>
                  <a:path w="21600" h="21600" extrusionOk="0">
                    <a:moveTo>
                      <a:pt x="20161" y="0"/>
                    </a:moveTo>
                    <a:cubicBezTo>
                      <a:pt x="9025" y="0"/>
                      <a:pt x="0" y="9025"/>
                      <a:pt x="0" y="20160"/>
                    </a:cubicBezTo>
                    <a:cubicBezTo>
                      <a:pt x="0" y="20954"/>
                      <a:pt x="644" y="21600"/>
                      <a:pt x="1440" y="21600"/>
                    </a:cubicBezTo>
                    <a:cubicBezTo>
                      <a:pt x="2235" y="21600"/>
                      <a:pt x="2880" y="20954"/>
                      <a:pt x="2880" y="20160"/>
                    </a:cubicBezTo>
                    <a:cubicBezTo>
                      <a:pt x="2880" y="10618"/>
                      <a:pt x="10617" y="2880"/>
                      <a:pt x="20161" y="2880"/>
                    </a:cubicBezTo>
                    <a:cubicBezTo>
                      <a:pt x="20956" y="2880"/>
                      <a:pt x="21600" y="2234"/>
                      <a:pt x="21600" y="1440"/>
                    </a:cubicBezTo>
                    <a:cubicBezTo>
                      <a:pt x="21600" y="645"/>
                      <a:pt x="20956" y="0"/>
                      <a:pt x="20161"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599" name="Shape 599"/>
            <p:cNvSpPr/>
            <p:nvPr/>
          </p:nvSpPr>
          <p:spPr>
            <a:xfrm>
              <a:off x="895765" y="990514"/>
              <a:ext cx="553996" cy="646329"/>
            </a:xfrm>
            <a:prstGeom prst="rect">
              <a:avLst/>
            </a:prstGeom>
            <a:noFill/>
            <a:ln w="12700" cap="flat">
              <a:noFill/>
              <a:miter lim="400000"/>
            </a:ln>
            <a:effectLst/>
          </p:spPr>
          <p:txBody>
            <a:bodyPr wrap="none" lIns="45719" tIns="45719" rIns="45719" bIns="45719" numCol="1" anchor="t">
              <a:spAutoFit/>
            </a:bodyPr>
            <a:lstStyle/>
            <a:p>
              <a:pPr algn="ctr">
                <a:defRPr>
                  <a:solidFill>
                    <a:srgbClr val="000000"/>
                  </a:solidFill>
                </a:defRPr>
              </a:pPr>
              <a:r>
                <a:rPr lang="zh-CN" altLang="en-US"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添加</a:t>
              </a:r>
              <a:endParaRPr lang="en-US" altLang="zh-CN"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endParaRPr>
            </a:p>
            <a:p>
              <a:pPr algn="ctr">
                <a:defRPr>
                  <a:solidFill>
                    <a:srgbClr val="000000"/>
                  </a:solidFill>
                </a:defRPr>
              </a:pPr>
              <a:r>
                <a:rPr lang="zh-CN" altLang="en-US"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标题</a:t>
              </a:r>
              <a:endParaRPr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endParaRPr>
            </a:p>
          </p:txBody>
        </p:sp>
      </p:grpSp>
      <p:grpSp>
        <p:nvGrpSpPr>
          <p:cNvPr id="603" name="Group 603"/>
          <p:cNvGrpSpPr/>
          <p:nvPr/>
        </p:nvGrpSpPr>
        <p:grpSpPr>
          <a:xfrm>
            <a:off x="5118214" y="2634163"/>
            <a:ext cx="2181807" cy="2182091"/>
            <a:chOff x="0" y="0"/>
            <a:chExt cx="2182089" cy="2182089"/>
          </a:xfrm>
        </p:grpSpPr>
        <p:sp>
          <p:nvSpPr>
            <p:cNvPr id="601" name="Shape 601"/>
            <p:cNvSpPr/>
            <p:nvPr/>
          </p:nvSpPr>
          <p:spPr>
            <a:xfrm rot="2726102">
              <a:off x="319537" y="319537"/>
              <a:ext cx="1543016" cy="1543016"/>
            </a:xfrm>
            <a:prstGeom prst="roundRect">
              <a:avLst>
                <a:gd name="adj" fmla="val 16461"/>
              </a:avLst>
            </a:prstGeom>
            <a:solidFill>
              <a:schemeClr val="accent4"/>
            </a:solidFill>
            <a:ln w="19050">
              <a:no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rtl="0"/>
              <a:endParaRPr>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602" name="Shape 602"/>
            <p:cNvSpPr/>
            <p:nvPr/>
          </p:nvSpPr>
          <p:spPr>
            <a:xfrm>
              <a:off x="734186" y="704727"/>
              <a:ext cx="797156" cy="772628"/>
            </a:xfrm>
            <a:custGeom>
              <a:avLst/>
              <a:gdLst/>
              <a:ahLst/>
              <a:cxnLst>
                <a:cxn ang="0">
                  <a:pos x="wd2" y="hd2"/>
                </a:cxn>
                <a:cxn ang="5400000">
                  <a:pos x="wd2" y="hd2"/>
                </a:cxn>
                <a:cxn ang="10800000">
                  <a:pos x="wd2" y="hd2"/>
                </a:cxn>
                <a:cxn ang="16200000">
                  <a:pos x="wd2" y="hd2"/>
                </a:cxn>
              </a:cxnLst>
              <a:rect l="0" t="0" r="r" b="b"/>
              <a:pathLst>
                <a:path w="21392" h="21600" extrusionOk="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604" name="Shape 604"/>
          <p:cNvSpPr/>
          <p:nvPr/>
        </p:nvSpPr>
        <p:spPr>
          <a:xfrm>
            <a:off x="8281314" y="2788012"/>
            <a:ext cx="3215287" cy="492443"/>
          </a:xfrm>
          <a:prstGeom prst="rect">
            <a:avLst/>
          </a:prstGeom>
          <a:ln w="12700">
            <a:miter lim="400000"/>
          </a:ln>
        </p:spPr>
        <p:txBody>
          <a:bodyPr lIns="45719" rIns="45719">
            <a:spAutoFit/>
          </a:bodyPr>
          <a:lstStyle/>
          <a:p>
            <a:pPr lvl="0">
              <a:defRPr>
                <a:solidFill>
                  <a:srgbClr val="000000"/>
                </a:solidFill>
              </a:defRPr>
            </a:pPr>
            <a:r>
              <a:rPr lang="zh-CN" altLang="en-US"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r>
              <a:rPr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sp>
        <p:nvSpPr>
          <p:cNvPr id="605" name="Shape 605"/>
          <p:cNvSpPr/>
          <p:nvPr/>
        </p:nvSpPr>
        <p:spPr>
          <a:xfrm>
            <a:off x="8281314" y="3884007"/>
            <a:ext cx="3215287" cy="492443"/>
          </a:xfrm>
          <a:prstGeom prst="rect">
            <a:avLst/>
          </a:prstGeom>
          <a:ln w="12700">
            <a:miter lim="400000"/>
          </a:ln>
        </p:spPr>
        <p:txBody>
          <a:bodyPr lIns="45719" rIns="45719">
            <a:spAutoFit/>
          </a:bodyPr>
          <a:lstStyle/>
          <a:p>
            <a:pPr lvl="0">
              <a:defRPr>
                <a:solidFill>
                  <a:srgbClr val="000000"/>
                </a:solidFill>
              </a:defRPr>
            </a:pPr>
            <a:r>
              <a:rPr lang="zh-CN" altLang="en-US"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r>
              <a:rPr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sp>
        <p:nvSpPr>
          <p:cNvPr id="606" name="Shape 606"/>
          <p:cNvSpPr/>
          <p:nvPr/>
        </p:nvSpPr>
        <p:spPr>
          <a:xfrm>
            <a:off x="906214" y="2788012"/>
            <a:ext cx="3215288" cy="492443"/>
          </a:xfrm>
          <a:prstGeom prst="rect">
            <a:avLst/>
          </a:prstGeom>
          <a:ln w="12700">
            <a:miter lim="400000"/>
          </a:ln>
        </p:spPr>
        <p:txBody>
          <a:bodyPr lIns="45719" rIns="45719">
            <a:spAutoFit/>
          </a:bodyPr>
          <a:lstStyle/>
          <a:p>
            <a:pPr lvl="0" algn="r">
              <a:defRPr>
                <a:solidFill>
                  <a:srgbClr val="000000"/>
                </a:solidFill>
              </a:defRPr>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r>
              <a:rPr sz="13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sp>
        <p:nvSpPr>
          <p:cNvPr id="607" name="Shape 607"/>
          <p:cNvSpPr/>
          <p:nvPr/>
        </p:nvSpPr>
        <p:spPr>
          <a:xfrm>
            <a:off x="940185" y="3961904"/>
            <a:ext cx="3215288" cy="492443"/>
          </a:xfrm>
          <a:prstGeom prst="rect">
            <a:avLst/>
          </a:prstGeom>
          <a:ln w="12700">
            <a:miter lim="400000"/>
          </a:ln>
        </p:spPr>
        <p:txBody>
          <a:bodyPr lIns="45719" rIns="45719">
            <a:spAutoFit/>
          </a:bodyPr>
          <a:lstStyle/>
          <a:p>
            <a:pPr lvl="0" algn="r">
              <a:defRPr>
                <a:solidFill>
                  <a:srgbClr val="000000"/>
                </a:solidFill>
              </a:defRPr>
            </a:pPr>
            <a:r>
              <a:rPr lang="zh-CN" altLang="en-US"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r>
              <a:rPr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603"/>
                                        </p:tgtEl>
                                        <p:attrNameLst>
                                          <p:attrName>style.visibility</p:attrName>
                                        </p:attrNameLst>
                                      </p:cBhvr>
                                      <p:to>
                                        <p:strVal val="visible"/>
                                      </p:to>
                                    </p:set>
                                    <p:anim calcmode="lin" valueType="num">
                                      <p:cBhvr>
                                        <p:cTn id="7" dur="500" fill="hold"/>
                                        <p:tgtEl>
                                          <p:spTgt spid="603"/>
                                        </p:tgtEl>
                                        <p:attrNameLst>
                                          <p:attrName>ppt_w</p:attrName>
                                        </p:attrNameLst>
                                      </p:cBhvr>
                                      <p:tavLst>
                                        <p:tav tm="0">
                                          <p:val>
                                            <p:fltVal val="0"/>
                                          </p:val>
                                        </p:tav>
                                        <p:tav tm="100000">
                                          <p:val>
                                            <p:strVal val="#ppt_w"/>
                                          </p:val>
                                        </p:tav>
                                      </p:tavLst>
                                    </p:anim>
                                    <p:anim calcmode="lin" valueType="num">
                                      <p:cBhvr>
                                        <p:cTn id="8" dur="500" fill="hold"/>
                                        <p:tgtEl>
                                          <p:spTgt spid="603"/>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32" fill="hold" grpId="0" nodeType="afterEffect">
                                  <p:stCondLst>
                                    <p:cond delay="0"/>
                                  </p:stCondLst>
                                  <p:childTnLst>
                                    <p:set>
                                      <p:cBhvr>
                                        <p:cTn id="11" dur="indefinite" fill="hold"/>
                                        <p:tgtEl>
                                          <p:spTgt spid="600"/>
                                        </p:tgtEl>
                                        <p:attrNameLst>
                                          <p:attrName>style.visibility</p:attrName>
                                        </p:attrNameLst>
                                      </p:cBhvr>
                                      <p:to>
                                        <p:strVal val="visible"/>
                                      </p:to>
                                    </p:set>
                                    <p:anim calcmode="lin" valueType="num">
                                      <p:cBhvr>
                                        <p:cTn id="12" dur="500" fill="hold"/>
                                        <p:tgtEl>
                                          <p:spTgt spid="600"/>
                                        </p:tgtEl>
                                        <p:attrNameLst>
                                          <p:attrName>ppt_w</p:attrName>
                                        </p:attrNameLst>
                                      </p:cBhvr>
                                      <p:tavLst>
                                        <p:tav tm="0">
                                          <p:val>
                                            <p:fltVal val="0"/>
                                          </p:val>
                                        </p:tav>
                                        <p:tav tm="100000">
                                          <p:val>
                                            <p:strVal val="#ppt_w"/>
                                          </p:val>
                                        </p:tav>
                                      </p:tavLst>
                                    </p:anim>
                                    <p:anim calcmode="lin" valueType="num">
                                      <p:cBhvr>
                                        <p:cTn id="13" dur="500" fill="hold"/>
                                        <p:tgtEl>
                                          <p:spTgt spid="600"/>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indefinite" fill="hold"/>
                                        <p:tgtEl>
                                          <p:spTgt spid="606"/>
                                        </p:tgtEl>
                                        <p:attrNameLst>
                                          <p:attrName>style.visibility</p:attrName>
                                        </p:attrNameLst>
                                      </p:cBhvr>
                                      <p:to>
                                        <p:strVal val="visible"/>
                                      </p:to>
                                    </p:set>
                                    <p:anim calcmode="lin" valueType="num">
                                      <p:cBhvr>
                                        <p:cTn id="17" dur="500" fill="hold"/>
                                        <p:tgtEl>
                                          <p:spTgt spid="606"/>
                                        </p:tgtEl>
                                        <p:attrNameLst>
                                          <p:attrName>ppt_x</p:attrName>
                                        </p:attrNameLst>
                                      </p:cBhvr>
                                      <p:tavLst>
                                        <p:tav tm="0">
                                          <p:val>
                                            <p:strVal val="1+#ppt_w/2"/>
                                          </p:val>
                                        </p:tav>
                                        <p:tav tm="100000">
                                          <p:val>
                                            <p:strVal val="#ppt_x"/>
                                          </p:val>
                                        </p:tav>
                                      </p:tavLst>
                                    </p:anim>
                                    <p:anim calcmode="lin" valueType="num">
                                      <p:cBhvr>
                                        <p:cTn id="18" dur="500" fill="hold"/>
                                        <p:tgtEl>
                                          <p:spTgt spid="606"/>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3" presetClass="entr" presetSubtype="32" fill="hold" grpId="0" nodeType="afterEffect">
                                  <p:stCondLst>
                                    <p:cond delay="0"/>
                                  </p:stCondLst>
                                  <p:childTnLst>
                                    <p:set>
                                      <p:cBhvr>
                                        <p:cTn id="21" dur="indefinite" fill="hold"/>
                                        <p:tgtEl>
                                          <p:spTgt spid="576"/>
                                        </p:tgtEl>
                                        <p:attrNameLst>
                                          <p:attrName>style.visibility</p:attrName>
                                        </p:attrNameLst>
                                      </p:cBhvr>
                                      <p:to>
                                        <p:strVal val="visible"/>
                                      </p:to>
                                    </p:set>
                                    <p:anim calcmode="lin" valueType="num">
                                      <p:cBhvr>
                                        <p:cTn id="22" dur="500" fill="hold"/>
                                        <p:tgtEl>
                                          <p:spTgt spid="576"/>
                                        </p:tgtEl>
                                        <p:attrNameLst>
                                          <p:attrName>ppt_w</p:attrName>
                                        </p:attrNameLst>
                                      </p:cBhvr>
                                      <p:tavLst>
                                        <p:tav tm="0">
                                          <p:val>
                                            <p:fltVal val="0"/>
                                          </p:val>
                                        </p:tav>
                                        <p:tav tm="100000">
                                          <p:val>
                                            <p:strVal val="#ppt_w"/>
                                          </p:val>
                                        </p:tav>
                                      </p:tavLst>
                                    </p:anim>
                                    <p:anim calcmode="lin" valueType="num">
                                      <p:cBhvr>
                                        <p:cTn id="23" dur="500" fill="hold"/>
                                        <p:tgtEl>
                                          <p:spTgt spid="576"/>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indefinite" fill="hold"/>
                                        <p:tgtEl>
                                          <p:spTgt spid="604"/>
                                        </p:tgtEl>
                                        <p:attrNameLst>
                                          <p:attrName>style.visibility</p:attrName>
                                        </p:attrNameLst>
                                      </p:cBhvr>
                                      <p:to>
                                        <p:strVal val="visible"/>
                                      </p:to>
                                    </p:set>
                                    <p:anim calcmode="lin" valueType="num">
                                      <p:cBhvr>
                                        <p:cTn id="27" dur="500" fill="hold"/>
                                        <p:tgtEl>
                                          <p:spTgt spid="604"/>
                                        </p:tgtEl>
                                        <p:attrNameLst>
                                          <p:attrName>ppt_x</p:attrName>
                                        </p:attrNameLst>
                                      </p:cBhvr>
                                      <p:tavLst>
                                        <p:tav tm="0">
                                          <p:val>
                                            <p:strVal val="0-#ppt_w/2"/>
                                          </p:val>
                                        </p:tav>
                                        <p:tav tm="100000">
                                          <p:val>
                                            <p:strVal val="#ppt_x"/>
                                          </p:val>
                                        </p:tav>
                                      </p:tavLst>
                                    </p:anim>
                                    <p:anim calcmode="lin" valueType="num">
                                      <p:cBhvr>
                                        <p:cTn id="28" dur="500" fill="hold"/>
                                        <p:tgtEl>
                                          <p:spTgt spid="60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3" presetClass="entr" presetSubtype="32" fill="hold" grpId="0" nodeType="afterEffect">
                                  <p:stCondLst>
                                    <p:cond delay="0"/>
                                  </p:stCondLst>
                                  <p:childTnLst>
                                    <p:set>
                                      <p:cBhvr>
                                        <p:cTn id="31" dur="indefinite" fill="hold"/>
                                        <p:tgtEl>
                                          <p:spTgt spid="592"/>
                                        </p:tgtEl>
                                        <p:attrNameLst>
                                          <p:attrName>style.visibility</p:attrName>
                                        </p:attrNameLst>
                                      </p:cBhvr>
                                      <p:to>
                                        <p:strVal val="visible"/>
                                      </p:to>
                                    </p:set>
                                    <p:anim calcmode="lin" valueType="num">
                                      <p:cBhvr>
                                        <p:cTn id="32" dur="500" fill="hold"/>
                                        <p:tgtEl>
                                          <p:spTgt spid="592"/>
                                        </p:tgtEl>
                                        <p:attrNameLst>
                                          <p:attrName>ppt_w</p:attrName>
                                        </p:attrNameLst>
                                      </p:cBhvr>
                                      <p:tavLst>
                                        <p:tav tm="0">
                                          <p:val>
                                            <p:fltVal val="0"/>
                                          </p:val>
                                        </p:tav>
                                        <p:tav tm="100000">
                                          <p:val>
                                            <p:strVal val="#ppt_w"/>
                                          </p:val>
                                        </p:tav>
                                      </p:tavLst>
                                    </p:anim>
                                    <p:anim calcmode="lin" valueType="num">
                                      <p:cBhvr>
                                        <p:cTn id="33" dur="500" fill="hold"/>
                                        <p:tgtEl>
                                          <p:spTgt spid="592"/>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ID="2" presetClass="entr" presetSubtype="2" fill="hold" grpId="0" nodeType="afterEffect">
                                  <p:stCondLst>
                                    <p:cond delay="0"/>
                                  </p:stCondLst>
                                  <p:childTnLst>
                                    <p:set>
                                      <p:cBhvr>
                                        <p:cTn id="36" dur="indefinite" fill="hold"/>
                                        <p:tgtEl>
                                          <p:spTgt spid="607"/>
                                        </p:tgtEl>
                                        <p:attrNameLst>
                                          <p:attrName>style.visibility</p:attrName>
                                        </p:attrNameLst>
                                      </p:cBhvr>
                                      <p:to>
                                        <p:strVal val="visible"/>
                                      </p:to>
                                    </p:set>
                                    <p:anim calcmode="lin" valueType="num">
                                      <p:cBhvr>
                                        <p:cTn id="37" dur="500" fill="hold"/>
                                        <p:tgtEl>
                                          <p:spTgt spid="607"/>
                                        </p:tgtEl>
                                        <p:attrNameLst>
                                          <p:attrName>ppt_x</p:attrName>
                                        </p:attrNameLst>
                                      </p:cBhvr>
                                      <p:tavLst>
                                        <p:tav tm="0">
                                          <p:val>
                                            <p:strVal val="1+#ppt_w/2"/>
                                          </p:val>
                                        </p:tav>
                                        <p:tav tm="100000">
                                          <p:val>
                                            <p:strVal val="#ppt_x"/>
                                          </p:val>
                                        </p:tav>
                                      </p:tavLst>
                                    </p:anim>
                                    <p:anim calcmode="lin" valueType="num">
                                      <p:cBhvr>
                                        <p:cTn id="38" dur="500" fill="hold"/>
                                        <p:tgtEl>
                                          <p:spTgt spid="607"/>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3" presetClass="entr" presetSubtype="32" fill="hold" grpId="0" nodeType="afterEffect">
                                  <p:stCondLst>
                                    <p:cond delay="0"/>
                                  </p:stCondLst>
                                  <p:childTnLst>
                                    <p:set>
                                      <p:cBhvr>
                                        <p:cTn id="41" dur="indefinite" fill="hold"/>
                                        <p:tgtEl>
                                          <p:spTgt spid="584"/>
                                        </p:tgtEl>
                                        <p:attrNameLst>
                                          <p:attrName>style.visibility</p:attrName>
                                        </p:attrNameLst>
                                      </p:cBhvr>
                                      <p:to>
                                        <p:strVal val="visible"/>
                                      </p:to>
                                    </p:set>
                                    <p:anim calcmode="lin" valueType="num">
                                      <p:cBhvr>
                                        <p:cTn id="42" dur="500" fill="hold"/>
                                        <p:tgtEl>
                                          <p:spTgt spid="584"/>
                                        </p:tgtEl>
                                        <p:attrNameLst>
                                          <p:attrName>ppt_w</p:attrName>
                                        </p:attrNameLst>
                                      </p:cBhvr>
                                      <p:tavLst>
                                        <p:tav tm="0">
                                          <p:val>
                                            <p:fltVal val="0"/>
                                          </p:val>
                                        </p:tav>
                                        <p:tav tm="100000">
                                          <p:val>
                                            <p:strVal val="#ppt_w"/>
                                          </p:val>
                                        </p:tav>
                                      </p:tavLst>
                                    </p:anim>
                                    <p:anim calcmode="lin" valueType="num">
                                      <p:cBhvr>
                                        <p:cTn id="43" dur="500" fill="hold"/>
                                        <p:tgtEl>
                                          <p:spTgt spid="584"/>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ID="2" presetClass="entr" presetSubtype="8" fill="hold" grpId="0" nodeType="afterEffect">
                                  <p:stCondLst>
                                    <p:cond delay="0"/>
                                  </p:stCondLst>
                                  <p:childTnLst>
                                    <p:set>
                                      <p:cBhvr>
                                        <p:cTn id="46" dur="indefinite" fill="hold"/>
                                        <p:tgtEl>
                                          <p:spTgt spid="605"/>
                                        </p:tgtEl>
                                        <p:attrNameLst>
                                          <p:attrName>style.visibility</p:attrName>
                                        </p:attrNameLst>
                                      </p:cBhvr>
                                      <p:to>
                                        <p:strVal val="visible"/>
                                      </p:to>
                                    </p:set>
                                    <p:anim calcmode="lin" valueType="num">
                                      <p:cBhvr>
                                        <p:cTn id="47" dur="500" fill="hold"/>
                                        <p:tgtEl>
                                          <p:spTgt spid="605"/>
                                        </p:tgtEl>
                                        <p:attrNameLst>
                                          <p:attrName>ppt_x</p:attrName>
                                        </p:attrNameLst>
                                      </p:cBhvr>
                                      <p:tavLst>
                                        <p:tav tm="0">
                                          <p:val>
                                            <p:strVal val="0-#ppt_w/2"/>
                                          </p:val>
                                        </p:tav>
                                        <p:tav tm="100000">
                                          <p:val>
                                            <p:strVal val="#ppt_x"/>
                                          </p:val>
                                        </p:tav>
                                      </p:tavLst>
                                    </p:anim>
                                    <p:anim calcmode="lin" valueType="num">
                                      <p:cBhvr>
                                        <p:cTn id="48" dur="500" fill="hold"/>
                                        <p:tgtEl>
                                          <p:spTgt spid="6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6" grpId="0" advAuto="0"/>
      <p:bldP spid="584" grpId="0" advAuto="0"/>
      <p:bldP spid="592" grpId="0" advAuto="0"/>
      <p:bldP spid="600" grpId="0" advAuto="0"/>
      <p:bldP spid="603" grpId="0" advAuto="0"/>
      <p:bldP spid="604" grpId="0" animBg="1" advAuto="0"/>
      <p:bldP spid="605" grpId="0" animBg="1" advAuto="0"/>
      <p:bldP spid="606" grpId="0" animBg="1" advAuto="0"/>
      <p:bldP spid="607" grpId="0"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0" name="Shape 1480"/>
          <p:cNvSpPr/>
          <p:nvPr/>
        </p:nvSpPr>
        <p:spPr>
          <a:xfrm rot="10800000">
            <a:off x="5327488" y="5456086"/>
            <a:ext cx="3756015" cy="57871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2429" y="0"/>
                </a:lnTo>
                <a:lnTo>
                  <a:pt x="12429" y="21600"/>
                </a:lnTo>
                <a:lnTo>
                  <a:pt x="21600" y="21600"/>
                </a:lnTo>
              </a:path>
            </a:pathLst>
          </a:custGeom>
          <a:ln w="19050">
            <a:solidFill>
              <a:schemeClr val="bg1">
                <a:lumMod val="75000"/>
              </a:schemeClr>
            </a:solidFill>
            <a:miter lim="400000"/>
          </a:ln>
        </p:spPr>
        <p:txBody>
          <a:bodyPr lIns="0" tIns="0" rIns="0" bIns="0" anchor="ctr"/>
          <a:lstStyle/>
          <a:p>
            <a:pPr lvl="0"/>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1" name="Shape 1481"/>
          <p:cNvSpPr/>
          <p:nvPr/>
        </p:nvSpPr>
        <p:spPr>
          <a:xfrm rot="10800000">
            <a:off x="5327487" y="4347218"/>
            <a:ext cx="3179532" cy="8985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800" y="0"/>
                </a:lnTo>
                <a:lnTo>
                  <a:pt x="10800" y="21600"/>
                </a:lnTo>
                <a:lnTo>
                  <a:pt x="21600" y="21600"/>
                </a:lnTo>
              </a:path>
            </a:pathLst>
          </a:custGeom>
          <a:ln w="19050">
            <a:solidFill>
              <a:schemeClr val="bg1">
                <a:lumMod val="75000"/>
              </a:schemeClr>
            </a:solidFill>
            <a:miter lim="400000"/>
          </a:ln>
        </p:spPr>
        <p:txBody>
          <a:bodyPr lIns="0" tIns="0" rIns="0" bIns="0" anchor="ctr"/>
          <a:lstStyle/>
          <a:p>
            <a:pPr lvl="0"/>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2" name="Shape 1482"/>
          <p:cNvSpPr/>
          <p:nvPr/>
        </p:nvSpPr>
        <p:spPr>
          <a:xfrm rot="10800000">
            <a:off x="5327487" y="3216743"/>
            <a:ext cx="3179532" cy="8985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800" y="0"/>
                </a:lnTo>
                <a:lnTo>
                  <a:pt x="10800" y="21600"/>
                </a:lnTo>
                <a:lnTo>
                  <a:pt x="21600" y="21600"/>
                </a:lnTo>
              </a:path>
            </a:pathLst>
          </a:custGeom>
          <a:ln w="19050">
            <a:solidFill>
              <a:schemeClr val="bg1">
                <a:lumMod val="75000"/>
              </a:schemeClr>
            </a:solidFill>
            <a:miter lim="400000"/>
          </a:ln>
        </p:spPr>
        <p:txBody>
          <a:bodyPr lIns="0" tIns="0" rIns="0" bIns="0" anchor="ctr"/>
          <a:lstStyle/>
          <a:p>
            <a:pPr lvl="0"/>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 name="标题 1"/>
          <p:cNvSpPr>
            <a:spLocks noGrp="1"/>
          </p:cNvSpPr>
          <p:nvPr>
            <p:ph type="title"/>
          </p:nvPr>
        </p:nvSpPr>
        <p:spPr/>
        <p:txBody>
          <a:bodyPr>
            <a:normAutofit fontScale="90000"/>
          </a:bodyPr>
          <a:lstStyle/>
          <a:p>
            <a:r>
              <a:rPr lang="zh-CN" altLang="en-US" dirty="0"/>
              <a:t>单击此处添加标题</a:t>
            </a:r>
          </a:p>
        </p:txBody>
      </p:sp>
      <p:sp>
        <p:nvSpPr>
          <p:cNvPr id="1484" name="Shape 1484"/>
          <p:cNvSpPr>
            <a:spLocks noGrp="1"/>
          </p:cNvSpPr>
          <p:nvPr>
            <p:ph type="sldNum" sz="quarter" idx="12"/>
          </p:nvPr>
        </p:nvSpPr>
        <p:spPr>
          <a:xfrm>
            <a:off x="10897418" y="6369635"/>
            <a:ext cx="457176" cy="338554"/>
          </a:xfrm>
          <a:prstGeom prst="rect">
            <a:avLst/>
          </a:prstGeom>
        </p:spPr>
        <p:txBody>
          <a:bodyPr wrap="none">
            <a:spAutoFit/>
          </a:bodyPr>
          <a:lstStyle/>
          <a:p>
            <a:pPr lvl="0">
              <a:defRPr sz="1800">
                <a:solidFill>
                  <a:srgbClr val="000000"/>
                </a:solidFill>
              </a:defRPr>
            </a:pPr>
            <a:fld id="{86CB4B4D-7CA3-9044-876B-883B54F8677D}" type="slidenum">
              <a:rPr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23</a:t>
            </a:fld>
            <a:endParaRPr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5" name="Shape 1485"/>
          <p:cNvSpPr/>
          <p:nvPr/>
        </p:nvSpPr>
        <p:spPr>
          <a:xfrm>
            <a:off x="9339050" y="2743728"/>
            <a:ext cx="274602" cy="425451"/>
          </a:xfrm>
          <a:custGeom>
            <a:avLst/>
            <a:gdLst/>
            <a:ahLst/>
            <a:cxnLst>
              <a:cxn ang="0">
                <a:pos x="wd2" y="hd2"/>
              </a:cxn>
              <a:cxn ang="5400000">
                <a:pos x="wd2" y="hd2"/>
              </a:cxn>
              <a:cxn ang="10800000">
                <a:pos x="wd2" y="hd2"/>
              </a:cxn>
              <a:cxn ang="16200000">
                <a:pos x="wd2" y="hd2"/>
              </a:cxn>
            </a:cxnLst>
            <a:rect l="0" t="0" r="r" b="b"/>
            <a:pathLst>
              <a:path w="21600" h="21600" extrusionOk="0">
                <a:moveTo>
                  <a:pt x="21600" y="14632"/>
                </a:moveTo>
                <a:cubicBezTo>
                  <a:pt x="21600" y="18581"/>
                  <a:pt x="16740" y="21600"/>
                  <a:pt x="10800" y="21600"/>
                </a:cubicBezTo>
                <a:cubicBezTo>
                  <a:pt x="4860" y="21600"/>
                  <a:pt x="0" y="18581"/>
                  <a:pt x="0" y="14632"/>
                </a:cubicBezTo>
                <a:cubicBezTo>
                  <a:pt x="0" y="10800"/>
                  <a:pt x="10800" y="0"/>
                  <a:pt x="10800" y="0"/>
                </a:cubicBezTo>
                <a:cubicBezTo>
                  <a:pt x="10800" y="0"/>
                  <a:pt x="21600" y="10800"/>
                  <a:pt x="21600" y="14632"/>
                </a:cubicBezTo>
                <a:close/>
              </a:path>
            </a:pathLst>
          </a:custGeom>
          <a:solidFill>
            <a:schemeClr val="accent3"/>
          </a:solidFill>
          <a:ln>
            <a:noFill/>
          </a:ln>
        </p:spPr>
        <p:style>
          <a:lnRef idx="3">
            <a:schemeClr val="lt1"/>
          </a:lnRef>
          <a:fillRef idx="1">
            <a:schemeClr val="dk1"/>
          </a:fillRef>
          <a:effectRef idx="1">
            <a:schemeClr val="dk1"/>
          </a:effectRef>
          <a:fontRef idx="minor">
            <a:schemeClr val="lt1"/>
          </a:fontRef>
        </p:style>
        <p:txBody>
          <a:bodyPr lIns="0" tIns="0" rIns="0" bIns="0" anchor="ctr"/>
          <a:lstStyle/>
          <a:p>
            <a:pPr lvl="0" algn="ct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6" name="Shape 1486"/>
          <p:cNvSpPr/>
          <p:nvPr/>
        </p:nvSpPr>
        <p:spPr>
          <a:xfrm>
            <a:off x="8231121" y="3342907"/>
            <a:ext cx="2490463" cy="2794000"/>
          </a:xfrm>
          <a:custGeom>
            <a:avLst/>
            <a:gdLst/>
            <a:ahLst/>
            <a:cxnLst>
              <a:cxn ang="0">
                <a:pos x="wd2" y="hd2"/>
              </a:cxn>
              <a:cxn ang="5400000">
                <a:pos x="wd2" y="hd2"/>
              </a:cxn>
              <a:cxn ang="10800000">
                <a:pos x="wd2" y="hd2"/>
              </a:cxn>
              <a:cxn ang="16200000">
                <a:pos x="wd2" y="hd2"/>
              </a:cxn>
            </a:cxnLst>
            <a:rect l="0" t="0" r="r" b="b"/>
            <a:pathLst>
              <a:path w="21600" h="21600" extrusionOk="0">
                <a:moveTo>
                  <a:pt x="17431" y="4373"/>
                </a:moveTo>
                <a:cubicBezTo>
                  <a:pt x="15604" y="3098"/>
                  <a:pt x="10800" y="0"/>
                  <a:pt x="10800" y="0"/>
                </a:cubicBezTo>
                <a:cubicBezTo>
                  <a:pt x="10800" y="0"/>
                  <a:pt x="6015" y="3098"/>
                  <a:pt x="4169" y="4373"/>
                </a:cubicBezTo>
                <a:cubicBezTo>
                  <a:pt x="1648" y="6126"/>
                  <a:pt x="0" y="8870"/>
                  <a:pt x="0" y="11969"/>
                </a:cubicBezTo>
                <a:cubicBezTo>
                  <a:pt x="0" y="17280"/>
                  <a:pt x="4844" y="21600"/>
                  <a:pt x="10800" y="21600"/>
                </a:cubicBezTo>
                <a:cubicBezTo>
                  <a:pt x="16776" y="21600"/>
                  <a:pt x="21600" y="17280"/>
                  <a:pt x="21600" y="11969"/>
                </a:cubicBezTo>
                <a:cubicBezTo>
                  <a:pt x="21600" y="8870"/>
                  <a:pt x="19972" y="6126"/>
                  <a:pt x="17431" y="4373"/>
                </a:cubicBezTo>
                <a:close/>
              </a:path>
            </a:pathLst>
          </a:custGeom>
          <a:ln>
            <a:noFill/>
          </a:ln>
        </p:spPr>
        <p:style>
          <a:lnRef idx="3">
            <a:schemeClr val="lt1"/>
          </a:lnRef>
          <a:fillRef idx="1">
            <a:schemeClr val="accent1"/>
          </a:fillRef>
          <a:effectRef idx="1">
            <a:schemeClr val="accent1"/>
          </a:effectRef>
          <a:fontRef idx="minor">
            <a:schemeClr val="lt1"/>
          </a:fontRef>
        </p:style>
        <p:txBody>
          <a:bodyPr lIns="91437" tIns="45718" rIns="91437" bIns="45718" rtlCol="0" anchor="ctr"/>
          <a:lstStyle/>
          <a:p>
            <a:pPr algn="ctr" rtl="0"/>
            <a:endParaRPr>
              <a:solidFill>
                <a:schemeClr val="tx1">
                  <a:lumMod val="65000"/>
                  <a:lumOff val="35000"/>
                </a:schemeClr>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grpSp>
        <p:nvGrpSpPr>
          <p:cNvPr id="1497" name="Group 1497"/>
          <p:cNvGrpSpPr/>
          <p:nvPr/>
        </p:nvGrpSpPr>
        <p:grpSpPr>
          <a:xfrm>
            <a:off x="6324910" y="692677"/>
            <a:ext cx="3426839" cy="1925638"/>
            <a:chOff x="0" y="0"/>
            <a:chExt cx="3427283" cy="1925637"/>
          </a:xfrm>
          <a:solidFill>
            <a:schemeClr val="accent3"/>
          </a:solidFill>
        </p:grpSpPr>
        <p:sp>
          <p:nvSpPr>
            <p:cNvPr id="1487" name="Shape 1487"/>
            <p:cNvSpPr/>
            <p:nvPr/>
          </p:nvSpPr>
          <p:spPr>
            <a:xfrm>
              <a:off x="2878008" y="1625600"/>
              <a:ext cx="549276" cy="300038"/>
            </a:xfrm>
            <a:custGeom>
              <a:avLst/>
              <a:gdLst/>
              <a:ahLst/>
              <a:cxnLst>
                <a:cxn ang="0">
                  <a:pos x="wd2" y="hd2"/>
                </a:cxn>
                <a:cxn ang="5400000">
                  <a:pos x="wd2" y="hd2"/>
                </a:cxn>
                <a:cxn ang="10800000">
                  <a:pos x="wd2" y="hd2"/>
                </a:cxn>
                <a:cxn ang="16200000">
                  <a:pos x="wd2" y="hd2"/>
                </a:cxn>
              </a:cxnLst>
              <a:rect l="0" t="0" r="r" b="b"/>
              <a:pathLst>
                <a:path w="21600" h="21600" extrusionOk="0">
                  <a:moveTo>
                    <a:pt x="19800" y="660"/>
                  </a:moveTo>
                  <a:cubicBezTo>
                    <a:pt x="19350" y="330"/>
                    <a:pt x="18810" y="0"/>
                    <a:pt x="18270" y="0"/>
                  </a:cubicBezTo>
                  <a:cubicBezTo>
                    <a:pt x="3420" y="0"/>
                    <a:pt x="3420" y="0"/>
                    <a:pt x="3420" y="0"/>
                  </a:cubicBezTo>
                  <a:cubicBezTo>
                    <a:pt x="2790" y="0"/>
                    <a:pt x="2250" y="330"/>
                    <a:pt x="1800" y="660"/>
                  </a:cubicBezTo>
                  <a:cubicBezTo>
                    <a:pt x="720" y="1649"/>
                    <a:pt x="0" y="3463"/>
                    <a:pt x="0" y="5441"/>
                  </a:cubicBezTo>
                  <a:cubicBezTo>
                    <a:pt x="0" y="16159"/>
                    <a:pt x="0" y="16159"/>
                    <a:pt x="0" y="16159"/>
                  </a:cubicBezTo>
                  <a:cubicBezTo>
                    <a:pt x="0" y="19127"/>
                    <a:pt x="1530" y="21600"/>
                    <a:pt x="3420" y="21600"/>
                  </a:cubicBezTo>
                  <a:cubicBezTo>
                    <a:pt x="18270" y="21600"/>
                    <a:pt x="18270" y="21600"/>
                    <a:pt x="18270" y="21600"/>
                  </a:cubicBezTo>
                  <a:cubicBezTo>
                    <a:pt x="20070" y="21600"/>
                    <a:pt x="21600" y="19127"/>
                    <a:pt x="21600" y="16159"/>
                  </a:cubicBezTo>
                  <a:cubicBezTo>
                    <a:pt x="21600" y="5441"/>
                    <a:pt x="21600" y="5441"/>
                    <a:pt x="21600" y="5441"/>
                  </a:cubicBezTo>
                  <a:cubicBezTo>
                    <a:pt x="21600" y="3463"/>
                    <a:pt x="20880" y="1649"/>
                    <a:pt x="19800" y="660"/>
                  </a:cubicBezTo>
                  <a:close/>
                </a:path>
              </a:pathLst>
            </a:custGeom>
            <a:grpFill/>
            <a:ln w="12700" cap="flat">
              <a:noFill/>
              <a:miter lim="400000"/>
            </a:ln>
            <a:effectLst/>
          </p:spPr>
          <p:txBody>
            <a:bodyPr wrap="square" lIns="0" tIns="0" rIns="0" bIns="0" numCol="1" anchor="ctr">
              <a:noAutofit/>
            </a:bodyPr>
            <a:lstStyle/>
            <a:p>
              <a:pPr lvl="0" algn="ct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8" name="Shape 1488"/>
            <p:cNvSpPr/>
            <p:nvPr/>
          </p:nvSpPr>
          <p:spPr>
            <a:xfrm>
              <a:off x="2236658" y="922338"/>
              <a:ext cx="1144588" cy="676276"/>
            </a:xfrm>
            <a:custGeom>
              <a:avLst/>
              <a:gdLst/>
              <a:ahLst/>
              <a:cxnLst>
                <a:cxn ang="0">
                  <a:pos x="wd2" y="hd2"/>
                </a:cxn>
                <a:cxn ang="5400000">
                  <a:pos x="wd2" y="hd2"/>
                </a:cxn>
                <a:cxn ang="10800000">
                  <a:pos x="wd2" y="hd2"/>
                </a:cxn>
                <a:cxn ang="16200000">
                  <a:pos x="wd2" y="hd2"/>
                </a:cxn>
              </a:cxnLst>
              <a:rect l="0" t="0" r="r" b="b"/>
              <a:pathLst>
                <a:path w="21600" h="21600" extrusionOk="0">
                  <a:moveTo>
                    <a:pt x="17798" y="6443"/>
                  </a:moveTo>
                  <a:cubicBezTo>
                    <a:pt x="15466" y="2489"/>
                    <a:pt x="12226" y="0"/>
                    <a:pt x="8640" y="0"/>
                  </a:cubicBezTo>
                  <a:cubicBezTo>
                    <a:pt x="0" y="0"/>
                    <a:pt x="0" y="0"/>
                    <a:pt x="0" y="0"/>
                  </a:cubicBezTo>
                  <a:cubicBezTo>
                    <a:pt x="346" y="1172"/>
                    <a:pt x="562" y="2416"/>
                    <a:pt x="562" y="3588"/>
                  </a:cubicBezTo>
                  <a:cubicBezTo>
                    <a:pt x="562" y="6077"/>
                    <a:pt x="562" y="8567"/>
                    <a:pt x="562" y="11129"/>
                  </a:cubicBezTo>
                  <a:cubicBezTo>
                    <a:pt x="562" y="12301"/>
                    <a:pt x="346" y="13546"/>
                    <a:pt x="0" y="14644"/>
                  </a:cubicBezTo>
                  <a:cubicBezTo>
                    <a:pt x="8640" y="14644"/>
                    <a:pt x="8640" y="14644"/>
                    <a:pt x="8640" y="14644"/>
                  </a:cubicBezTo>
                  <a:cubicBezTo>
                    <a:pt x="9850" y="14644"/>
                    <a:pt x="10886" y="15449"/>
                    <a:pt x="11707" y="16841"/>
                  </a:cubicBezTo>
                  <a:cubicBezTo>
                    <a:pt x="12442" y="18085"/>
                    <a:pt x="12917" y="19696"/>
                    <a:pt x="12960" y="21600"/>
                  </a:cubicBezTo>
                  <a:cubicBezTo>
                    <a:pt x="13176" y="21454"/>
                    <a:pt x="13435" y="21307"/>
                    <a:pt x="13738" y="21307"/>
                  </a:cubicBezTo>
                  <a:cubicBezTo>
                    <a:pt x="20866" y="21307"/>
                    <a:pt x="20866" y="21307"/>
                    <a:pt x="20866" y="21307"/>
                  </a:cubicBezTo>
                  <a:cubicBezTo>
                    <a:pt x="21125" y="21307"/>
                    <a:pt x="21384" y="21454"/>
                    <a:pt x="21600" y="21600"/>
                  </a:cubicBezTo>
                  <a:cubicBezTo>
                    <a:pt x="21557" y="15742"/>
                    <a:pt x="20088" y="10324"/>
                    <a:pt x="17798" y="6443"/>
                  </a:cubicBezTo>
                  <a:close/>
                </a:path>
              </a:pathLst>
            </a:custGeom>
            <a:grpFill/>
            <a:ln w="12700" cap="flat">
              <a:noFill/>
              <a:miter lim="400000"/>
            </a:ln>
            <a:effectLst/>
          </p:spPr>
          <p:txBody>
            <a:bodyPr wrap="square" lIns="0" tIns="0" rIns="0" bIns="0" numCol="1" anchor="ctr">
              <a:noAutofit/>
            </a:bodyPr>
            <a:lstStyle/>
            <a:p>
              <a:pPr lvl="0" algn="ct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9" name="Shape 1489"/>
            <p:cNvSpPr/>
            <p:nvPr/>
          </p:nvSpPr>
          <p:spPr>
            <a:xfrm>
              <a:off x="287208" y="863600"/>
              <a:ext cx="904876" cy="57943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21600" y="21600"/>
                    <a:pt x="21600" y="21600"/>
                    <a:pt x="21600" y="21600"/>
                  </a:cubicBezTo>
                  <a:cubicBezTo>
                    <a:pt x="21218" y="20917"/>
                    <a:pt x="20891" y="20149"/>
                    <a:pt x="20618" y="19295"/>
                  </a:cubicBezTo>
                  <a:cubicBezTo>
                    <a:pt x="20182" y="18014"/>
                    <a:pt x="19909" y="16563"/>
                    <a:pt x="19909" y="15197"/>
                  </a:cubicBezTo>
                  <a:cubicBezTo>
                    <a:pt x="19909" y="6403"/>
                    <a:pt x="19909" y="6403"/>
                    <a:pt x="19909" y="6403"/>
                  </a:cubicBezTo>
                  <a:cubicBezTo>
                    <a:pt x="19909" y="5037"/>
                    <a:pt x="20182" y="3586"/>
                    <a:pt x="20618" y="2220"/>
                  </a:cubicBezTo>
                  <a:cubicBezTo>
                    <a:pt x="20891" y="1451"/>
                    <a:pt x="21218" y="683"/>
                    <a:pt x="21600" y="0"/>
                  </a:cubicBezTo>
                  <a:cubicBezTo>
                    <a:pt x="0" y="0"/>
                    <a:pt x="0" y="0"/>
                    <a:pt x="0" y="0"/>
                  </a:cubicBezTo>
                  <a:lnTo>
                    <a:pt x="0" y="21600"/>
                  </a:lnTo>
                  <a:close/>
                </a:path>
              </a:pathLst>
            </a:custGeom>
            <a:grpFill/>
            <a:ln w="12700" cap="flat">
              <a:noFill/>
              <a:miter lim="400000"/>
            </a:ln>
            <a:effectLst/>
          </p:spPr>
          <p:txBody>
            <a:bodyPr wrap="square" lIns="0" tIns="0" rIns="0" bIns="0" numCol="1" anchor="ctr">
              <a:noAutofit/>
            </a:bodyPr>
            <a:lstStyle/>
            <a:p>
              <a:pPr lvl="0" algn="ct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0" name="Shape 1490"/>
            <p:cNvSpPr/>
            <p:nvPr/>
          </p:nvSpPr>
          <p:spPr>
            <a:xfrm>
              <a:off x="1639758" y="515938"/>
              <a:ext cx="109538" cy="698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600" y="20903"/>
                    <a:pt x="7200" y="20206"/>
                    <a:pt x="10800" y="20206"/>
                  </a:cubicBezTo>
                  <a:cubicBezTo>
                    <a:pt x="14850" y="20206"/>
                    <a:pt x="18450" y="20903"/>
                    <a:pt x="21600" y="21600"/>
                  </a:cubicBezTo>
                  <a:cubicBezTo>
                    <a:pt x="21600" y="0"/>
                    <a:pt x="21600" y="0"/>
                    <a:pt x="21600" y="0"/>
                  </a:cubicBezTo>
                  <a:cubicBezTo>
                    <a:pt x="0" y="0"/>
                    <a:pt x="0" y="0"/>
                    <a:pt x="0" y="0"/>
                  </a:cubicBezTo>
                  <a:lnTo>
                    <a:pt x="0" y="21600"/>
                  </a:lnTo>
                  <a:close/>
                </a:path>
              </a:pathLst>
            </a:custGeom>
            <a:grpFill/>
            <a:ln w="12700" cap="flat">
              <a:noFill/>
              <a:miter lim="400000"/>
            </a:ln>
            <a:effectLst/>
          </p:spPr>
          <p:txBody>
            <a:bodyPr wrap="square" lIns="0" tIns="0" rIns="0" bIns="0" numCol="1" anchor="ctr">
              <a:noAutofit/>
            </a:bodyPr>
            <a:lstStyle/>
            <a:p>
              <a:pPr lvl="0" algn="ct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1" name="Shape 1491"/>
            <p:cNvSpPr/>
            <p:nvPr/>
          </p:nvSpPr>
          <p:spPr>
            <a:xfrm>
              <a:off x="1979483" y="1614"/>
              <a:ext cx="506413" cy="493660"/>
            </a:xfrm>
            <a:custGeom>
              <a:avLst/>
              <a:gdLst/>
              <a:ahLst/>
              <a:cxnLst>
                <a:cxn ang="0">
                  <a:pos x="wd2" y="hd2"/>
                </a:cxn>
                <a:cxn ang="5400000">
                  <a:pos x="wd2" y="hd2"/>
                </a:cxn>
                <a:cxn ang="10800000">
                  <a:pos x="wd2" y="hd2"/>
                </a:cxn>
                <a:cxn ang="16200000">
                  <a:pos x="wd2" y="hd2"/>
                </a:cxn>
              </a:cxnLst>
              <a:rect l="0" t="0" r="r" b="b"/>
              <a:pathLst>
                <a:path w="21600" h="18105" extrusionOk="0">
                  <a:moveTo>
                    <a:pt x="18766" y="605"/>
                  </a:moveTo>
                  <a:cubicBezTo>
                    <a:pt x="12510" y="-1748"/>
                    <a:pt x="6255" y="3463"/>
                    <a:pt x="0" y="4219"/>
                  </a:cubicBezTo>
                  <a:cubicBezTo>
                    <a:pt x="0" y="4387"/>
                    <a:pt x="0" y="4556"/>
                    <a:pt x="0" y="4724"/>
                  </a:cubicBezTo>
                  <a:cubicBezTo>
                    <a:pt x="0" y="13464"/>
                    <a:pt x="0" y="13464"/>
                    <a:pt x="0" y="13464"/>
                  </a:cubicBezTo>
                  <a:cubicBezTo>
                    <a:pt x="0" y="13548"/>
                    <a:pt x="0" y="13717"/>
                    <a:pt x="0" y="13885"/>
                  </a:cubicBezTo>
                  <a:cubicBezTo>
                    <a:pt x="6255" y="14641"/>
                    <a:pt x="12510" y="19852"/>
                    <a:pt x="18766" y="17499"/>
                  </a:cubicBezTo>
                  <a:cubicBezTo>
                    <a:pt x="20329" y="16910"/>
                    <a:pt x="21600" y="14809"/>
                    <a:pt x="21600" y="13548"/>
                  </a:cubicBezTo>
                  <a:cubicBezTo>
                    <a:pt x="21600" y="10607"/>
                    <a:pt x="21600" y="7581"/>
                    <a:pt x="21600" y="4556"/>
                  </a:cubicBezTo>
                  <a:cubicBezTo>
                    <a:pt x="21600" y="3295"/>
                    <a:pt x="20329" y="1194"/>
                    <a:pt x="18766" y="605"/>
                  </a:cubicBezTo>
                  <a:close/>
                </a:path>
              </a:pathLst>
            </a:custGeom>
            <a:grpFill/>
            <a:ln w="12700" cap="flat">
              <a:noFill/>
              <a:miter lim="400000"/>
            </a:ln>
            <a:effectLst/>
          </p:spPr>
          <p:txBody>
            <a:bodyPr wrap="square" lIns="0" tIns="0" rIns="0" bIns="0" numCol="1" anchor="ctr">
              <a:noAutofit/>
            </a:bodyPr>
            <a:lstStyle/>
            <a:p>
              <a:pPr lvl="0" algn="ct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2" name="Shape 1492"/>
            <p:cNvSpPr/>
            <p:nvPr/>
          </p:nvSpPr>
          <p:spPr>
            <a:xfrm>
              <a:off x="904745" y="1614"/>
              <a:ext cx="504826" cy="493660"/>
            </a:xfrm>
            <a:custGeom>
              <a:avLst/>
              <a:gdLst/>
              <a:ahLst/>
              <a:cxnLst>
                <a:cxn ang="0">
                  <a:pos x="wd2" y="hd2"/>
                </a:cxn>
                <a:cxn ang="5400000">
                  <a:pos x="wd2" y="hd2"/>
                </a:cxn>
                <a:cxn ang="10800000">
                  <a:pos x="wd2" y="hd2"/>
                </a:cxn>
                <a:cxn ang="16200000">
                  <a:pos x="wd2" y="hd2"/>
                </a:cxn>
              </a:cxnLst>
              <a:rect l="0" t="0" r="r" b="b"/>
              <a:pathLst>
                <a:path w="21600" h="18105" extrusionOk="0">
                  <a:moveTo>
                    <a:pt x="21600" y="4724"/>
                  </a:moveTo>
                  <a:cubicBezTo>
                    <a:pt x="21600" y="4556"/>
                    <a:pt x="21600" y="4387"/>
                    <a:pt x="21600" y="4219"/>
                  </a:cubicBezTo>
                  <a:cubicBezTo>
                    <a:pt x="15345" y="3463"/>
                    <a:pt x="8992" y="-1748"/>
                    <a:pt x="2737" y="605"/>
                  </a:cubicBezTo>
                  <a:cubicBezTo>
                    <a:pt x="1173" y="1194"/>
                    <a:pt x="0" y="3295"/>
                    <a:pt x="0" y="4556"/>
                  </a:cubicBezTo>
                  <a:cubicBezTo>
                    <a:pt x="0" y="7581"/>
                    <a:pt x="0" y="10607"/>
                    <a:pt x="0" y="13548"/>
                  </a:cubicBezTo>
                  <a:cubicBezTo>
                    <a:pt x="0" y="14809"/>
                    <a:pt x="1173" y="16910"/>
                    <a:pt x="2737" y="17499"/>
                  </a:cubicBezTo>
                  <a:cubicBezTo>
                    <a:pt x="8992" y="19852"/>
                    <a:pt x="15345" y="14641"/>
                    <a:pt x="21600" y="13885"/>
                  </a:cubicBezTo>
                  <a:cubicBezTo>
                    <a:pt x="21600" y="13717"/>
                    <a:pt x="21600" y="13548"/>
                    <a:pt x="21600" y="13464"/>
                  </a:cubicBezTo>
                  <a:lnTo>
                    <a:pt x="21600" y="4724"/>
                  </a:lnTo>
                  <a:close/>
                </a:path>
              </a:pathLst>
            </a:custGeom>
            <a:grpFill/>
            <a:ln w="12700" cap="flat">
              <a:noFill/>
              <a:miter lim="400000"/>
            </a:ln>
            <a:effectLst/>
          </p:spPr>
          <p:txBody>
            <a:bodyPr wrap="square" lIns="0" tIns="0" rIns="0" bIns="0" numCol="1" anchor="ctr">
              <a:noAutofit/>
            </a:bodyPr>
            <a:lstStyle/>
            <a:p>
              <a:pPr lvl="0" algn="ct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3" name="Shape 1493"/>
            <p:cNvSpPr/>
            <p:nvPr/>
          </p:nvSpPr>
          <p:spPr>
            <a:xfrm>
              <a:off x="1447670" y="0"/>
              <a:ext cx="495301" cy="496888"/>
            </a:xfrm>
            <a:custGeom>
              <a:avLst/>
              <a:gdLst/>
              <a:ahLst/>
              <a:cxnLst>
                <a:cxn ang="0">
                  <a:pos x="wd2" y="hd2"/>
                </a:cxn>
                <a:cxn ang="5400000">
                  <a:pos x="wd2" y="hd2"/>
                </a:cxn>
                <a:cxn ang="10800000">
                  <a:pos x="wd2" y="hd2"/>
                </a:cxn>
                <a:cxn ang="16200000">
                  <a:pos x="wd2" y="hd2"/>
                </a:cxn>
              </a:cxnLst>
              <a:rect l="0" t="0" r="r" b="b"/>
              <a:pathLst>
                <a:path w="21600" h="21600" extrusionOk="0">
                  <a:moveTo>
                    <a:pt x="21600" y="5076"/>
                  </a:moveTo>
                  <a:cubicBezTo>
                    <a:pt x="21301" y="2190"/>
                    <a:pt x="18912" y="0"/>
                    <a:pt x="15926" y="0"/>
                  </a:cubicBezTo>
                  <a:cubicBezTo>
                    <a:pt x="5574" y="0"/>
                    <a:pt x="5574" y="0"/>
                    <a:pt x="5574" y="0"/>
                  </a:cubicBezTo>
                  <a:cubicBezTo>
                    <a:pt x="2688" y="0"/>
                    <a:pt x="299" y="2190"/>
                    <a:pt x="0" y="5076"/>
                  </a:cubicBezTo>
                  <a:cubicBezTo>
                    <a:pt x="0" y="5276"/>
                    <a:pt x="0" y="5475"/>
                    <a:pt x="0" y="5674"/>
                  </a:cubicBezTo>
                  <a:cubicBezTo>
                    <a:pt x="0" y="16026"/>
                    <a:pt x="0" y="16026"/>
                    <a:pt x="0" y="16026"/>
                  </a:cubicBezTo>
                  <a:cubicBezTo>
                    <a:pt x="0" y="16125"/>
                    <a:pt x="0" y="16324"/>
                    <a:pt x="0" y="16524"/>
                  </a:cubicBezTo>
                  <a:cubicBezTo>
                    <a:pt x="299" y="19410"/>
                    <a:pt x="2688" y="21600"/>
                    <a:pt x="5574" y="21600"/>
                  </a:cubicBezTo>
                  <a:cubicBezTo>
                    <a:pt x="15926" y="21600"/>
                    <a:pt x="15926" y="21600"/>
                    <a:pt x="15926" y="21600"/>
                  </a:cubicBezTo>
                  <a:cubicBezTo>
                    <a:pt x="18912" y="21600"/>
                    <a:pt x="21301" y="19410"/>
                    <a:pt x="21600" y="16524"/>
                  </a:cubicBezTo>
                  <a:cubicBezTo>
                    <a:pt x="21600" y="16324"/>
                    <a:pt x="21600" y="16125"/>
                    <a:pt x="21600" y="16026"/>
                  </a:cubicBezTo>
                  <a:cubicBezTo>
                    <a:pt x="21600" y="5674"/>
                    <a:pt x="21600" y="5674"/>
                    <a:pt x="21600" y="5674"/>
                  </a:cubicBezTo>
                  <a:cubicBezTo>
                    <a:pt x="21600" y="5475"/>
                    <a:pt x="21600" y="5276"/>
                    <a:pt x="21600" y="5076"/>
                  </a:cubicBezTo>
                  <a:close/>
                </a:path>
              </a:pathLst>
            </a:custGeom>
            <a:grpFill/>
            <a:ln w="12700" cap="flat">
              <a:noFill/>
              <a:miter lim="400000"/>
            </a:ln>
            <a:effectLst/>
          </p:spPr>
          <p:txBody>
            <a:bodyPr wrap="square" lIns="0" tIns="0" rIns="0" bIns="0" numCol="1" anchor="ctr">
              <a:noAutofit/>
            </a:bodyPr>
            <a:lstStyle/>
            <a:p>
              <a:pPr lvl="0" algn="ct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4" name="Shape 1494"/>
            <p:cNvSpPr/>
            <p:nvPr/>
          </p:nvSpPr>
          <p:spPr>
            <a:xfrm>
              <a:off x="1554033" y="600075"/>
              <a:ext cx="282576" cy="114301"/>
            </a:xfrm>
            <a:custGeom>
              <a:avLst/>
              <a:gdLst/>
              <a:ahLst/>
              <a:cxnLst>
                <a:cxn ang="0">
                  <a:pos x="wd2" y="hd2"/>
                </a:cxn>
                <a:cxn ang="5400000">
                  <a:pos x="wd2" y="hd2"/>
                </a:cxn>
                <a:cxn ang="10800000">
                  <a:pos x="wd2" y="hd2"/>
                </a:cxn>
                <a:cxn ang="16200000">
                  <a:pos x="wd2" y="hd2"/>
                </a:cxn>
              </a:cxnLst>
              <a:rect l="0" t="0" r="r" b="b"/>
              <a:pathLst>
                <a:path w="21600" h="21600" extrusionOk="0">
                  <a:moveTo>
                    <a:pt x="14927" y="864"/>
                  </a:moveTo>
                  <a:cubicBezTo>
                    <a:pt x="13698" y="432"/>
                    <a:pt x="12293" y="0"/>
                    <a:pt x="10712" y="0"/>
                  </a:cubicBezTo>
                  <a:cubicBezTo>
                    <a:pt x="9307" y="0"/>
                    <a:pt x="7902" y="432"/>
                    <a:pt x="6498" y="864"/>
                  </a:cubicBezTo>
                  <a:cubicBezTo>
                    <a:pt x="2634" y="2592"/>
                    <a:pt x="0" y="6048"/>
                    <a:pt x="0" y="10368"/>
                  </a:cubicBezTo>
                  <a:cubicBezTo>
                    <a:pt x="0" y="21600"/>
                    <a:pt x="0" y="21600"/>
                    <a:pt x="0" y="21600"/>
                  </a:cubicBezTo>
                  <a:cubicBezTo>
                    <a:pt x="2107" y="21168"/>
                    <a:pt x="4390" y="20736"/>
                    <a:pt x="6498" y="20736"/>
                  </a:cubicBezTo>
                  <a:cubicBezTo>
                    <a:pt x="9307" y="20304"/>
                    <a:pt x="12117" y="20304"/>
                    <a:pt x="14927" y="20736"/>
                  </a:cubicBezTo>
                  <a:cubicBezTo>
                    <a:pt x="17210" y="20736"/>
                    <a:pt x="19317" y="21168"/>
                    <a:pt x="21600" y="21600"/>
                  </a:cubicBezTo>
                  <a:cubicBezTo>
                    <a:pt x="21600" y="10368"/>
                    <a:pt x="21600" y="10368"/>
                    <a:pt x="21600" y="10368"/>
                  </a:cubicBezTo>
                  <a:cubicBezTo>
                    <a:pt x="21600" y="6048"/>
                    <a:pt x="18790" y="2592"/>
                    <a:pt x="14927" y="864"/>
                  </a:cubicBezTo>
                  <a:close/>
                </a:path>
              </a:pathLst>
            </a:custGeom>
            <a:grpFill/>
            <a:ln w="12700" cap="flat">
              <a:noFill/>
              <a:miter lim="400000"/>
            </a:ln>
            <a:effectLst/>
          </p:spPr>
          <p:txBody>
            <a:bodyPr wrap="square" lIns="0" tIns="0" rIns="0" bIns="0" numCol="1" anchor="ctr">
              <a:noAutofit/>
            </a:bodyPr>
            <a:lstStyle/>
            <a:p>
              <a:pPr lvl="0" algn="ct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5" name="Shape 1495"/>
            <p:cNvSpPr/>
            <p:nvPr/>
          </p:nvSpPr>
          <p:spPr>
            <a:xfrm>
              <a:off x="1153983" y="743652"/>
              <a:ext cx="1082676" cy="817411"/>
            </a:xfrm>
            <a:custGeom>
              <a:avLst/>
              <a:gdLst/>
              <a:ahLst/>
              <a:cxnLst>
                <a:cxn ang="0">
                  <a:pos x="wd2" y="hd2"/>
                </a:cxn>
                <a:cxn ang="5400000">
                  <a:pos x="wd2" y="hd2"/>
                </a:cxn>
                <a:cxn ang="10800000">
                  <a:pos x="wd2" y="hd2"/>
                </a:cxn>
                <a:cxn ang="16200000">
                  <a:pos x="wd2" y="hd2"/>
                </a:cxn>
              </a:cxnLst>
              <a:rect l="0" t="0" r="r" b="b"/>
              <a:pathLst>
                <a:path w="21600" h="21185" extrusionOk="0">
                  <a:moveTo>
                    <a:pt x="21006" y="4629"/>
                  </a:moveTo>
                  <a:cubicBezTo>
                    <a:pt x="20367" y="2967"/>
                    <a:pt x="19225" y="1543"/>
                    <a:pt x="17855" y="1068"/>
                  </a:cubicBezTo>
                  <a:cubicBezTo>
                    <a:pt x="16440" y="653"/>
                    <a:pt x="14978" y="356"/>
                    <a:pt x="13517" y="178"/>
                  </a:cubicBezTo>
                  <a:cubicBezTo>
                    <a:pt x="11690" y="-59"/>
                    <a:pt x="9864" y="-59"/>
                    <a:pt x="8037" y="178"/>
                  </a:cubicBezTo>
                  <a:cubicBezTo>
                    <a:pt x="6576" y="356"/>
                    <a:pt x="5115" y="653"/>
                    <a:pt x="3699" y="1068"/>
                  </a:cubicBezTo>
                  <a:cubicBezTo>
                    <a:pt x="2831" y="1365"/>
                    <a:pt x="2009" y="2137"/>
                    <a:pt x="1370" y="3086"/>
                  </a:cubicBezTo>
                  <a:cubicBezTo>
                    <a:pt x="1050" y="3561"/>
                    <a:pt x="776" y="4095"/>
                    <a:pt x="548" y="4629"/>
                  </a:cubicBezTo>
                  <a:cubicBezTo>
                    <a:pt x="183" y="5578"/>
                    <a:pt x="0" y="6587"/>
                    <a:pt x="0" y="7537"/>
                  </a:cubicBezTo>
                  <a:cubicBezTo>
                    <a:pt x="0" y="13649"/>
                    <a:pt x="0" y="13649"/>
                    <a:pt x="0" y="13649"/>
                  </a:cubicBezTo>
                  <a:cubicBezTo>
                    <a:pt x="0" y="14598"/>
                    <a:pt x="183" y="15607"/>
                    <a:pt x="548" y="16497"/>
                  </a:cubicBezTo>
                  <a:cubicBezTo>
                    <a:pt x="776" y="17090"/>
                    <a:pt x="1050" y="17625"/>
                    <a:pt x="1370" y="18099"/>
                  </a:cubicBezTo>
                  <a:cubicBezTo>
                    <a:pt x="2009" y="19049"/>
                    <a:pt x="2831" y="19820"/>
                    <a:pt x="3699" y="20117"/>
                  </a:cubicBezTo>
                  <a:cubicBezTo>
                    <a:pt x="8357" y="21541"/>
                    <a:pt x="13197" y="21541"/>
                    <a:pt x="17855" y="20117"/>
                  </a:cubicBezTo>
                  <a:cubicBezTo>
                    <a:pt x="19225" y="19642"/>
                    <a:pt x="20367" y="18218"/>
                    <a:pt x="21006" y="16497"/>
                  </a:cubicBezTo>
                  <a:cubicBezTo>
                    <a:pt x="21372" y="15607"/>
                    <a:pt x="21600" y="14598"/>
                    <a:pt x="21600" y="13649"/>
                  </a:cubicBezTo>
                  <a:cubicBezTo>
                    <a:pt x="21600" y="7537"/>
                    <a:pt x="21600" y="7537"/>
                    <a:pt x="21600" y="7537"/>
                  </a:cubicBezTo>
                  <a:cubicBezTo>
                    <a:pt x="21600" y="6587"/>
                    <a:pt x="21372" y="5578"/>
                    <a:pt x="21006" y="4629"/>
                  </a:cubicBezTo>
                  <a:close/>
                </a:path>
              </a:pathLst>
            </a:custGeom>
            <a:grpFill/>
            <a:ln w="12700" cap="flat">
              <a:noFill/>
              <a:miter lim="400000"/>
            </a:ln>
            <a:effectLst/>
          </p:spPr>
          <p:txBody>
            <a:bodyPr wrap="square" lIns="0" tIns="0" rIns="0" bIns="0" numCol="1" anchor="ctr">
              <a:noAutofit/>
            </a:bodyPr>
            <a:lstStyle/>
            <a:p>
              <a:pPr lvl="0" algn="ct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6" name="Shape 1496"/>
            <p:cNvSpPr/>
            <p:nvPr/>
          </p:nvSpPr>
          <p:spPr>
            <a:xfrm rot="16200000">
              <a:off x="-258097" y="870076"/>
              <a:ext cx="1082676" cy="566483"/>
            </a:xfrm>
            <a:custGeom>
              <a:avLst/>
              <a:gdLst/>
              <a:ahLst/>
              <a:cxnLst>
                <a:cxn ang="0">
                  <a:pos x="wd2" y="hd2"/>
                </a:cxn>
                <a:cxn ang="5400000">
                  <a:pos x="wd2" y="hd2"/>
                </a:cxn>
                <a:cxn ang="10800000">
                  <a:pos x="wd2" y="hd2"/>
                </a:cxn>
                <a:cxn ang="16200000">
                  <a:pos x="wd2" y="hd2"/>
                </a:cxn>
              </a:cxnLst>
              <a:rect l="0" t="0" r="r" b="b"/>
              <a:pathLst>
                <a:path w="21600" h="21185" extrusionOk="0">
                  <a:moveTo>
                    <a:pt x="21006" y="4629"/>
                  </a:moveTo>
                  <a:cubicBezTo>
                    <a:pt x="20367" y="2967"/>
                    <a:pt x="19225" y="1543"/>
                    <a:pt x="17855" y="1068"/>
                  </a:cubicBezTo>
                  <a:cubicBezTo>
                    <a:pt x="16440" y="653"/>
                    <a:pt x="14978" y="356"/>
                    <a:pt x="13517" y="178"/>
                  </a:cubicBezTo>
                  <a:cubicBezTo>
                    <a:pt x="11690" y="-59"/>
                    <a:pt x="9864" y="-59"/>
                    <a:pt x="8037" y="178"/>
                  </a:cubicBezTo>
                  <a:cubicBezTo>
                    <a:pt x="6576" y="356"/>
                    <a:pt x="5115" y="653"/>
                    <a:pt x="3699" y="1068"/>
                  </a:cubicBezTo>
                  <a:cubicBezTo>
                    <a:pt x="2831" y="1365"/>
                    <a:pt x="2009" y="2137"/>
                    <a:pt x="1370" y="3086"/>
                  </a:cubicBezTo>
                  <a:cubicBezTo>
                    <a:pt x="1050" y="3561"/>
                    <a:pt x="776" y="4095"/>
                    <a:pt x="548" y="4629"/>
                  </a:cubicBezTo>
                  <a:cubicBezTo>
                    <a:pt x="183" y="5578"/>
                    <a:pt x="0" y="6587"/>
                    <a:pt x="0" y="7537"/>
                  </a:cubicBezTo>
                  <a:cubicBezTo>
                    <a:pt x="0" y="13649"/>
                    <a:pt x="0" y="13649"/>
                    <a:pt x="0" y="13649"/>
                  </a:cubicBezTo>
                  <a:cubicBezTo>
                    <a:pt x="0" y="14598"/>
                    <a:pt x="183" y="15607"/>
                    <a:pt x="548" y="16497"/>
                  </a:cubicBezTo>
                  <a:cubicBezTo>
                    <a:pt x="776" y="17090"/>
                    <a:pt x="1050" y="17625"/>
                    <a:pt x="1370" y="18099"/>
                  </a:cubicBezTo>
                  <a:cubicBezTo>
                    <a:pt x="2009" y="19049"/>
                    <a:pt x="2831" y="19820"/>
                    <a:pt x="3699" y="20117"/>
                  </a:cubicBezTo>
                  <a:cubicBezTo>
                    <a:pt x="8357" y="21541"/>
                    <a:pt x="13197" y="21541"/>
                    <a:pt x="17855" y="20117"/>
                  </a:cubicBezTo>
                  <a:cubicBezTo>
                    <a:pt x="19225" y="19642"/>
                    <a:pt x="20367" y="18218"/>
                    <a:pt x="21006" y="16497"/>
                  </a:cubicBezTo>
                  <a:cubicBezTo>
                    <a:pt x="21372" y="15607"/>
                    <a:pt x="21600" y="14598"/>
                    <a:pt x="21600" y="13649"/>
                  </a:cubicBezTo>
                  <a:cubicBezTo>
                    <a:pt x="21600" y="7537"/>
                    <a:pt x="21600" y="7537"/>
                    <a:pt x="21600" y="7537"/>
                  </a:cubicBezTo>
                  <a:cubicBezTo>
                    <a:pt x="21600" y="6587"/>
                    <a:pt x="21372" y="5578"/>
                    <a:pt x="21006" y="4629"/>
                  </a:cubicBezTo>
                  <a:close/>
                </a:path>
              </a:pathLst>
            </a:custGeom>
            <a:grpFill/>
            <a:ln w="12700" cap="flat">
              <a:noFill/>
              <a:miter lim="400000"/>
            </a:ln>
            <a:effectLst/>
          </p:spPr>
          <p:txBody>
            <a:bodyPr wrap="square" lIns="0" tIns="0" rIns="0" bIns="0" numCol="1" anchor="ctr">
              <a:noAutofit/>
            </a:bodyPr>
            <a:lstStyle/>
            <a:p>
              <a:pPr lvl="0" algn="ctr"/>
              <a:endParaRPr>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00" name="Group 1500"/>
          <p:cNvGrpSpPr/>
          <p:nvPr/>
        </p:nvGrpSpPr>
        <p:grpSpPr>
          <a:xfrm>
            <a:off x="8208496" y="3800361"/>
            <a:ext cx="1211946" cy="1153806"/>
            <a:chOff x="0" y="0"/>
            <a:chExt cx="1212103" cy="1153804"/>
          </a:xfrm>
        </p:grpSpPr>
        <p:sp>
          <p:nvSpPr>
            <p:cNvPr id="1498" name="Shape 1498"/>
            <p:cNvSpPr/>
            <p:nvPr/>
          </p:nvSpPr>
          <p:spPr>
            <a:xfrm>
              <a:off x="-1" y="0"/>
              <a:ext cx="1212104" cy="1153805"/>
            </a:xfrm>
            <a:custGeom>
              <a:avLst/>
              <a:gdLst/>
              <a:ahLst/>
              <a:cxnLst>
                <a:cxn ang="0">
                  <a:pos x="wd2" y="hd2"/>
                </a:cxn>
                <a:cxn ang="5400000">
                  <a:pos x="wd2" y="hd2"/>
                </a:cxn>
                <a:cxn ang="10800000">
                  <a:pos x="wd2" y="hd2"/>
                </a:cxn>
                <a:cxn ang="16200000">
                  <a:pos x="wd2" y="hd2"/>
                </a:cxn>
              </a:cxnLst>
              <a:rect l="0" t="0" r="r" b="b"/>
              <a:pathLst>
                <a:path w="21404" h="21600" extrusionOk="0">
                  <a:moveTo>
                    <a:pt x="6" y="21600"/>
                  </a:moveTo>
                  <a:cubicBezTo>
                    <a:pt x="-196" y="12746"/>
                    <a:pt x="4388" y="3899"/>
                    <a:pt x="11889" y="0"/>
                  </a:cubicBezTo>
                  <a:lnTo>
                    <a:pt x="21404" y="21050"/>
                  </a:lnTo>
                  <a:lnTo>
                    <a:pt x="6" y="21600"/>
                  </a:lnTo>
                  <a:close/>
                </a:path>
              </a:pathLst>
            </a:custGeom>
            <a:ln>
              <a:noFill/>
            </a:ln>
          </p:spPr>
          <p:style>
            <a:lnRef idx="3">
              <a:schemeClr val="lt1"/>
            </a:lnRef>
            <a:fillRef idx="1">
              <a:schemeClr val="accent5"/>
            </a:fillRef>
            <a:effectRef idx="1">
              <a:schemeClr val="accent5"/>
            </a:effectRef>
            <a:fontRef idx="minor">
              <a:schemeClr val="lt1"/>
            </a:fontRef>
          </p:style>
          <p:txBody>
            <a:bodyPr lIns="91437" tIns="45718" rIns="91437" bIns="45718" rtlCol="0" anchor="ctr"/>
            <a:lstStyle/>
            <a:p>
              <a:pPr algn="ctr" rtl="0"/>
              <a:endParaRPr>
                <a:solidFill>
                  <a:schemeClr val="tx1">
                    <a:lumMod val="65000"/>
                    <a:lumOff val="35000"/>
                  </a:schemeClr>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1499" name="Shape 1499"/>
            <p:cNvSpPr/>
            <p:nvPr/>
          </p:nvSpPr>
          <p:spPr>
            <a:xfrm>
              <a:off x="0" y="391482"/>
              <a:ext cx="1212104" cy="370841"/>
            </a:xfrm>
            <a:prstGeom prst="rect">
              <a:avLst/>
            </a:prstGeom>
            <a:noFill/>
            <a:ln w="12700" cap="flat">
              <a:noFill/>
              <a:miter lim="400000"/>
            </a:ln>
            <a:effectLst/>
          </p:spPr>
          <p:txBody>
            <a:bodyPr wrap="square" lIns="45719" tIns="45719" rIns="45719" bIns="45719" numCol="1" anchor="ctr">
              <a:spAutoFit/>
            </a:bodyPr>
            <a:lstStyle>
              <a:lvl1pPr algn="ctr"/>
            </a:lstStyle>
            <a:p>
              <a:pPr lvl="0">
                <a:defRPr>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                  </a:t>
              </a:r>
            </a:p>
          </p:txBody>
        </p:sp>
      </p:grpSp>
      <p:grpSp>
        <p:nvGrpSpPr>
          <p:cNvPr id="1503" name="Group 1503"/>
          <p:cNvGrpSpPr/>
          <p:nvPr/>
        </p:nvGrpSpPr>
        <p:grpSpPr>
          <a:xfrm>
            <a:off x="8208502" y="4739394"/>
            <a:ext cx="2068908" cy="1042699"/>
            <a:chOff x="0" y="0"/>
            <a:chExt cx="2069176" cy="1042697"/>
          </a:xfrm>
        </p:grpSpPr>
        <p:sp>
          <p:nvSpPr>
            <p:cNvPr id="1501" name="Shape 1501"/>
            <p:cNvSpPr/>
            <p:nvPr/>
          </p:nvSpPr>
          <p:spPr>
            <a:xfrm>
              <a:off x="0" y="100446"/>
              <a:ext cx="1212098" cy="942252"/>
            </a:xfrm>
            <a:custGeom>
              <a:avLst/>
              <a:gdLst/>
              <a:ahLst/>
              <a:cxnLst>
                <a:cxn ang="0">
                  <a:pos x="wd2" y="hd2"/>
                </a:cxn>
                <a:cxn ang="5400000">
                  <a:pos x="wd2" y="hd2"/>
                </a:cxn>
                <a:cxn ang="10800000">
                  <a:pos x="wd2" y="hd2"/>
                </a:cxn>
                <a:cxn ang="16200000">
                  <a:pos x="wd2" y="hd2"/>
                </a:cxn>
              </a:cxnLst>
              <a:rect l="0" t="0" r="r" b="b"/>
              <a:pathLst>
                <a:path w="21221" h="21600" extrusionOk="0">
                  <a:moveTo>
                    <a:pt x="6219" y="21600"/>
                  </a:moveTo>
                  <a:lnTo>
                    <a:pt x="6219" y="21600"/>
                  </a:lnTo>
                  <a:cubicBezTo>
                    <a:pt x="1871" y="15909"/>
                    <a:pt x="-379" y="8030"/>
                    <a:pt x="52" y="0"/>
                  </a:cubicBezTo>
                  <a:lnTo>
                    <a:pt x="21221" y="1948"/>
                  </a:lnTo>
                  <a:close/>
                </a:path>
              </a:pathLst>
            </a:custGeom>
            <a:ln>
              <a:noFill/>
            </a:ln>
          </p:spPr>
          <p:style>
            <a:lnRef idx="3">
              <a:schemeClr val="lt1"/>
            </a:lnRef>
            <a:fillRef idx="1">
              <a:schemeClr val="accent3"/>
            </a:fillRef>
            <a:effectRef idx="1">
              <a:schemeClr val="accent3"/>
            </a:effectRef>
            <a:fontRef idx="minor">
              <a:schemeClr val="lt1"/>
            </a:fontRef>
          </p:style>
          <p:txBody>
            <a:bodyPr lIns="91437" tIns="45718" rIns="91437" bIns="45718" rtlCol="0" anchor="ctr"/>
            <a:lstStyle/>
            <a:p>
              <a:pPr algn="ctr" rtl="0"/>
              <a:endParaRPr>
                <a:solidFill>
                  <a:schemeClr val="tx1">
                    <a:lumMod val="65000"/>
                    <a:lumOff val="35000"/>
                  </a:schemeClr>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1502" name="Shape 1502"/>
            <p:cNvSpPr/>
            <p:nvPr/>
          </p:nvSpPr>
          <p:spPr>
            <a:xfrm>
              <a:off x="355017" y="0"/>
              <a:ext cx="1714160" cy="370840"/>
            </a:xfrm>
            <a:prstGeom prst="rect">
              <a:avLst/>
            </a:prstGeom>
            <a:noFill/>
            <a:ln w="12700" cap="flat">
              <a:noFill/>
              <a:miter lim="400000"/>
            </a:ln>
            <a:effectLst/>
          </p:spPr>
          <p:txBody>
            <a:bodyPr wrap="square" lIns="45719" tIns="45719" rIns="45719" bIns="45719" numCol="1" anchor="ctr">
              <a:spAutoFit/>
            </a:bodyPr>
            <a:lstStyle>
              <a:lvl1pPr algn="ctr"/>
            </a:lstStyle>
            <a:p>
              <a:pPr lvl="0">
                <a:defRPr>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                  </a:t>
              </a:r>
            </a:p>
          </p:txBody>
        </p:sp>
      </p:grpSp>
      <p:grpSp>
        <p:nvGrpSpPr>
          <p:cNvPr id="1506" name="Group 1506"/>
          <p:cNvGrpSpPr/>
          <p:nvPr/>
        </p:nvGrpSpPr>
        <p:grpSpPr>
          <a:xfrm>
            <a:off x="8484509" y="4738293"/>
            <a:ext cx="1789188" cy="1397514"/>
            <a:chOff x="0" y="0"/>
            <a:chExt cx="1789419" cy="1397513"/>
          </a:xfrm>
        </p:grpSpPr>
        <p:sp>
          <p:nvSpPr>
            <p:cNvPr id="1504" name="Shape 1504"/>
            <p:cNvSpPr/>
            <p:nvPr/>
          </p:nvSpPr>
          <p:spPr>
            <a:xfrm>
              <a:off x="0" y="185420"/>
              <a:ext cx="932710" cy="121209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3250" y="21600"/>
                    <a:pt x="5333" y="18739"/>
                    <a:pt x="0" y="13795"/>
                  </a:cubicBezTo>
                  <a:lnTo>
                    <a:pt x="21591" y="0"/>
                  </a:lnTo>
                  <a:close/>
                </a:path>
              </a:pathLst>
            </a:custGeom>
            <a:ln>
              <a:noFill/>
            </a:ln>
          </p:spPr>
          <p:style>
            <a:lnRef idx="3">
              <a:schemeClr val="lt1"/>
            </a:lnRef>
            <a:fillRef idx="1">
              <a:schemeClr val="accent2"/>
            </a:fillRef>
            <a:effectRef idx="1">
              <a:schemeClr val="accent2"/>
            </a:effectRef>
            <a:fontRef idx="minor">
              <a:schemeClr val="lt1"/>
            </a:fontRef>
          </p:style>
          <p:txBody>
            <a:bodyPr lIns="91437" tIns="45718" rIns="91437" bIns="45718" rtlCol="0" anchor="ctr"/>
            <a:lstStyle/>
            <a:p>
              <a:pPr algn="ctr" rtl="0"/>
              <a:endParaRPr>
                <a:solidFill>
                  <a:schemeClr val="tx1">
                    <a:lumMod val="65000"/>
                    <a:lumOff val="35000"/>
                  </a:schemeClr>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1505" name="Shape 1505"/>
            <p:cNvSpPr/>
            <p:nvPr/>
          </p:nvSpPr>
          <p:spPr>
            <a:xfrm>
              <a:off x="75260" y="0"/>
              <a:ext cx="1714160" cy="370840"/>
            </a:xfrm>
            <a:prstGeom prst="rect">
              <a:avLst/>
            </a:prstGeom>
            <a:noFill/>
            <a:ln w="12700" cap="flat">
              <a:noFill/>
              <a:miter lim="400000"/>
            </a:ln>
            <a:effectLst/>
          </p:spPr>
          <p:txBody>
            <a:bodyPr wrap="square" lIns="45719" tIns="45719" rIns="45719" bIns="45719" numCol="1" anchor="ctr">
              <a:spAutoFit/>
            </a:bodyPr>
            <a:lstStyle>
              <a:lvl1pPr algn="ctr"/>
            </a:lstStyle>
            <a:p>
              <a:pPr lvl="0">
                <a:defRPr>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                  </a:t>
              </a:r>
            </a:p>
          </p:txBody>
        </p:sp>
      </p:grpSp>
      <p:sp>
        <p:nvSpPr>
          <p:cNvPr id="1507" name="Shape 1507"/>
          <p:cNvSpPr/>
          <p:nvPr/>
        </p:nvSpPr>
        <p:spPr>
          <a:xfrm rot="10800000">
            <a:off x="5232194" y="3153986"/>
            <a:ext cx="128772" cy="12878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lumMod val="75000"/>
            </a:schemeClr>
          </a:solidFill>
          <a:ln w="12700">
            <a:solidFill>
              <a:srgbClr val="619405"/>
            </a:solidFill>
            <a:miter lim="400000"/>
          </a:ln>
        </p:spPr>
        <p:txBody>
          <a:bodyPr lIns="0" tIns="0" rIns="0" bIns="0" anchor="ctr"/>
          <a:lstStyle/>
          <a:p>
            <a:pPr lvl="0" algn="ctr">
              <a:defRPr>
                <a:solidFill>
                  <a:srgbClr val="000000"/>
                </a:solidFill>
              </a:defRPr>
            </a:pP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08" name="Shape 1508"/>
          <p:cNvSpPr/>
          <p:nvPr/>
        </p:nvSpPr>
        <p:spPr>
          <a:xfrm rot="10800000">
            <a:off x="5232194" y="4285587"/>
            <a:ext cx="128772" cy="12878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lumMod val="75000"/>
            </a:schemeClr>
          </a:solidFill>
          <a:ln w="12700">
            <a:solidFill>
              <a:srgbClr val="F79A00"/>
            </a:solidFill>
            <a:miter lim="400000"/>
          </a:ln>
        </p:spPr>
        <p:txBody>
          <a:bodyPr lIns="0" tIns="0" rIns="0" bIns="0" anchor="ctr"/>
          <a:lstStyle/>
          <a:p>
            <a:pPr lvl="0" algn="ctr">
              <a:defRPr>
                <a:solidFill>
                  <a:srgbClr val="000000"/>
                </a:solidFill>
              </a:defRPr>
            </a:pP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09" name="Shape 1509"/>
          <p:cNvSpPr/>
          <p:nvPr/>
        </p:nvSpPr>
        <p:spPr>
          <a:xfrm rot="10800000">
            <a:off x="5232194" y="5395553"/>
            <a:ext cx="128772" cy="12878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lumMod val="75000"/>
            </a:schemeClr>
          </a:solidFill>
          <a:ln w="12700">
            <a:solidFill>
              <a:srgbClr val="D05126"/>
            </a:solidFill>
            <a:miter lim="400000"/>
          </a:ln>
        </p:spPr>
        <p:txBody>
          <a:bodyPr lIns="0" tIns="0" rIns="0" bIns="0" anchor="ctr"/>
          <a:lstStyle/>
          <a:p>
            <a:pPr lvl="0" algn="ctr">
              <a:defRPr>
                <a:solidFill>
                  <a:srgbClr val="000000"/>
                </a:solidFill>
              </a:defRPr>
            </a:pP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10" name="Shape 1510"/>
          <p:cNvSpPr/>
          <p:nvPr/>
        </p:nvSpPr>
        <p:spPr>
          <a:xfrm>
            <a:off x="1163860" y="3042801"/>
            <a:ext cx="3896576" cy="523220"/>
          </a:xfrm>
          <a:prstGeom prst="rect">
            <a:avLst/>
          </a:prstGeom>
          <a:ln w="12700">
            <a:miter lim="400000"/>
          </a:ln>
        </p:spPr>
        <p:txBody>
          <a:bodyPr wrap="square" lIns="45719" rIns="45719">
            <a:spAutoFit/>
          </a:bodyPr>
          <a:lstStyle/>
          <a:p>
            <a:pPr lvl="0" algn="r">
              <a:defRPr>
                <a:solidFill>
                  <a:srgbClr val="000000"/>
                </a:solidFill>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r>
              <a:rPr sz="1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sp>
        <p:nvSpPr>
          <p:cNvPr id="1511" name="Shape 1511"/>
          <p:cNvSpPr/>
          <p:nvPr/>
        </p:nvSpPr>
        <p:spPr>
          <a:xfrm>
            <a:off x="1163860" y="4202624"/>
            <a:ext cx="3896576" cy="523220"/>
          </a:xfrm>
          <a:prstGeom prst="rect">
            <a:avLst/>
          </a:prstGeom>
          <a:ln w="12700">
            <a:miter lim="400000"/>
          </a:ln>
        </p:spPr>
        <p:txBody>
          <a:bodyPr wrap="square" lIns="45719" rIns="45719">
            <a:spAutoFit/>
          </a:bodyPr>
          <a:lstStyle/>
          <a:p>
            <a:pPr lvl="0" algn="r">
              <a:defRPr>
                <a:solidFill>
                  <a:srgbClr val="000000"/>
                </a:solidFill>
              </a:defRPr>
            </a:pPr>
            <a:r>
              <a:rPr lang="zh-CN" altLang="en-US"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r>
              <a:rPr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sp>
        <p:nvSpPr>
          <p:cNvPr id="1512" name="Shape 1512"/>
          <p:cNvSpPr/>
          <p:nvPr/>
        </p:nvSpPr>
        <p:spPr>
          <a:xfrm>
            <a:off x="1163860" y="5305759"/>
            <a:ext cx="3896576" cy="523220"/>
          </a:xfrm>
          <a:prstGeom prst="rect">
            <a:avLst/>
          </a:prstGeom>
          <a:ln w="12700">
            <a:miter lim="400000"/>
          </a:ln>
        </p:spPr>
        <p:txBody>
          <a:bodyPr wrap="square" lIns="45719" rIns="45719">
            <a:spAutoFit/>
          </a:bodyPr>
          <a:lstStyle/>
          <a:p>
            <a:pPr lvl="0" algn="r">
              <a:defRPr>
                <a:solidFill>
                  <a:srgbClr val="000000"/>
                </a:solidFill>
              </a:defRPr>
            </a:pPr>
            <a:r>
              <a:rPr lang="zh-CN" altLang="en-US"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r>
              <a:rPr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sp>
        <p:nvSpPr>
          <p:cNvPr id="1513" name="Shape 1513"/>
          <p:cNvSpPr/>
          <p:nvPr/>
        </p:nvSpPr>
        <p:spPr>
          <a:xfrm>
            <a:off x="9751747" y="4596459"/>
            <a:ext cx="553924" cy="400110"/>
          </a:xfrm>
          <a:prstGeom prst="rect">
            <a:avLst/>
          </a:prstGeom>
          <a:ln w="12700">
            <a:miter lim="400000"/>
          </a:ln>
        </p:spPr>
        <p:txBody>
          <a:bodyPr wrap="none" lIns="45719" rIns="45719">
            <a:spAutoFit/>
          </a:bodyPr>
          <a:lstStyle/>
          <a:p>
            <a:pPr lvl="0">
              <a:defRPr>
                <a:solidFill>
                  <a:srgbClr val="000000"/>
                </a:solidFill>
              </a:defRPr>
            </a:pPr>
            <a:r>
              <a:rPr sz="2000">
                <a:solidFill>
                  <a:srgbClr val="FFFFFF"/>
                </a:solidFill>
                <a:latin typeface="微软雅黑" panose="020B0503020204020204" pitchFamily="34" charset="-122"/>
                <a:ea typeface="微软雅黑" panose="020B0503020204020204" pitchFamily="34" charset="-122"/>
                <a:cs typeface="+mj-cs"/>
                <a:sym typeface="微软雅黑" panose="020B0503020204020204" pitchFamily="34" charset="-122"/>
              </a:rPr>
              <a:t>78</a:t>
            </a:r>
            <a:r>
              <a:rPr sz="1400">
                <a:solidFill>
                  <a:srgbClr val="FFFFFF"/>
                </a:solidFill>
                <a:latin typeface="微软雅黑" panose="020B0503020204020204" pitchFamily="34" charset="-122"/>
                <a:ea typeface="微软雅黑" panose="020B0503020204020204" pitchFamily="34" charset="-122"/>
                <a:cs typeface="+mj-cs"/>
                <a:sym typeface="微软雅黑" panose="020B0503020204020204" pitchFamily="34" charset="-122"/>
              </a:rPr>
              <a:t>%</a:t>
            </a:r>
          </a:p>
        </p:txBody>
      </p:sp>
      <p:sp>
        <p:nvSpPr>
          <p:cNvPr id="1514" name="Shape 1514"/>
          <p:cNvSpPr/>
          <p:nvPr/>
        </p:nvSpPr>
        <p:spPr>
          <a:xfrm>
            <a:off x="8810480" y="5573136"/>
            <a:ext cx="566820" cy="369332"/>
          </a:xfrm>
          <a:prstGeom prst="rect">
            <a:avLst/>
          </a:prstGeom>
          <a:ln w="12700">
            <a:miter lim="400000"/>
          </a:ln>
        </p:spPr>
        <p:txBody>
          <a:bodyPr wrap="none" lIns="45719" rIns="45719">
            <a:spAutoFit/>
          </a:bodyPr>
          <a:lstStyle>
            <a:lvl1pPr>
              <a:defRPr sz="1400" b="1">
                <a:latin typeface="+mj-lt"/>
                <a:ea typeface="+mj-ea"/>
                <a:cs typeface="+mj-cs"/>
                <a:sym typeface="Source Sans Pro"/>
              </a:defRPr>
            </a:lvl1pPr>
          </a:lstStyle>
          <a:p>
            <a:pPr lvl="0">
              <a:defRPr sz="1800" b="0">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12%</a:t>
            </a:r>
          </a:p>
        </p:txBody>
      </p:sp>
      <p:sp>
        <p:nvSpPr>
          <p:cNvPr id="1515" name="Shape 1515"/>
          <p:cNvSpPr/>
          <p:nvPr/>
        </p:nvSpPr>
        <p:spPr>
          <a:xfrm>
            <a:off x="8356624" y="5042477"/>
            <a:ext cx="566820" cy="369332"/>
          </a:xfrm>
          <a:prstGeom prst="rect">
            <a:avLst/>
          </a:prstGeom>
          <a:ln w="12700">
            <a:miter lim="400000"/>
          </a:ln>
        </p:spPr>
        <p:txBody>
          <a:bodyPr wrap="none" lIns="45719" rIns="45719">
            <a:spAutoFit/>
          </a:bodyPr>
          <a:lstStyle>
            <a:lvl1pPr>
              <a:defRPr sz="1400" b="1">
                <a:latin typeface="+mj-lt"/>
                <a:ea typeface="+mj-ea"/>
                <a:cs typeface="+mj-cs"/>
                <a:sym typeface="Source Sans Pro"/>
              </a:defRPr>
            </a:lvl1pPr>
          </a:lstStyle>
          <a:p>
            <a:pPr lvl="0">
              <a:defRPr sz="1800" b="0">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12%</a:t>
            </a:r>
          </a:p>
        </p:txBody>
      </p:sp>
      <p:sp>
        <p:nvSpPr>
          <p:cNvPr id="1516" name="Shape 1516"/>
          <p:cNvSpPr/>
          <p:nvPr/>
        </p:nvSpPr>
        <p:spPr>
          <a:xfrm>
            <a:off x="8549347" y="4296724"/>
            <a:ext cx="566820" cy="369332"/>
          </a:xfrm>
          <a:prstGeom prst="rect">
            <a:avLst/>
          </a:prstGeom>
          <a:ln w="12700">
            <a:miter lim="400000"/>
          </a:ln>
        </p:spPr>
        <p:txBody>
          <a:bodyPr wrap="none" lIns="45719" rIns="45719">
            <a:spAutoFit/>
          </a:bodyPr>
          <a:lstStyle>
            <a:lvl1pPr>
              <a:defRPr sz="1400" b="1">
                <a:latin typeface="+mj-lt"/>
                <a:ea typeface="+mj-ea"/>
                <a:cs typeface="+mj-cs"/>
                <a:sym typeface="Source Sans Pro"/>
              </a:defRPr>
            </a:lvl1pPr>
          </a:lstStyle>
          <a:p>
            <a:pPr lvl="0">
              <a:defRPr sz="1800" b="0">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12%</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fill="hold"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p:cNvSpPr txBox="1"/>
          <p:nvPr/>
        </p:nvSpPr>
        <p:spPr>
          <a:xfrm>
            <a:off x="2408987" y="2276873"/>
            <a:ext cx="4185761" cy="830997"/>
          </a:xfrm>
          <a:prstGeom prst="rect">
            <a:avLst/>
          </a:prstGeom>
          <a:noFill/>
        </p:spPr>
        <p:txBody>
          <a:bodyPr wrap="none" rtlCol="0">
            <a:spAutoFit/>
          </a:bodyPr>
          <a:lstStyle/>
          <a:p>
            <a:pPr marL="0" lvl="1"/>
            <a:r>
              <a:rPr lang="zh-CN" altLang="en-US" sz="4800" b="1" spc="400" dirty="0" smtClean="0">
                <a:solidFill>
                  <a:schemeClr val="bg1"/>
                </a:solidFill>
                <a:latin typeface="微软雅黑" panose="020B0503020204020204" pitchFamily="34" charset="-122"/>
                <a:ea typeface="微软雅黑" panose="020B0503020204020204" pitchFamily="34" charset="-122"/>
              </a:rPr>
              <a:t>工作存在不足</a:t>
            </a:r>
            <a:endParaRPr lang="zh-CN" altLang="en-US" sz="4800" b="1" spc="400" dirty="0">
              <a:solidFill>
                <a:schemeClr val="bg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2468037" y="3122892"/>
            <a:ext cx="4357441" cy="0"/>
          </a:xfrm>
          <a:prstGeom prst="line">
            <a:avLst/>
          </a:prstGeom>
          <a:ln w="9525">
            <a:solidFill>
              <a:schemeClr val="bg1"/>
            </a:solidFill>
            <a:prstDash val="solid"/>
            <a:tailEnd type="diamond"/>
          </a:ln>
        </p:spPr>
        <p:style>
          <a:lnRef idx="1">
            <a:schemeClr val="accent1"/>
          </a:lnRef>
          <a:fillRef idx="0">
            <a:schemeClr val="accent1"/>
          </a:fillRef>
          <a:effectRef idx="0">
            <a:schemeClr val="accent1"/>
          </a:effectRef>
          <a:fontRef idx="minor">
            <a:schemeClr val="tx1"/>
          </a:fontRef>
        </p:style>
      </p:cxnSp>
      <p:sp>
        <p:nvSpPr>
          <p:cNvPr id="6" name="文本框 9"/>
          <p:cNvSpPr txBox="1"/>
          <p:nvPr/>
        </p:nvSpPr>
        <p:spPr>
          <a:xfrm>
            <a:off x="2549343" y="3264849"/>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7" name="文本框 6"/>
          <p:cNvSpPr txBox="1"/>
          <p:nvPr/>
        </p:nvSpPr>
        <p:spPr>
          <a:xfrm>
            <a:off x="2549342" y="3669584"/>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8" name="文本框 9"/>
          <p:cNvSpPr txBox="1"/>
          <p:nvPr/>
        </p:nvSpPr>
        <p:spPr>
          <a:xfrm>
            <a:off x="4820298" y="3269193"/>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9" name="文本框 9"/>
          <p:cNvSpPr txBox="1"/>
          <p:nvPr/>
        </p:nvSpPr>
        <p:spPr>
          <a:xfrm>
            <a:off x="4820299" y="3674528"/>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grpSp>
        <p:nvGrpSpPr>
          <p:cNvPr id="10" name="组合 9"/>
          <p:cNvGrpSpPr/>
          <p:nvPr/>
        </p:nvGrpSpPr>
        <p:grpSpPr>
          <a:xfrm>
            <a:off x="240837" y="2078753"/>
            <a:ext cx="2016224" cy="2016224"/>
            <a:chOff x="2118480" y="1316166"/>
            <a:chExt cx="1512168" cy="1512168"/>
          </a:xfrm>
        </p:grpSpPr>
        <p:sp>
          <p:nvSpPr>
            <p:cNvPr id="11" name="椭圆 10"/>
            <p:cNvSpPr/>
            <p:nvPr/>
          </p:nvSpPr>
          <p:spPr>
            <a:xfrm>
              <a:off x="2118480" y="1316166"/>
              <a:ext cx="1512168" cy="1512168"/>
            </a:xfrm>
            <a:prstGeom prst="ellipse">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TextBox 67"/>
            <p:cNvSpPr txBox="1"/>
            <p:nvPr/>
          </p:nvSpPr>
          <p:spPr>
            <a:xfrm>
              <a:off x="2363474" y="1556810"/>
              <a:ext cx="1022180" cy="992579"/>
            </a:xfrm>
            <a:prstGeom prst="rect">
              <a:avLst/>
            </a:prstGeom>
            <a:noFill/>
          </p:spPr>
          <p:txBody>
            <a:bodyPr wrap="square" rtlCol="0">
              <a:spAutoFit/>
            </a:bodyPr>
            <a:lstStyle/>
            <a:p>
              <a:pPr marL="0" lvl="1" algn="ctr"/>
              <a:r>
                <a:rPr lang="en-US" altLang="zh-CN" sz="8000" spc="300" dirty="0" smtClean="0">
                  <a:solidFill>
                    <a:schemeClr val="bg1"/>
                  </a:solidFill>
                  <a:latin typeface="Impact" panose="020B0806030902050204" pitchFamily="34" charset="0"/>
                  <a:ea typeface="微软雅黑" panose="020B0503020204020204" pitchFamily="34" charset="-122"/>
                </a:rPr>
                <a:t>04</a:t>
              </a:r>
              <a:endParaRPr lang="zh-CN" altLang="en-US" sz="8000" spc="300" dirty="0">
                <a:solidFill>
                  <a:schemeClr val="bg1"/>
                </a:solidFill>
                <a:latin typeface="Impact" panose="020B0806030902050204" pitchFamily="34" charset="0"/>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53" presetClass="entr" presetSubtype="16"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p:cTn id="10" dur="500" fill="hold"/>
                                        <p:tgtEl>
                                          <p:spTgt spid="10"/>
                                        </p:tgtEl>
                                        <p:attrNameLst>
                                          <p:attrName>ppt_w</p:attrName>
                                        </p:attrNameLst>
                                      </p:cBhvr>
                                      <p:tavLst>
                                        <p:tav tm="0">
                                          <p:val>
                                            <p:fltVal val="0"/>
                                          </p:val>
                                        </p:tav>
                                        <p:tav tm="100000">
                                          <p:val>
                                            <p:strVal val="#ppt_w"/>
                                          </p:val>
                                        </p:tav>
                                      </p:tavLst>
                                    </p:anim>
                                    <p:anim calcmode="lin" valueType="num">
                                      <p:cBhvr>
                                        <p:cTn id="11" dur="500" fill="hold"/>
                                        <p:tgtEl>
                                          <p:spTgt spid="10"/>
                                        </p:tgtEl>
                                        <p:attrNameLst>
                                          <p:attrName>ppt_h</p:attrName>
                                        </p:attrNameLst>
                                      </p:cBhvr>
                                      <p:tavLst>
                                        <p:tav tm="0">
                                          <p:val>
                                            <p:fltVal val="0"/>
                                          </p:val>
                                        </p:tav>
                                        <p:tav tm="100000">
                                          <p:val>
                                            <p:strVal val="#ppt_h"/>
                                          </p:val>
                                        </p:tav>
                                      </p:tavLst>
                                    </p:anim>
                                    <p:animEffect transition="in" filter="fade">
                                      <p:cBhvr>
                                        <p:cTn id="12" dur="500"/>
                                        <p:tgtEl>
                                          <p:spTgt spid="10"/>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p:tgtEl>
                                          <p:spTgt spid="4"/>
                                        </p:tgtEl>
                                        <p:attrNameLst>
                                          <p:attrName>ppt_x</p:attrName>
                                        </p:attrNameLst>
                                      </p:cBhvr>
                                      <p:tavLst>
                                        <p:tav tm="0">
                                          <p:val>
                                            <p:strVal val="#ppt_x-#ppt_w*1.125000"/>
                                          </p:val>
                                        </p:tav>
                                        <p:tav tm="100000">
                                          <p:val>
                                            <p:strVal val="#ppt_x"/>
                                          </p:val>
                                        </p:tav>
                                      </p:tavLst>
                                    </p:anim>
                                    <p:animEffect transition="in" filter="wipe(right)">
                                      <p:cBhvr>
                                        <p:cTn id="16" dur="500"/>
                                        <p:tgtEl>
                                          <p:spTgt spid="4"/>
                                        </p:tgtEl>
                                      </p:cBhvr>
                                    </p:animEffect>
                                  </p:childTnLst>
                                </p:cTn>
                              </p:par>
                            </p:childTnLst>
                          </p:cTn>
                        </p:par>
                        <p:par>
                          <p:cTn id="17" fill="hold">
                            <p:stCondLst>
                              <p:cond delay="500"/>
                            </p:stCondLst>
                            <p:childTnLst>
                              <p:par>
                                <p:cTn id="18" presetID="2" presetClass="entr" presetSubtype="4"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20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20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ppt_x"/>
                                          </p:val>
                                        </p:tav>
                                        <p:tav tm="100000">
                                          <p:val>
                                            <p:strVal val="#ppt_x"/>
                                          </p:val>
                                        </p:tav>
                                      </p:tavLst>
                                    </p:anim>
                                    <p:anim calcmode="lin" valueType="num">
                                      <p:cBhvr additive="base">
                                        <p:cTn id="29" dur="500" fill="hold"/>
                                        <p:tgtEl>
                                          <p:spTgt spid="8"/>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40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fill="hold"/>
                                        <p:tgtEl>
                                          <p:spTgt spid="9"/>
                                        </p:tgtEl>
                                        <p:attrNameLst>
                                          <p:attrName>ppt_x</p:attrName>
                                        </p:attrNameLst>
                                      </p:cBhvr>
                                      <p:tavLst>
                                        <p:tav tm="0">
                                          <p:val>
                                            <p:strVal val="#ppt_x"/>
                                          </p:val>
                                        </p:tav>
                                        <p:tav tm="100000">
                                          <p:val>
                                            <p:strVal val="#ppt_x"/>
                                          </p:val>
                                        </p:tav>
                                      </p:tavLst>
                                    </p:anim>
                                    <p:anim calcmode="lin" valueType="num">
                                      <p:cBhvr additive="base">
                                        <p:cTn id="3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29" name="Group 1629"/>
          <p:cNvGrpSpPr/>
          <p:nvPr/>
        </p:nvGrpSpPr>
        <p:grpSpPr>
          <a:xfrm>
            <a:off x="1539550" y="3436338"/>
            <a:ext cx="1257137" cy="2656959"/>
            <a:chOff x="0" y="-9647"/>
            <a:chExt cx="1257300" cy="2656957"/>
          </a:xfrm>
        </p:grpSpPr>
        <p:sp>
          <p:nvSpPr>
            <p:cNvPr id="1626" name="Shape 1626"/>
            <p:cNvSpPr/>
            <p:nvPr/>
          </p:nvSpPr>
          <p:spPr>
            <a:xfrm flipH="1">
              <a:off x="662644" y="-9647"/>
              <a:ext cx="1" cy="1529368"/>
            </a:xfrm>
            <a:prstGeom prst="line">
              <a:avLst/>
            </a:prstGeom>
            <a:noFill/>
            <a:ln w="38100" cap="flat">
              <a:solidFill>
                <a:schemeClr val="bg1">
                  <a:lumMod val="60000"/>
                  <a:lumOff val="40000"/>
                </a:schemeClr>
              </a:solidFill>
              <a:prstDash val="solid"/>
              <a:miter lim="400000"/>
            </a:ln>
            <a:effectLst/>
          </p:spPr>
          <p:txBody>
            <a:bodyPr wrap="square" lIns="0" tIns="0" rIns="0" bIns="0" numCol="1" anchor="t">
              <a:noAutofit/>
            </a:bodyPr>
            <a:lstStyle/>
            <a:p>
              <a:pPr defTabSz="457200">
                <a:defRPr sz="1200">
                  <a:solidFill>
                    <a:srgbClr val="000000"/>
                  </a:solidFill>
                  <a:latin typeface="Helvetica"/>
                  <a:ea typeface="Helvetica"/>
                  <a:cs typeface="Helvetica"/>
                  <a:sym typeface="Helvetica"/>
                </a:defRPr>
              </a:pPr>
              <a:endParaRPr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aphicFrame>
          <p:nvGraphicFramePr>
            <p:cNvPr id="1627" name="Chart 1627"/>
            <p:cNvGraphicFramePr/>
            <p:nvPr/>
          </p:nvGraphicFramePr>
          <p:xfrm>
            <a:off x="0" y="1390009"/>
            <a:ext cx="1257300" cy="1257301"/>
          </p:xfrm>
          <a:graphic>
            <a:graphicData uri="http://schemas.openxmlformats.org/drawingml/2006/chart">
              <c:chart xmlns:c="http://schemas.openxmlformats.org/drawingml/2006/chart" xmlns:r="http://schemas.openxmlformats.org/officeDocument/2006/relationships" r:id="rId3"/>
            </a:graphicData>
          </a:graphic>
        </p:graphicFrame>
        <p:sp>
          <p:nvSpPr>
            <p:cNvPr id="1628" name="Shape 1628"/>
            <p:cNvSpPr/>
            <p:nvPr/>
          </p:nvSpPr>
          <p:spPr>
            <a:xfrm>
              <a:off x="382136" y="1888888"/>
              <a:ext cx="685442" cy="461663"/>
            </a:xfrm>
            <a:prstGeom prst="rect">
              <a:avLst/>
            </a:prstGeom>
            <a:noFill/>
            <a:ln w="12700" cap="flat">
              <a:noFill/>
              <a:miter lim="400000"/>
            </a:ln>
            <a:effectLst/>
          </p:spPr>
          <p:txBody>
            <a:bodyPr wrap="none" lIns="45719" tIns="45719" rIns="45719" bIns="45719" numCol="1" anchor="t">
              <a:spAutoFit/>
            </a:bodyPr>
            <a:lstStyle/>
            <a:p>
              <a:pPr lvl="0" algn="ctr">
                <a:defRPr>
                  <a:solidFill>
                    <a:srgbClr val="000000"/>
                  </a:solidFill>
                </a:defRPr>
              </a:pPr>
              <a:r>
                <a:rPr sz="2400"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70</a:t>
              </a:r>
              <a:r>
                <a:rPr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a:t>
              </a:r>
            </a:p>
          </p:txBody>
        </p:sp>
      </p:grpSp>
      <p:grpSp>
        <p:nvGrpSpPr>
          <p:cNvPr id="1633" name="Group 1633"/>
          <p:cNvGrpSpPr/>
          <p:nvPr/>
        </p:nvGrpSpPr>
        <p:grpSpPr>
          <a:xfrm>
            <a:off x="1287255" y="2466012"/>
            <a:ext cx="2043778" cy="1314827"/>
            <a:chOff x="0" y="379713"/>
            <a:chExt cx="2044043" cy="1314825"/>
          </a:xfrm>
        </p:grpSpPr>
        <p:sp>
          <p:nvSpPr>
            <p:cNvPr id="1630" name="Shape 1630"/>
            <p:cNvSpPr/>
            <p:nvPr/>
          </p:nvSpPr>
          <p:spPr>
            <a:xfrm>
              <a:off x="0" y="1359686"/>
              <a:ext cx="1970470" cy="334852"/>
            </a:xfrm>
            <a:prstGeom prst="chevron">
              <a:avLst>
                <a:gd name="adj" fmla="val 0"/>
              </a:avLst>
            </a:prstGeom>
            <a:ln>
              <a:noFill/>
            </a:ln>
          </p:spPr>
          <p:style>
            <a:lnRef idx="3">
              <a:schemeClr val="lt1"/>
            </a:lnRef>
            <a:fillRef idx="1">
              <a:schemeClr val="accent1"/>
            </a:fillRef>
            <a:effectRef idx="1">
              <a:schemeClr val="accent1"/>
            </a:effectRef>
            <a:fontRef idx="minor">
              <a:schemeClr val="lt1"/>
            </a:fontRef>
          </p:style>
          <p:txBody>
            <a:bodyPr wrap="square" lIns="0" tIns="0" rIns="0" bIns="0" numCol="1" anchor="ctr">
              <a:noAutofit/>
            </a:bodyPr>
            <a:lstStyle/>
            <a:p>
              <a:pPr lvl="0" algn="ct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1" name="Shape 1631"/>
            <p:cNvSpPr/>
            <p:nvPr/>
          </p:nvSpPr>
          <p:spPr>
            <a:xfrm>
              <a:off x="281145" y="919523"/>
              <a:ext cx="1406975" cy="369329"/>
            </a:xfrm>
            <a:prstGeom prst="rect">
              <a:avLst/>
            </a:prstGeom>
            <a:noFill/>
            <a:ln w="12700" cap="flat">
              <a:noFill/>
              <a:miter lim="400000"/>
            </a:ln>
            <a:effectLst/>
          </p:spPr>
          <p:txBody>
            <a:bodyPr wrap="none" lIns="45719" tIns="45719" rIns="45719" bIns="45719" numCol="1" anchor="t">
              <a:spAutoFit/>
            </a:bodyPr>
            <a:lstStyle>
              <a:lvl1pPr algn="ctr">
                <a:defRPr sz="2000" b="1">
                  <a:solidFill>
                    <a:srgbClr val="595C54"/>
                  </a:solidFill>
                  <a:latin typeface="+mj-lt"/>
                  <a:ea typeface="+mj-ea"/>
                  <a:cs typeface="+mj-cs"/>
                  <a:sym typeface="Source Sans Pro"/>
                </a:defRPr>
              </a:lvl1pPr>
            </a:lstStyle>
            <a:p>
              <a:pPr lvl="0">
                <a:defRPr sz="1800" b="0">
                  <a:solidFill>
                    <a:srgbClr val="000000"/>
                  </a:solidFill>
                </a:defRPr>
              </a:pPr>
              <a:r>
                <a:rPr b="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2005 - 2008</a:t>
              </a:r>
            </a:p>
          </p:txBody>
        </p:sp>
        <p:sp>
          <p:nvSpPr>
            <p:cNvPr id="1632" name="Shape 1632"/>
            <p:cNvSpPr/>
            <p:nvPr/>
          </p:nvSpPr>
          <p:spPr>
            <a:xfrm>
              <a:off x="73573" y="379713"/>
              <a:ext cx="1970470" cy="492439"/>
            </a:xfrm>
            <a:prstGeom prst="rect">
              <a:avLst/>
            </a:prstGeom>
            <a:noFill/>
            <a:ln w="12700" cap="flat">
              <a:noFill/>
              <a:miter lim="400000"/>
            </a:ln>
            <a:effectLst/>
          </p:spPr>
          <p:txBody>
            <a:bodyPr wrap="square" lIns="45719" tIns="45719" rIns="45719" bIns="45719" numCol="1" anchor="t">
              <a:spAutoFit/>
            </a:bodyPr>
            <a:lstStyle/>
            <a:p>
              <a:pPr lvl="0">
                <a:defRPr>
                  <a:solidFill>
                    <a:srgbClr val="000000"/>
                  </a:solidFill>
                </a:defRPr>
              </a:pPr>
              <a:r>
                <a:rPr lang="zh-CN" altLang="en-US"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您的内容打在这里，或复制文本在此框中粘贴</a:t>
              </a:r>
              <a:r>
                <a:rPr lang="en-US" altLang="zh-CN"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637" name="Group 1637"/>
          <p:cNvGrpSpPr/>
          <p:nvPr/>
        </p:nvGrpSpPr>
        <p:grpSpPr>
          <a:xfrm>
            <a:off x="3257468" y="3445983"/>
            <a:ext cx="1970215" cy="1286562"/>
            <a:chOff x="0" y="0"/>
            <a:chExt cx="1970470" cy="1286561"/>
          </a:xfrm>
        </p:grpSpPr>
        <p:sp>
          <p:nvSpPr>
            <p:cNvPr id="1634" name="Shape 1634"/>
            <p:cNvSpPr/>
            <p:nvPr/>
          </p:nvSpPr>
          <p:spPr>
            <a:xfrm>
              <a:off x="0" y="0"/>
              <a:ext cx="1970470" cy="334852"/>
            </a:xfrm>
            <a:prstGeom prst="chevron">
              <a:avLst>
                <a:gd name="adj" fmla="val 0"/>
              </a:avLst>
            </a:prstGeom>
            <a:ln>
              <a:noFill/>
            </a:ln>
          </p:spPr>
          <p:style>
            <a:lnRef idx="3">
              <a:schemeClr val="lt1"/>
            </a:lnRef>
            <a:fillRef idx="1">
              <a:schemeClr val="accent3"/>
            </a:fillRef>
            <a:effectRef idx="1">
              <a:schemeClr val="accent3"/>
            </a:effectRef>
            <a:fontRef idx="minor">
              <a:schemeClr val="lt1"/>
            </a:fontRef>
          </p:style>
          <p:txBody>
            <a:bodyPr wrap="square" lIns="0" tIns="0" rIns="0" bIns="0" numCol="1" anchor="ctr">
              <a:noAutofit/>
            </a:bodyPr>
            <a:lstStyle/>
            <a:p>
              <a:pPr lvl="0" algn="ct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5" name="Shape 1635"/>
            <p:cNvSpPr/>
            <p:nvPr/>
          </p:nvSpPr>
          <p:spPr>
            <a:xfrm>
              <a:off x="262463" y="451222"/>
              <a:ext cx="1406975" cy="369330"/>
            </a:xfrm>
            <a:prstGeom prst="rect">
              <a:avLst/>
            </a:prstGeom>
            <a:noFill/>
            <a:ln w="12700" cap="flat">
              <a:noFill/>
              <a:miter lim="400000"/>
            </a:ln>
            <a:effectLst/>
          </p:spPr>
          <p:txBody>
            <a:bodyPr wrap="none" lIns="45719" tIns="45719" rIns="45719" bIns="45719" numCol="1" anchor="t">
              <a:spAutoFit/>
            </a:bodyPr>
            <a:lstStyle>
              <a:lvl1pPr algn="ctr">
                <a:defRPr sz="2000" b="1">
                  <a:solidFill>
                    <a:srgbClr val="595C54"/>
                  </a:solidFill>
                  <a:latin typeface="+mj-lt"/>
                  <a:ea typeface="+mj-ea"/>
                  <a:cs typeface="+mj-cs"/>
                  <a:sym typeface="Source Sans Pro"/>
                </a:defRPr>
              </a:lvl1pPr>
            </a:lstStyle>
            <a:p>
              <a:pPr lvl="0">
                <a:defRPr sz="1800" b="0">
                  <a:solidFill>
                    <a:srgbClr val="000000"/>
                  </a:solidFill>
                </a:defRPr>
              </a:pPr>
              <a:r>
                <a:rPr b="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2008 - 2009</a:t>
              </a:r>
            </a:p>
          </p:txBody>
        </p:sp>
        <p:sp>
          <p:nvSpPr>
            <p:cNvPr id="1636" name="Shape 1636"/>
            <p:cNvSpPr/>
            <p:nvPr/>
          </p:nvSpPr>
          <p:spPr>
            <a:xfrm>
              <a:off x="0" y="794121"/>
              <a:ext cx="1970470" cy="492440"/>
            </a:xfrm>
            <a:prstGeom prst="rect">
              <a:avLst/>
            </a:prstGeom>
            <a:noFill/>
            <a:ln w="12700" cap="flat">
              <a:noFill/>
              <a:miter lim="400000"/>
            </a:ln>
            <a:effectLst/>
          </p:spPr>
          <p:txBody>
            <a:bodyPr wrap="square" lIns="45719" tIns="45719" rIns="45719" bIns="45719" numCol="1" anchor="t">
              <a:spAutoFit/>
            </a:bodyPr>
            <a:lstStyle/>
            <a:p>
              <a:pPr lvl="0">
                <a:defRPr>
                  <a:solidFill>
                    <a:srgbClr val="000000"/>
                  </a:solidFill>
                </a:defRPr>
              </a:pPr>
              <a:r>
                <a:rPr lang="zh-CN" altLang="en-US"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您的内容打在这里，或复制文本在此框中粘贴</a:t>
              </a:r>
              <a:r>
                <a:rPr lang="en-US" altLang="zh-CN"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aphicFrame>
        <p:nvGraphicFramePr>
          <p:cNvPr id="1638" name="Chart 1638"/>
          <p:cNvGraphicFramePr/>
          <p:nvPr/>
        </p:nvGraphicFramePr>
        <p:xfrm>
          <a:off x="3476985" y="1471378"/>
          <a:ext cx="1423531" cy="1715816"/>
        </p:xfrm>
        <a:graphic>
          <a:graphicData uri="http://schemas.openxmlformats.org/drawingml/2006/chart">
            <c:chart xmlns:c="http://schemas.openxmlformats.org/drawingml/2006/chart" xmlns:r="http://schemas.openxmlformats.org/officeDocument/2006/relationships" r:id="rId4"/>
          </a:graphicData>
        </a:graphic>
      </p:graphicFrame>
      <p:grpSp>
        <p:nvGrpSpPr>
          <p:cNvPr id="1642" name="Group 1642"/>
          <p:cNvGrpSpPr/>
          <p:nvPr/>
        </p:nvGrpSpPr>
        <p:grpSpPr>
          <a:xfrm>
            <a:off x="5227680" y="2466011"/>
            <a:ext cx="1992099" cy="1314826"/>
            <a:chOff x="0" y="379714"/>
            <a:chExt cx="1992357" cy="1314824"/>
          </a:xfrm>
        </p:grpSpPr>
        <p:sp>
          <p:nvSpPr>
            <p:cNvPr id="1639" name="Shape 1639"/>
            <p:cNvSpPr/>
            <p:nvPr/>
          </p:nvSpPr>
          <p:spPr>
            <a:xfrm>
              <a:off x="0" y="1359686"/>
              <a:ext cx="1970470" cy="334852"/>
            </a:xfrm>
            <a:prstGeom prst="chevron">
              <a:avLst>
                <a:gd name="adj" fmla="val 0"/>
              </a:avLst>
            </a:prstGeom>
            <a:ln>
              <a:noFill/>
            </a:ln>
          </p:spPr>
          <p:style>
            <a:lnRef idx="3">
              <a:schemeClr val="lt1"/>
            </a:lnRef>
            <a:fillRef idx="1">
              <a:schemeClr val="accent2"/>
            </a:fillRef>
            <a:effectRef idx="1">
              <a:schemeClr val="accent2"/>
            </a:effectRef>
            <a:fontRef idx="minor">
              <a:schemeClr val="lt1"/>
            </a:fontRef>
          </p:style>
          <p:txBody>
            <a:bodyPr wrap="square" lIns="0" tIns="0" rIns="0" bIns="0" numCol="1" anchor="ctr">
              <a:noAutofit/>
            </a:bodyPr>
            <a:lstStyle/>
            <a:p>
              <a:pPr lvl="0" algn="ct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40" name="Shape 1640"/>
            <p:cNvSpPr/>
            <p:nvPr/>
          </p:nvSpPr>
          <p:spPr>
            <a:xfrm>
              <a:off x="217575" y="920168"/>
              <a:ext cx="1406975" cy="369329"/>
            </a:xfrm>
            <a:prstGeom prst="rect">
              <a:avLst/>
            </a:prstGeom>
            <a:noFill/>
            <a:ln w="12700" cap="flat">
              <a:noFill/>
              <a:miter lim="400000"/>
            </a:ln>
            <a:effectLst/>
          </p:spPr>
          <p:txBody>
            <a:bodyPr wrap="none" lIns="45719" tIns="45719" rIns="45719" bIns="45719" numCol="1" anchor="t">
              <a:spAutoFit/>
            </a:bodyPr>
            <a:lstStyle>
              <a:lvl1pPr algn="ctr">
                <a:defRPr sz="2000" b="1">
                  <a:solidFill>
                    <a:srgbClr val="595C54"/>
                  </a:solidFill>
                  <a:latin typeface="+mj-lt"/>
                  <a:ea typeface="+mj-ea"/>
                  <a:cs typeface="+mj-cs"/>
                  <a:sym typeface="Source Sans Pro"/>
                </a:defRPr>
              </a:lvl1pPr>
            </a:lstStyle>
            <a:p>
              <a:pPr lvl="0">
                <a:defRPr sz="1800" b="0">
                  <a:solidFill>
                    <a:srgbClr val="000000"/>
                  </a:solidFill>
                </a:defRPr>
              </a:pPr>
              <a:r>
                <a:rPr b="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2009 - 2012</a:t>
              </a:r>
            </a:p>
          </p:txBody>
        </p:sp>
        <p:sp>
          <p:nvSpPr>
            <p:cNvPr id="1641" name="Shape 1641"/>
            <p:cNvSpPr/>
            <p:nvPr/>
          </p:nvSpPr>
          <p:spPr>
            <a:xfrm>
              <a:off x="21888" y="379714"/>
              <a:ext cx="1970469" cy="492439"/>
            </a:xfrm>
            <a:prstGeom prst="rect">
              <a:avLst/>
            </a:prstGeom>
            <a:noFill/>
            <a:ln w="12700" cap="flat">
              <a:noFill/>
              <a:miter lim="400000"/>
            </a:ln>
            <a:effectLst/>
          </p:spPr>
          <p:txBody>
            <a:bodyPr wrap="square" lIns="45719" tIns="45719" rIns="45719" bIns="45719" numCol="1" anchor="t">
              <a:spAutoFit/>
            </a:bodyPr>
            <a:lstStyle/>
            <a:p>
              <a:pPr lvl="0">
                <a:defRPr>
                  <a:solidFill>
                    <a:srgbClr val="000000"/>
                  </a:solidFill>
                </a:defRPr>
              </a:pPr>
              <a:r>
                <a:rPr lang="zh-CN" altLang="en-US"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您的内容打在这里，或复制文本在此框中粘贴</a:t>
              </a:r>
              <a:r>
                <a:rPr lang="en-US" altLang="zh-CN"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646" name="Group 1646"/>
          <p:cNvGrpSpPr/>
          <p:nvPr/>
        </p:nvGrpSpPr>
        <p:grpSpPr>
          <a:xfrm>
            <a:off x="5424010" y="3780837"/>
            <a:ext cx="1257137" cy="2215135"/>
            <a:chOff x="0" y="334852"/>
            <a:chExt cx="1257300" cy="2215133"/>
          </a:xfrm>
        </p:grpSpPr>
        <p:sp>
          <p:nvSpPr>
            <p:cNvPr id="1643" name="Shape 1643"/>
            <p:cNvSpPr/>
            <p:nvPr/>
          </p:nvSpPr>
          <p:spPr>
            <a:xfrm flipH="1">
              <a:off x="628377" y="334852"/>
              <a:ext cx="0" cy="1194516"/>
            </a:xfrm>
            <a:prstGeom prst="line">
              <a:avLst/>
            </a:prstGeom>
            <a:noFill/>
            <a:ln w="38100" cap="flat">
              <a:solidFill>
                <a:schemeClr val="bg1">
                  <a:lumMod val="60000"/>
                  <a:lumOff val="40000"/>
                </a:schemeClr>
              </a:solidFill>
              <a:prstDash val="solid"/>
              <a:miter lim="400000"/>
            </a:ln>
            <a:effectLst/>
          </p:spPr>
          <p:txBody>
            <a:bodyPr wrap="square" lIns="0" tIns="0" rIns="0" bIns="0" numCol="1" anchor="t">
              <a:noAutofit/>
            </a:bodyPr>
            <a:lstStyle/>
            <a:p>
              <a:pPr defTabSz="457200">
                <a:defRPr sz="1200">
                  <a:solidFill>
                    <a:srgbClr val="000000"/>
                  </a:solidFill>
                  <a:latin typeface="Helvetica"/>
                  <a:ea typeface="Helvetica"/>
                  <a:cs typeface="Helvetica"/>
                  <a:sym typeface="Helvetica"/>
                </a:defRPr>
              </a:pPr>
              <a:endParaRPr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aphicFrame>
          <p:nvGraphicFramePr>
            <p:cNvPr id="1644" name="Chart 1644"/>
            <p:cNvGraphicFramePr/>
            <p:nvPr/>
          </p:nvGraphicFramePr>
          <p:xfrm>
            <a:off x="0" y="1292684"/>
            <a:ext cx="1257300" cy="1257301"/>
          </p:xfrm>
          <a:graphic>
            <a:graphicData uri="http://schemas.openxmlformats.org/drawingml/2006/chart">
              <c:chart xmlns:c="http://schemas.openxmlformats.org/drawingml/2006/chart" xmlns:r="http://schemas.openxmlformats.org/officeDocument/2006/relationships" r:id="rId5"/>
            </a:graphicData>
          </a:graphic>
        </p:graphicFrame>
        <p:sp>
          <p:nvSpPr>
            <p:cNvPr id="1645" name="Shape 1645"/>
            <p:cNvSpPr/>
            <p:nvPr/>
          </p:nvSpPr>
          <p:spPr>
            <a:xfrm>
              <a:off x="424529" y="1787434"/>
              <a:ext cx="685442" cy="461663"/>
            </a:xfrm>
            <a:prstGeom prst="rect">
              <a:avLst/>
            </a:prstGeom>
            <a:noFill/>
            <a:ln w="12700" cap="flat">
              <a:noFill/>
              <a:miter lim="400000"/>
            </a:ln>
            <a:effectLst/>
          </p:spPr>
          <p:txBody>
            <a:bodyPr wrap="none" lIns="45719" tIns="45719" rIns="45719" bIns="45719" numCol="1" anchor="t">
              <a:spAutoFit/>
            </a:bodyPr>
            <a:lstStyle/>
            <a:p>
              <a:pPr lvl="0" algn="ctr">
                <a:defRPr>
                  <a:solidFill>
                    <a:srgbClr val="000000"/>
                  </a:solidFill>
                </a:defRPr>
              </a:pPr>
              <a:r>
                <a:rPr sz="2400"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50</a:t>
              </a:r>
              <a:r>
                <a:rPr b="1">
                  <a:solidFill>
                    <a:schemeClr val="bg1"/>
                  </a:solidFill>
                  <a:latin typeface="微软雅黑" panose="020B0503020204020204" pitchFamily="34" charset="-122"/>
                  <a:ea typeface="微软雅黑" panose="020B0503020204020204" pitchFamily="34" charset="-122"/>
                  <a:cs typeface="+mj-cs"/>
                  <a:sym typeface="微软雅黑" panose="020B0503020204020204" pitchFamily="34" charset="-122"/>
                </a:rPr>
                <a:t>%</a:t>
              </a:r>
            </a:p>
          </p:txBody>
        </p:sp>
      </p:grpSp>
      <p:grpSp>
        <p:nvGrpSpPr>
          <p:cNvPr id="1653" name="Group 1653"/>
          <p:cNvGrpSpPr/>
          <p:nvPr/>
        </p:nvGrpSpPr>
        <p:grpSpPr>
          <a:xfrm>
            <a:off x="7571742" y="1945456"/>
            <a:ext cx="1059893" cy="1266960"/>
            <a:chOff x="0" y="0"/>
            <a:chExt cx="1060030" cy="1266959"/>
          </a:xfrm>
        </p:grpSpPr>
        <p:sp>
          <p:nvSpPr>
            <p:cNvPr id="1647" name="Shape 1647"/>
            <p:cNvSpPr/>
            <p:nvPr/>
          </p:nvSpPr>
          <p:spPr>
            <a:xfrm>
              <a:off x="-1" y="-1"/>
              <a:ext cx="228025" cy="1266961"/>
            </a:xfrm>
            <a:prstGeom prst="rect">
              <a:avLst/>
            </a:prstGeom>
            <a:solidFill>
              <a:srgbClr val="91958B"/>
            </a:solidFill>
            <a:ln w="12700" cap="flat">
              <a:noFill/>
              <a:miter lim="400000"/>
            </a:ln>
            <a:effectLst/>
          </p:spPr>
          <p:txBody>
            <a:bodyPr wrap="square" lIns="0" tIns="0" rIns="0" bIns="0" numCol="1" anchor="ctr">
              <a:noAutofit/>
            </a:bodyPr>
            <a:lstStyle/>
            <a:p>
              <a:pPr lvl="0" algn="ctr">
                <a:defRPr>
                  <a:solidFill>
                    <a:srgbClr val="000000"/>
                  </a:solidFill>
                </a:defRPr>
              </a:pP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48" name="Shape 1648"/>
            <p:cNvSpPr/>
            <p:nvPr/>
          </p:nvSpPr>
          <p:spPr>
            <a:xfrm>
              <a:off x="416002" y="-1"/>
              <a:ext cx="228025" cy="1266961"/>
            </a:xfrm>
            <a:prstGeom prst="rect">
              <a:avLst/>
            </a:prstGeom>
            <a:solidFill>
              <a:srgbClr val="91958B"/>
            </a:solidFill>
            <a:ln w="12700" cap="flat">
              <a:noFill/>
              <a:miter lim="400000"/>
            </a:ln>
            <a:effectLst/>
          </p:spPr>
          <p:txBody>
            <a:bodyPr wrap="square" lIns="0" tIns="0" rIns="0" bIns="0" numCol="1" anchor="ctr">
              <a:noAutofit/>
            </a:bodyPr>
            <a:lstStyle/>
            <a:p>
              <a:pPr lvl="0" algn="ctr">
                <a:defRPr>
                  <a:solidFill>
                    <a:srgbClr val="000000"/>
                  </a:solidFill>
                </a:defRPr>
              </a:pP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49" name="Shape 1649"/>
            <p:cNvSpPr/>
            <p:nvPr/>
          </p:nvSpPr>
          <p:spPr>
            <a:xfrm>
              <a:off x="832005" y="-1"/>
              <a:ext cx="228025" cy="1266961"/>
            </a:xfrm>
            <a:prstGeom prst="rect">
              <a:avLst/>
            </a:prstGeom>
            <a:solidFill>
              <a:srgbClr val="91958B"/>
            </a:solidFill>
            <a:ln w="12700" cap="flat">
              <a:noFill/>
              <a:miter lim="400000"/>
            </a:ln>
            <a:effectLst/>
          </p:spPr>
          <p:txBody>
            <a:bodyPr wrap="square" lIns="0" tIns="0" rIns="0" bIns="0" numCol="1" anchor="ctr">
              <a:noAutofit/>
            </a:bodyPr>
            <a:lstStyle/>
            <a:p>
              <a:pPr lvl="0" algn="ctr">
                <a:defRPr>
                  <a:solidFill>
                    <a:srgbClr val="000000"/>
                  </a:solidFill>
                </a:defRPr>
              </a:pP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50" name="Shape 1650"/>
            <p:cNvSpPr/>
            <p:nvPr/>
          </p:nvSpPr>
          <p:spPr>
            <a:xfrm>
              <a:off x="-1" y="539343"/>
              <a:ext cx="228025" cy="727617"/>
            </a:xfrm>
            <a:prstGeom prst="rect">
              <a:avLst/>
            </a:prstGeom>
            <a:solidFill>
              <a:schemeClr val="accent5"/>
            </a:solidFill>
            <a:ln>
              <a:noFill/>
            </a:ln>
          </p:spPr>
          <p:style>
            <a:lnRef idx="2">
              <a:schemeClr val="accent4">
                <a:shade val="50000"/>
              </a:schemeClr>
            </a:lnRef>
            <a:fillRef idx="1">
              <a:schemeClr val="accent4"/>
            </a:fillRef>
            <a:effectRef idx="0">
              <a:schemeClr val="accent4"/>
            </a:effectRef>
            <a:fontRef idx="minor">
              <a:schemeClr val="lt1"/>
            </a:fontRef>
          </p:style>
          <p:txBody>
            <a:bodyPr wrap="square" lIns="0" tIns="0" rIns="0" bIns="0" numCol="1" anchor="ctr">
              <a:noAutofit/>
            </a:bodyPr>
            <a:lstStyle/>
            <a:p>
              <a:pPr algn="ct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51" name="Shape 1651"/>
            <p:cNvSpPr/>
            <p:nvPr/>
          </p:nvSpPr>
          <p:spPr>
            <a:xfrm>
              <a:off x="416002" y="209266"/>
              <a:ext cx="228025" cy="1057694"/>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wrap="square" lIns="0" tIns="0" rIns="0" bIns="0" numCol="1" anchor="ctr">
              <a:noAutofit/>
            </a:bodyPr>
            <a:lstStyle/>
            <a:p>
              <a:pPr algn="ct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52" name="Shape 1652"/>
            <p:cNvSpPr/>
            <p:nvPr/>
          </p:nvSpPr>
          <p:spPr>
            <a:xfrm>
              <a:off x="832005" y="821186"/>
              <a:ext cx="228025" cy="445774"/>
            </a:xfrm>
            <a:prstGeom prst="rect">
              <a:avLst/>
            </a:prstGeom>
            <a:solidFill>
              <a:schemeClr val="accent1"/>
            </a:solidFill>
            <a:ln>
              <a:noFill/>
            </a:ln>
          </p:spPr>
          <p:style>
            <a:lnRef idx="2">
              <a:schemeClr val="accent4">
                <a:shade val="50000"/>
              </a:schemeClr>
            </a:lnRef>
            <a:fillRef idx="1">
              <a:schemeClr val="accent4"/>
            </a:fillRef>
            <a:effectRef idx="0">
              <a:schemeClr val="accent4"/>
            </a:effectRef>
            <a:fontRef idx="minor">
              <a:schemeClr val="lt1"/>
            </a:fontRef>
          </p:style>
          <p:txBody>
            <a:bodyPr wrap="square" lIns="0" tIns="0" rIns="0" bIns="0" numCol="1" anchor="ctr">
              <a:noAutofit/>
            </a:bodyPr>
            <a:lstStyle/>
            <a:p>
              <a:pPr algn="ct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657" name="Group 1657"/>
          <p:cNvGrpSpPr/>
          <p:nvPr/>
        </p:nvGrpSpPr>
        <p:grpSpPr>
          <a:xfrm>
            <a:off x="7197892" y="3445983"/>
            <a:ext cx="1970215" cy="1286562"/>
            <a:chOff x="0" y="0"/>
            <a:chExt cx="1970470" cy="1286561"/>
          </a:xfrm>
        </p:grpSpPr>
        <p:sp>
          <p:nvSpPr>
            <p:cNvPr id="1654" name="Shape 1654"/>
            <p:cNvSpPr/>
            <p:nvPr/>
          </p:nvSpPr>
          <p:spPr>
            <a:xfrm>
              <a:off x="0" y="0"/>
              <a:ext cx="1970470" cy="334852"/>
            </a:xfrm>
            <a:prstGeom prst="chevron">
              <a:avLst>
                <a:gd name="adj" fmla="val 0"/>
              </a:avLst>
            </a:prstGeom>
            <a:ln>
              <a:noFill/>
            </a:ln>
          </p:spPr>
          <p:style>
            <a:lnRef idx="3">
              <a:schemeClr val="lt1"/>
            </a:lnRef>
            <a:fillRef idx="1">
              <a:schemeClr val="accent4"/>
            </a:fillRef>
            <a:effectRef idx="1">
              <a:schemeClr val="accent4"/>
            </a:effectRef>
            <a:fontRef idx="minor">
              <a:schemeClr val="lt1"/>
            </a:fontRef>
          </p:style>
          <p:txBody>
            <a:bodyPr wrap="square" lIns="0" tIns="0" rIns="0" bIns="0" numCol="1" anchor="ctr">
              <a:noAutofit/>
            </a:bodyPr>
            <a:lstStyle/>
            <a:p>
              <a:pPr lvl="0" algn="ct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55" name="Shape 1655"/>
            <p:cNvSpPr/>
            <p:nvPr/>
          </p:nvSpPr>
          <p:spPr>
            <a:xfrm>
              <a:off x="245797" y="451222"/>
              <a:ext cx="1432626" cy="369330"/>
            </a:xfrm>
            <a:prstGeom prst="rect">
              <a:avLst/>
            </a:prstGeom>
            <a:noFill/>
            <a:ln w="12700" cap="flat">
              <a:noFill/>
              <a:miter lim="400000"/>
            </a:ln>
            <a:effectLst/>
          </p:spPr>
          <p:txBody>
            <a:bodyPr wrap="none" lIns="45719" tIns="45719" rIns="45719" bIns="45719" numCol="1" anchor="t">
              <a:spAutoFit/>
            </a:bodyPr>
            <a:lstStyle>
              <a:lvl1pPr algn="ctr">
                <a:defRPr sz="2000" b="1">
                  <a:solidFill>
                    <a:srgbClr val="595C54"/>
                  </a:solidFill>
                  <a:latin typeface="+mj-lt"/>
                  <a:ea typeface="+mj-ea"/>
                  <a:cs typeface="+mj-cs"/>
                  <a:sym typeface="Source Sans Pro"/>
                </a:defRPr>
              </a:lvl1pPr>
            </a:lstStyle>
            <a:p>
              <a:pPr lvl="0">
                <a:defRPr sz="1800" b="0">
                  <a:solidFill>
                    <a:srgbClr val="000000"/>
                  </a:solidFill>
                </a:defRPr>
              </a:pPr>
              <a:r>
                <a:rPr b="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2012 – 2013</a:t>
              </a:r>
            </a:p>
          </p:txBody>
        </p:sp>
        <p:sp>
          <p:nvSpPr>
            <p:cNvPr id="1656" name="Shape 1656"/>
            <p:cNvSpPr/>
            <p:nvPr/>
          </p:nvSpPr>
          <p:spPr>
            <a:xfrm>
              <a:off x="0" y="794121"/>
              <a:ext cx="1970470" cy="492440"/>
            </a:xfrm>
            <a:prstGeom prst="rect">
              <a:avLst/>
            </a:prstGeom>
            <a:noFill/>
            <a:ln w="12700" cap="flat">
              <a:noFill/>
              <a:miter lim="400000"/>
            </a:ln>
            <a:effectLst/>
          </p:spPr>
          <p:txBody>
            <a:bodyPr wrap="square" lIns="45719" tIns="45719" rIns="45719" bIns="45719" numCol="1" anchor="t">
              <a:spAutoFit/>
            </a:bodyPr>
            <a:lstStyle/>
            <a:p>
              <a:pPr lvl="0">
                <a:defRPr>
                  <a:solidFill>
                    <a:srgbClr val="000000"/>
                  </a:solidFill>
                </a:defRPr>
              </a:pPr>
              <a:r>
                <a:rPr lang="zh-CN" altLang="en-US"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您的内容打在这里，或复制文本在此框中粘贴</a:t>
              </a:r>
              <a:r>
                <a:rPr lang="en-US" altLang="zh-CN"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661" name="Group 1661"/>
          <p:cNvGrpSpPr/>
          <p:nvPr/>
        </p:nvGrpSpPr>
        <p:grpSpPr>
          <a:xfrm>
            <a:off x="9168104" y="3005819"/>
            <a:ext cx="2040465" cy="1337660"/>
            <a:chOff x="0" y="0"/>
            <a:chExt cx="2040729" cy="1337658"/>
          </a:xfrm>
        </p:grpSpPr>
        <p:sp>
          <p:nvSpPr>
            <p:cNvPr id="1658" name="Shape 1658"/>
            <p:cNvSpPr/>
            <p:nvPr/>
          </p:nvSpPr>
          <p:spPr>
            <a:xfrm>
              <a:off x="0" y="440163"/>
              <a:ext cx="1970470" cy="334852"/>
            </a:xfrm>
            <a:prstGeom prst="chevron">
              <a:avLst>
                <a:gd name="adj" fmla="val 0"/>
              </a:avLst>
            </a:prstGeom>
            <a:solidFill>
              <a:schemeClr val="tx1">
                <a:lumMod val="50000"/>
              </a:schemeClr>
            </a:solidFill>
            <a:ln w="12700" cap="flat">
              <a:noFill/>
              <a:miter lim="400000"/>
            </a:ln>
            <a:effectLst/>
          </p:spPr>
          <p:txBody>
            <a:bodyPr wrap="square" lIns="0" tIns="0" rIns="0" bIns="0" numCol="1" anchor="ctr">
              <a:noAutofit/>
            </a:bodyPr>
            <a:lstStyle/>
            <a:p>
              <a:pPr lvl="0" algn="ctr"/>
              <a:endPar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59" name="Shape 1659"/>
            <p:cNvSpPr/>
            <p:nvPr/>
          </p:nvSpPr>
          <p:spPr>
            <a:xfrm>
              <a:off x="257818" y="0"/>
              <a:ext cx="1406975" cy="369329"/>
            </a:xfrm>
            <a:prstGeom prst="rect">
              <a:avLst/>
            </a:prstGeom>
            <a:noFill/>
            <a:ln w="12700" cap="flat">
              <a:noFill/>
              <a:miter lim="400000"/>
            </a:ln>
            <a:effectLst/>
          </p:spPr>
          <p:txBody>
            <a:bodyPr wrap="none" lIns="45719" tIns="45719" rIns="45719" bIns="45719" numCol="1" anchor="t">
              <a:spAutoFit/>
            </a:bodyPr>
            <a:lstStyle>
              <a:lvl1pPr algn="ctr">
                <a:defRPr sz="2000" b="1">
                  <a:solidFill>
                    <a:srgbClr val="595C54"/>
                  </a:solidFill>
                  <a:latin typeface="+mj-lt"/>
                  <a:ea typeface="+mj-ea"/>
                  <a:cs typeface="+mj-cs"/>
                  <a:sym typeface="Source Sans Pro"/>
                </a:defRPr>
              </a:lvl1pPr>
            </a:lstStyle>
            <a:p>
              <a:pPr lvl="0">
                <a:defRPr sz="1800" b="0">
                  <a:solidFill>
                    <a:srgbClr val="000000"/>
                  </a:solidFill>
                </a:defRPr>
              </a:pPr>
              <a:r>
                <a:rPr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2013 - 201</a:t>
              </a:r>
              <a:r>
                <a:rPr lang="en-US" sz="18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6</a:t>
              </a:r>
              <a:endParaRPr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60" name="Shape 1660"/>
            <p:cNvSpPr/>
            <p:nvPr/>
          </p:nvSpPr>
          <p:spPr>
            <a:xfrm>
              <a:off x="70259" y="845219"/>
              <a:ext cx="1970470" cy="492439"/>
            </a:xfrm>
            <a:prstGeom prst="rect">
              <a:avLst/>
            </a:prstGeom>
            <a:noFill/>
            <a:ln w="12700" cap="flat">
              <a:noFill/>
              <a:miter lim="400000"/>
            </a:ln>
            <a:effectLst/>
          </p:spPr>
          <p:txBody>
            <a:bodyPr wrap="square" lIns="45719" tIns="45719" rIns="45719" bIns="45719" numCol="1" anchor="t">
              <a:spAutoFit/>
            </a:bodyPr>
            <a:lstStyle/>
            <a:p>
              <a:pPr lvl="0">
                <a:defRPr>
                  <a:solidFill>
                    <a:srgbClr val="000000"/>
                  </a:solidFill>
                </a:defRPr>
              </a:pPr>
              <a:r>
                <a:rPr lang="zh-CN" altLang="en-US"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您的内容打在这里，或复制文本在此框中粘贴</a:t>
              </a:r>
              <a:r>
                <a:rPr lang="en-US" altLang="zh-CN"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sz="13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indefinite" fill="hold"/>
                                        <p:tgtEl>
                                          <p:spTgt spid="1661"/>
                                        </p:tgtEl>
                                        <p:attrNameLst>
                                          <p:attrName>style.visibility</p:attrName>
                                        </p:attrNameLst>
                                      </p:cBhvr>
                                      <p:to>
                                        <p:strVal val="visible"/>
                                      </p:to>
                                    </p:set>
                                    <p:anim calcmode="lin" valueType="num">
                                      <p:cBhvr>
                                        <p:cTn id="7" dur="500" fill="hold"/>
                                        <p:tgtEl>
                                          <p:spTgt spid="1661"/>
                                        </p:tgtEl>
                                        <p:attrNameLst>
                                          <p:attrName>ppt_x</p:attrName>
                                        </p:attrNameLst>
                                      </p:cBhvr>
                                      <p:tavLst>
                                        <p:tav tm="0">
                                          <p:val>
                                            <p:strVal val="0-#ppt_w/2"/>
                                          </p:val>
                                        </p:tav>
                                        <p:tav tm="100000">
                                          <p:val>
                                            <p:strVal val="#ppt_x"/>
                                          </p:val>
                                        </p:tav>
                                      </p:tavLst>
                                    </p:anim>
                                    <p:anim calcmode="lin" valueType="num">
                                      <p:cBhvr>
                                        <p:cTn id="8" dur="500" fill="hold"/>
                                        <p:tgtEl>
                                          <p:spTgt spid="166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indefinite" fill="hold"/>
                                        <p:tgtEl>
                                          <p:spTgt spid="1657"/>
                                        </p:tgtEl>
                                        <p:attrNameLst>
                                          <p:attrName>style.visibility</p:attrName>
                                        </p:attrNameLst>
                                      </p:cBhvr>
                                      <p:to>
                                        <p:strVal val="visible"/>
                                      </p:to>
                                    </p:set>
                                    <p:anim calcmode="lin" valueType="num">
                                      <p:cBhvr>
                                        <p:cTn id="12" dur="500" fill="hold"/>
                                        <p:tgtEl>
                                          <p:spTgt spid="1657"/>
                                        </p:tgtEl>
                                        <p:attrNameLst>
                                          <p:attrName>ppt_x</p:attrName>
                                        </p:attrNameLst>
                                      </p:cBhvr>
                                      <p:tavLst>
                                        <p:tav tm="0">
                                          <p:val>
                                            <p:strVal val="0-#ppt_w/2"/>
                                          </p:val>
                                        </p:tav>
                                        <p:tav tm="100000">
                                          <p:val>
                                            <p:strVal val="#ppt_x"/>
                                          </p:val>
                                        </p:tav>
                                      </p:tavLst>
                                    </p:anim>
                                    <p:anim calcmode="lin" valueType="num">
                                      <p:cBhvr>
                                        <p:cTn id="13" dur="500" fill="hold"/>
                                        <p:tgtEl>
                                          <p:spTgt spid="1657"/>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indefinite" fill="hold"/>
                                        <p:tgtEl>
                                          <p:spTgt spid="1653"/>
                                        </p:tgtEl>
                                        <p:attrNameLst>
                                          <p:attrName>style.visibility</p:attrName>
                                        </p:attrNameLst>
                                      </p:cBhvr>
                                      <p:to>
                                        <p:strVal val="visible"/>
                                      </p:to>
                                    </p:set>
                                    <p:anim calcmode="lin" valueType="num">
                                      <p:cBhvr>
                                        <p:cTn id="17" dur="500" fill="hold"/>
                                        <p:tgtEl>
                                          <p:spTgt spid="1653"/>
                                        </p:tgtEl>
                                        <p:attrNameLst>
                                          <p:attrName>ppt_x</p:attrName>
                                        </p:attrNameLst>
                                      </p:cBhvr>
                                      <p:tavLst>
                                        <p:tav tm="0">
                                          <p:val>
                                            <p:strVal val="#ppt_x"/>
                                          </p:val>
                                        </p:tav>
                                        <p:tav tm="100000">
                                          <p:val>
                                            <p:strVal val="#ppt_x"/>
                                          </p:val>
                                        </p:tav>
                                      </p:tavLst>
                                    </p:anim>
                                    <p:anim calcmode="lin" valueType="num">
                                      <p:cBhvr>
                                        <p:cTn id="18" dur="500" fill="hold"/>
                                        <p:tgtEl>
                                          <p:spTgt spid="1653"/>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indefinite" fill="hold"/>
                                        <p:tgtEl>
                                          <p:spTgt spid="1642"/>
                                        </p:tgtEl>
                                        <p:attrNameLst>
                                          <p:attrName>style.visibility</p:attrName>
                                        </p:attrNameLst>
                                      </p:cBhvr>
                                      <p:to>
                                        <p:strVal val="visible"/>
                                      </p:to>
                                    </p:set>
                                    <p:anim calcmode="lin" valueType="num">
                                      <p:cBhvr>
                                        <p:cTn id="22" dur="500" fill="hold"/>
                                        <p:tgtEl>
                                          <p:spTgt spid="1642"/>
                                        </p:tgtEl>
                                        <p:attrNameLst>
                                          <p:attrName>ppt_x</p:attrName>
                                        </p:attrNameLst>
                                      </p:cBhvr>
                                      <p:tavLst>
                                        <p:tav tm="0">
                                          <p:val>
                                            <p:strVal val="0-#ppt_w/2"/>
                                          </p:val>
                                        </p:tav>
                                        <p:tav tm="100000">
                                          <p:val>
                                            <p:strVal val="#ppt_x"/>
                                          </p:val>
                                        </p:tav>
                                      </p:tavLst>
                                    </p:anim>
                                    <p:anim calcmode="lin" valueType="num">
                                      <p:cBhvr>
                                        <p:cTn id="23" dur="500" fill="hold"/>
                                        <p:tgtEl>
                                          <p:spTgt spid="1642"/>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1" fill="hold" grpId="0" nodeType="afterEffect">
                                  <p:stCondLst>
                                    <p:cond delay="0"/>
                                  </p:stCondLst>
                                  <p:childTnLst>
                                    <p:set>
                                      <p:cBhvr>
                                        <p:cTn id="26" dur="indefinite" fill="hold"/>
                                        <p:tgtEl>
                                          <p:spTgt spid="1646"/>
                                        </p:tgtEl>
                                        <p:attrNameLst>
                                          <p:attrName>style.visibility</p:attrName>
                                        </p:attrNameLst>
                                      </p:cBhvr>
                                      <p:to>
                                        <p:strVal val="visible"/>
                                      </p:to>
                                    </p:set>
                                    <p:anim calcmode="lin" valueType="num">
                                      <p:cBhvr>
                                        <p:cTn id="27" dur="500" fill="hold"/>
                                        <p:tgtEl>
                                          <p:spTgt spid="1646"/>
                                        </p:tgtEl>
                                        <p:attrNameLst>
                                          <p:attrName>ppt_x</p:attrName>
                                        </p:attrNameLst>
                                      </p:cBhvr>
                                      <p:tavLst>
                                        <p:tav tm="0">
                                          <p:val>
                                            <p:strVal val="#ppt_x"/>
                                          </p:val>
                                        </p:tav>
                                        <p:tav tm="100000">
                                          <p:val>
                                            <p:strVal val="#ppt_x"/>
                                          </p:val>
                                        </p:tav>
                                      </p:tavLst>
                                    </p:anim>
                                    <p:anim calcmode="lin" valueType="num">
                                      <p:cBhvr>
                                        <p:cTn id="28" dur="500" fill="hold"/>
                                        <p:tgtEl>
                                          <p:spTgt spid="1646"/>
                                        </p:tgtEl>
                                        <p:attrNameLst>
                                          <p:attrName>ppt_y</p:attrName>
                                        </p:attrNameLst>
                                      </p:cBhvr>
                                      <p:tavLst>
                                        <p:tav tm="0">
                                          <p:val>
                                            <p:strVal val="0-#ppt_h/2"/>
                                          </p:val>
                                        </p:tav>
                                        <p:tav tm="100000">
                                          <p:val>
                                            <p:strVal val="#ppt_y"/>
                                          </p:val>
                                        </p:tav>
                                      </p:tavLst>
                                    </p:anim>
                                  </p:childTnLst>
                                </p:cTn>
                              </p:par>
                            </p:childTnLst>
                          </p:cTn>
                        </p:par>
                        <p:par>
                          <p:cTn id="29" fill="hold">
                            <p:stCondLst>
                              <p:cond delay="2500"/>
                            </p:stCondLst>
                            <p:childTnLst>
                              <p:par>
                                <p:cTn id="30" presetID="2" presetClass="entr" presetSubtype="8" fill="hold" grpId="0" nodeType="afterEffect">
                                  <p:stCondLst>
                                    <p:cond delay="0"/>
                                  </p:stCondLst>
                                  <p:childTnLst>
                                    <p:set>
                                      <p:cBhvr>
                                        <p:cTn id="31" dur="indefinite" fill="hold"/>
                                        <p:tgtEl>
                                          <p:spTgt spid="1637"/>
                                        </p:tgtEl>
                                        <p:attrNameLst>
                                          <p:attrName>style.visibility</p:attrName>
                                        </p:attrNameLst>
                                      </p:cBhvr>
                                      <p:to>
                                        <p:strVal val="visible"/>
                                      </p:to>
                                    </p:set>
                                    <p:anim calcmode="lin" valueType="num">
                                      <p:cBhvr>
                                        <p:cTn id="32" dur="500" fill="hold"/>
                                        <p:tgtEl>
                                          <p:spTgt spid="1637"/>
                                        </p:tgtEl>
                                        <p:attrNameLst>
                                          <p:attrName>ppt_x</p:attrName>
                                        </p:attrNameLst>
                                      </p:cBhvr>
                                      <p:tavLst>
                                        <p:tav tm="0">
                                          <p:val>
                                            <p:strVal val="0-#ppt_w/2"/>
                                          </p:val>
                                        </p:tav>
                                        <p:tav tm="100000">
                                          <p:val>
                                            <p:strVal val="#ppt_x"/>
                                          </p:val>
                                        </p:tav>
                                      </p:tavLst>
                                    </p:anim>
                                    <p:anim calcmode="lin" valueType="num">
                                      <p:cBhvr>
                                        <p:cTn id="33" dur="500" fill="hold"/>
                                        <p:tgtEl>
                                          <p:spTgt spid="1637"/>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4" fill="hold" grpId="0" nodeType="afterEffect">
                                  <p:stCondLst>
                                    <p:cond delay="0"/>
                                  </p:stCondLst>
                                  <p:childTnLst>
                                    <p:set>
                                      <p:cBhvr>
                                        <p:cTn id="36" dur="indefinite" fill="hold"/>
                                        <p:tgtEl>
                                          <p:spTgt spid="1638"/>
                                        </p:tgtEl>
                                        <p:attrNameLst>
                                          <p:attrName>style.visibility</p:attrName>
                                        </p:attrNameLst>
                                      </p:cBhvr>
                                      <p:to>
                                        <p:strVal val="visible"/>
                                      </p:to>
                                    </p:set>
                                    <p:anim calcmode="lin" valueType="num">
                                      <p:cBhvr>
                                        <p:cTn id="37" dur="500" fill="hold"/>
                                        <p:tgtEl>
                                          <p:spTgt spid="1638"/>
                                        </p:tgtEl>
                                        <p:attrNameLst>
                                          <p:attrName>ppt_x</p:attrName>
                                        </p:attrNameLst>
                                      </p:cBhvr>
                                      <p:tavLst>
                                        <p:tav tm="0">
                                          <p:val>
                                            <p:strVal val="#ppt_x"/>
                                          </p:val>
                                        </p:tav>
                                        <p:tav tm="100000">
                                          <p:val>
                                            <p:strVal val="#ppt_x"/>
                                          </p:val>
                                        </p:tav>
                                      </p:tavLst>
                                    </p:anim>
                                    <p:anim calcmode="lin" valueType="num">
                                      <p:cBhvr>
                                        <p:cTn id="38" dur="500" fill="hold"/>
                                        <p:tgtEl>
                                          <p:spTgt spid="1638"/>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8" fill="hold" grpId="0" nodeType="afterEffect">
                                  <p:stCondLst>
                                    <p:cond delay="0"/>
                                  </p:stCondLst>
                                  <p:childTnLst>
                                    <p:set>
                                      <p:cBhvr>
                                        <p:cTn id="41" dur="indefinite" fill="hold"/>
                                        <p:tgtEl>
                                          <p:spTgt spid="1633"/>
                                        </p:tgtEl>
                                        <p:attrNameLst>
                                          <p:attrName>style.visibility</p:attrName>
                                        </p:attrNameLst>
                                      </p:cBhvr>
                                      <p:to>
                                        <p:strVal val="visible"/>
                                      </p:to>
                                    </p:set>
                                    <p:anim calcmode="lin" valueType="num">
                                      <p:cBhvr>
                                        <p:cTn id="42" dur="500" fill="hold"/>
                                        <p:tgtEl>
                                          <p:spTgt spid="1633"/>
                                        </p:tgtEl>
                                        <p:attrNameLst>
                                          <p:attrName>ppt_x</p:attrName>
                                        </p:attrNameLst>
                                      </p:cBhvr>
                                      <p:tavLst>
                                        <p:tav tm="0">
                                          <p:val>
                                            <p:strVal val="0-#ppt_w/2"/>
                                          </p:val>
                                        </p:tav>
                                        <p:tav tm="100000">
                                          <p:val>
                                            <p:strVal val="#ppt_x"/>
                                          </p:val>
                                        </p:tav>
                                      </p:tavLst>
                                    </p:anim>
                                    <p:anim calcmode="lin" valueType="num">
                                      <p:cBhvr>
                                        <p:cTn id="43" dur="500" fill="hold"/>
                                        <p:tgtEl>
                                          <p:spTgt spid="1633"/>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ID="2" presetClass="entr" presetSubtype="1" fill="hold" grpId="0" nodeType="afterEffect">
                                  <p:stCondLst>
                                    <p:cond delay="0"/>
                                  </p:stCondLst>
                                  <p:childTnLst>
                                    <p:set>
                                      <p:cBhvr>
                                        <p:cTn id="46" dur="indefinite" fill="hold"/>
                                        <p:tgtEl>
                                          <p:spTgt spid="1629"/>
                                        </p:tgtEl>
                                        <p:attrNameLst>
                                          <p:attrName>style.visibility</p:attrName>
                                        </p:attrNameLst>
                                      </p:cBhvr>
                                      <p:to>
                                        <p:strVal val="visible"/>
                                      </p:to>
                                    </p:set>
                                    <p:anim calcmode="lin" valueType="num">
                                      <p:cBhvr>
                                        <p:cTn id="47" dur="500" fill="hold"/>
                                        <p:tgtEl>
                                          <p:spTgt spid="1629"/>
                                        </p:tgtEl>
                                        <p:attrNameLst>
                                          <p:attrName>ppt_x</p:attrName>
                                        </p:attrNameLst>
                                      </p:cBhvr>
                                      <p:tavLst>
                                        <p:tav tm="0">
                                          <p:val>
                                            <p:strVal val="#ppt_x"/>
                                          </p:val>
                                        </p:tav>
                                        <p:tav tm="100000">
                                          <p:val>
                                            <p:strVal val="#ppt_x"/>
                                          </p:val>
                                        </p:tav>
                                      </p:tavLst>
                                    </p:anim>
                                    <p:anim calcmode="lin" valueType="num">
                                      <p:cBhvr>
                                        <p:cTn id="48" dur="500" fill="hold"/>
                                        <p:tgtEl>
                                          <p:spTgt spid="162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29" grpId="0" advAuto="0"/>
      <p:bldP spid="1633" grpId="0" advAuto="0"/>
      <p:bldP spid="1637" grpId="0" advAuto="0"/>
      <p:bldP spid="1638" grpId="0" advAuto="0"/>
      <p:bldP spid="1642" grpId="0" advAuto="0"/>
      <p:bldP spid="1646" grpId="0" advAuto="0"/>
      <p:bldP spid="1653" grpId="0" advAuto="0"/>
      <p:bldP spid="1657" grpId="0" advAuto="0"/>
      <p:bldP spid="1661" grpId="0"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Parallelogram 7"/>
          <p:cNvSpPr/>
          <p:nvPr/>
        </p:nvSpPr>
        <p:spPr>
          <a:xfrm>
            <a:off x="628973" y="4095236"/>
            <a:ext cx="3961884" cy="1290084"/>
          </a:xfrm>
          <a:prstGeom prst="parallelogram">
            <a:avLst>
              <a:gd name="adj" fmla="val 90781"/>
            </a:avLst>
          </a:prstGeom>
          <a:ln>
            <a:noFill/>
          </a:ln>
        </p:spPr>
        <p:style>
          <a:lnRef idx="3">
            <a:schemeClr val="lt1"/>
          </a:lnRef>
          <a:fillRef idx="1">
            <a:schemeClr val="accent1"/>
          </a:fillRef>
          <a:effectRef idx="1">
            <a:schemeClr val="accent1"/>
          </a:effectRef>
          <a:fontRef idx="minor">
            <a:schemeClr val="lt1"/>
          </a:fontRef>
        </p:style>
        <p:txBody>
          <a:bodyPr rtlCol="0" anchor="ctr"/>
          <a:lstStyle/>
          <a:p>
            <a:pPr algn="ctr">
              <a:defRPr/>
            </a:pPr>
            <a:endParaRPr lang="en-US" sz="24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Parallelogram 6"/>
          <p:cNvSpPr/>
          <p:nvPr/>
        </p:nvSpPr>
        <p:spPr>
          <a:xfrm>
            <a:off x="628973" y="3625040"/>
            <a:ext cx="3961884" cy="1290084"/>
          </a:xfrm>
          <a:prstGeom prst="parallelogram">
            <a:avLst>
              <a:gd name="adj" fmla="val 90781"/>
            </a:avLst>
          </a:prstGeom>
          <a:ln>
            <a:noFill/>
          </a:ln>
        </p:spPr>
        <p:style>
          <a:lnRef idx="3">
            <a:schemeClr val="lt1"/>
          </a:lnRef>
          <a:fillRef idx="1">
            <a:schemeClr val="accent2"/>
          </a:fillRef>
          <a:effectRef idx="1">
            <a:schemeClr val="accent2"/>
          </a:effectRef>
          <a:fontRef idx="minor">
            <a:schemeClr val="lt1"/>
          </a:fontRef>
        </p:style>
        <p:txBody>
          <a:bodyPr rtlCol="0" anchor="ctr"/>
          <a:lstStyle/>
          <a:p>
            <a:pPr algn="ctr">
              <a:defRPr/>
            </a:pPr>
            <a:endParaRPr lang="en-US" sz="24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Parallelogram 5"/>
          <p:cNvSpPr/>
          <p:nvPr/>
        </p:nvSpPr>
        <p:spPr>
          <a:xfrm>
            <a:off x="628973" y="3154845"/>
            <a:ext cx="3961884" cy="1290084"/>
          </a:xfrm>
          <a:prstGeom prst="parallelogram">
            <a:avLst>
              <a:gd name="adj" fmla="val 90781"/>
            </a:avLst>
          </a:prstGeom>
          <a:ln>
            <a:noFill/>
          </a:ln>
        </p:spPr>
        <p:style>
          <a:lnRef idx="3">
            <a:schemeClr val="lt1"/>
          </a:lnRef>
          <a:fillRef idx="1">
            <a:schemeClr val="accent3"/>
          </a:fillRef>
          <a:effectRef idx="1">
            <a:schemeClr val="accent3"/>
          </a:effectRef>
          <a:fontRef idx="minor">
            <a:schemeClr val="lt1"/>
          </a:fontRef>
        </p:style>
        <p:txBody>
          <a:bodyPr rtlCol="0" anchor="ctr"/>
          <a:lstStyle/>
          <a:p>
            <a:pPr algn="ctr">
              <a:defRPr/>
            </a:pPr>
            <a:endParaRPr lang="en-US" sz="24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Parallelogram 4"/>
          <p:cNvSpPr/>
          <p:nvPr/>
        </p:nvSpPr>
        <p:spPr>
          <a:xfrm>
            <a:off x="628973" y="2684649"/>
            <a:ext cx="3961884" cy="1290084"/>
          </a:xfrm>
          <a:prstGeom prst="parallelogram">
            <a:avLst>
              <a:gd name="adj" fmla="val 90781"/>
            </a:avLst>
          </a:prstGeom>
          <a:ln>
            <a:noFill/>
          </a:ln>
        </p:spPr>
        <p:style>
          <a:lnRef idx="3">
            <a:schemeClr val="lt1"/>
          </a:lnRef>
          <a:fillRef idx="1">
            <a:schemeClr val="accent4"/>
          </a:fillRef>
          <a:effectRef idx="1">
            <a:schemeClr val="accent4"/>
          </a:effectRef>
          <a:fontRef idx="minor">
            <a:schemeClr val="lt1"/>
          </a:fontRef>
        </p:style>
        <p:txBody>
          <a:bodyPr rtlCol="0" anchor="ctr"/>
          <a:lstStyle/>
          <a:p>
            <a:pPr algn="ctr">
              <a:defRPr/>
            </a:pPr>
            <a:endParaRPr lang="en-US" sz="24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Parallelogram 3"/>
          <p:cNvSpPr/>
          <p:nvPr/>
        </p:nvSpPr>
        <p:spPr>
          <a:xfrm>
            <a:off x="628973" y="2235720"/>
            <a:ext cx="3961884" cy="1290084"/>
          </a:xfrm>
          <a:prstGeom prst="parallelogram">
            <a:avLst>
              <a:gd name="adj" fmla="val 90781"/>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defRPr/>
            </a:pPr>
            <a:endParaRPr lang="en-US" sz="24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Rounded Rectangle 21"/>
          <p:cNvSpPr/>
          <p:nvPr/>
        </p:nvSpPr>
        <p:spPr>
          <a:xfrm>
            <a:off x="5884359" y="5071791"/>
            <a:ext cx="2465210" cy="1122005"/>
          </a:xfrm>
          <a:prstGeom prst="roundRect">
            <a:avLst>
              <a:gd name="adj" fmla="val 5186"/>
            </a:avLst>
          </a:prstGeom>
        </p:spPr>
        <p:style>
          <a:lnRef idx="3">
            <a:schemeClr val="lt1"/>
          </a:lnRef>
          <a:fillRef idx="1">
            <a:schemeClr val="accent1"/>
          </a:fillRef>
          <a:effectRef idx="1">
            <a:schemeClr val="accent1"/>
          </a:effectRef>
          <a:fontRef idx="minor">
            <a:schemeClr val="lt1"/>
          </a:fontRef>
        </p:style>
        <p:txBody>
          <a:bodyPr bIns="91440" rtlCol="0" anchor="b"/>
          <a:lstStyle/>
          <a:p>
            <a:pPr algn="ctr" defTabSz="1450340">
              <a:lnSpc>
                <a:spcPct val="200000"/>
              </a:lnSpc>
              <a:defRPr/>
            </a:pPr>
            <a:r>
              <a:rPr lang="zh-CN" altLang="en-US" sz="1600" b="1">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添加标题</a:t>
            </a:r>
            <a:endParaRPr lang="en-US" altLang="zh-CN" sz="1400" b="1">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endParaRP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点击此处添加段落文本</a:t>
            </a: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点击此处添加段落文本</a:t>
            </a:r>
            <a:r>
              <a:rPr lang="en-US" altLang="zh-CN"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a:t>
            </a: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点击此处添加段落文本</a:t>
            </a:r>
          </a:p>
        </p:txBody>
      </p:sp>
      <p:sp>
        <p:nvSpPr>
          <p:cNvPr id="36" name="Rounded Rectangle 23"/>
          <p:cNvSpPr/>
          <p:nvPr/>
        </p:nvSpPr>
        <p:spPr>
          <a:xfrm>
            <a:off x="5893688" y="1395319"/>
            <a:ext cx="2465210" cy="1122005"/>
          </a:xfrm>
          <a:prstGeom prst="roundRect">
            <a:avLst>
              <a:gd name="adj" fmla="val 5186"/>
            </a:avLst>
          </a:prstGeom>
        </p:spPr>
        <p:style>
          <a:lnRef idx="3">
            <a:schemeClr val="lt1"/>
          </a:lnRef>
          <a:fillRef idx="1">
            <a:schemeClr val="accent5"/>
          </a:fillRef>
          <a:effectRef idx="1">
            <a:schemeClr val="accent5"/>
          </a:effectRef>
          <a:fontRef idx="minor">
            <a:schemeClr val="lt1"/>
          </a:fontRef>
        </p:style>
        <p:txBody>
          <a:bodyPr bIns="91440" rtlCol="0" anchor="b"/>
          <a:lstStyle/>
          <a:p>
            <a:pPr algn="ctr" defTabSz="1450340">
              <a:lnSpc>
                <a:spcPct val="200000"/>
              </a:lnSpc>
              <a:defRPr/>
            </a:pPr>
            <a:r>
              <a:rPr lang="zh-CN" altLang="en-US" sz="1600" b="1">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添加标题</a:t>
            </a:r>
            <a:endParaRPr lang="en-US" sz="1400" b="1">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endParaRP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点击此处添加段落文本</a:t>
            </a:r>
          </a:p>
          <a:p>
            <a:pPr algn="ctr" defTabSz="1450340"/>
            <a:r>
              <a:rPr lang="zh-CN" altLang="en-US"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点击此处添加段落文本</a:t>
            </a:r>
            <a:r>
              <a:rPr lang="en-US"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a:t>
            </a:r>
          </a:p>
          <a:p>
            <a:pPr algn="ctr" defTabSz="1450340"/>
            <a:r>
              <a:rPr lang="zh-CN" altLang="en-US"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点击此处添加段落文本</a:t>
            </a:r>
          </a:p>
        </p:txBody>
      </p:sp>
      <p:sp>
        <p:nvSpPr>
          <p:cNvPr id="37" name="Rounded Rectangle 25"/>
          <p:cNvSpPr/>
          <p:nvPr/>
        </p:nvSpPr>
        <p:spPr>
          <a:xfrm>
            <a:off x="5911486" y="3228383"/>
            <a:ext cx="2465210" cy="1122005"/>
          </a:xfrm>
          <a:prstGeom prst="roundRect">
            <a:avLst>
              <a:gd name="adj" fmla="val 5186"/>
            </a:avLst>
          </a:prstGeom>
        </p:spPr>
        <p:style>
          <a:lnRef idx="3">
            <a:schemeClr val="lt1"/>
          </a:lnRef>
          <a:fillRef idx="1">
            <a:schemeClr val="accent3"/>
          </a:fillRef>
          <a:effectRef idx="1">
            <a:schemeClr val="accent3"/>
          </a:effectRef>
          <a:fontRef idx="minor">
            <a:schemeClr val="lt1"/>
          </a:fontRef>
        </p:style>
        <p:txBody>
          <a:bodyPr bIns="91440" rtlCol="0" anchor="b"/>
          <a:lstStyle/>
          <a:p>
            <a:pPr algn="ctr" defTabSz="1450340">
              <a:lnSpc>
                <a:spcPct val="200000"/>
              </a:lnSpc>
              <a:defRPr/>
            </a:pPr>
            <a:r>
              <a:rPr lang="zh-CN" altLang="en-US" sz="1600" b="1">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添加标题</a:t>
            </a:r>
            <a:endParaRPr lang="en-US" altLang="zh-CN" sz="1400" b="1">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endParaRP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点击此处添加段落文本</a:t>
            </a: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点击此处添加段落文本</a:t>
            </a:r>
            <a:r>
              <a:rPr lang="en-US" altLang="zh-CN"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a:t>
            </a: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点击此处添加段落文本</a:t>
            </a:r>
          </a:p>
        </p:txBody>
      </p:sp>
      <p:sp>
        <p:nvSpPr>
          <p:cNvPr id="38" name="Rounded Rectangle 31"/>
          <p:cNvSpPr/>
          <p:nvPr/>
        </p:nvSpPr>
        <p:spPr>
          <a:xfrm>
            <a:off x="9033549" y="4157390"/>
            <a:ext cx="2465210" cy="1122005"/>
          </a:xfrm>
          <a:prstGeom prst="roundRect">
            <a:avLst>
              <a:gd name="adj" fmla="val 5186"/>
            </a:avLst>
          </a:prstGeom>
        </p:spPr>
        <p:style>
          <a:lnRef idx="3">
            <a:schemeClr val="lt1"/>
          </a:lnRef>
          <a:fillRef idx="1">
            <a:schemeClr val="accent2"/>
          </a:fillRef>
          <a:effectRef idx="1">
            <a:schemeClr val="accent2"/>
          </a:effectRef>
          <a:fontRef idx="minor">
            <a:schemeClr val="lt1"/>
          </a:fontRef>
        </p:style>
        <p:txBody>
          <a:bodyPr bIns="91440" rtlCol="0" anchor="b"/>
          <a:lstStyle/>
          <a:p>
            <a:pPr algn="ctr" defTabSz="1450340">
              <a:lnSpc>
                <a:spcPct val="200000"/>
              </a:lnSpc>
              <a:defRPr/>
            </a:pPr>
            <a:r>
              <a:rPr lang="zh-CN" altLang="en-US" sz="1600" b="1">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添加标题</a:t>
            </a:r>
            <a:endParaRPr lang="en-US" altLang="zh-CN" sz="1400" b="1">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endParaRP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点击此处添加段落文本</a:t>
            </a: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点击此处添加段落文本</a:t>
            </a:r>
            <a:r>
              <a:rPr lang="en-US" altLang="zh-CN"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a:t>
            </a: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点击此处添加段落文本</a:t>
            </a:r>
          </a:p>
        </p:txBody>
      </p:sp>
      <p:sp>
        <p:nvSpPr>
          <p:cNvPr id="39" name="Rounded Rectangle 33"/>
          <p:cNvSpPr/>
          <p:nvPr/>
        </p:nvSpPr>
        <p:spPr>
          <a:xfrm>
            <a:off x="9033549" y="2193511"/>
            <a:ext cx="2465210" cy="1122005"/>
          </a:xfrm>
          <a:prstGeom prst="roundRect">
            <a:avLst>
              <a:gd name="adj" fmla="val 5186"/>
            </a:avLst>
          </a:prstGeom>
        </p:spPr>
        <p:style>
          <a:lnRef idx="3">
            <a:schemeClr val="lt1"/>
          </a:lnRef>
          <a:fillRef idx="1">
            <a:schemeClr val="accent4"/>
          </a:fillRef>
          <a:effectRef idx="1">
            <a:schemeClr val="accent4"/>
          </a:effectRef>
          <a:fontRef idx="minor">
            <a:schemeClr val="lt1"/>
          </a:fontRef>
        </p:style>
        <p:txBody>
          <a:bodyPr rtlCol="0" anchor="b"/>
          <a:lstStyle/>
          <a:p>
            <a:pPr algn="ctr" defTabSz="1450340">
              <a:lnSpc>
                <a:spcPct val="200000"/>
              </a:lnSpc>
              <a:defRPr/>
            </a:pPr>
            <a:r>
              <a:rPr lang="zh-CN" altLang="en-US" sz="1600" b="1">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添加标题</a:t>
            </a:r>
            <a:endParaRPr lang="en-US" altLang="zh-CN" sz="1400" b="1">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endParaRP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点击此处添加段落文本</a:t>
            </a: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点击此处添加段落文本</a:t>
            </a:r>
            <a:r>
              <a:rPr lang="en-US" altLang="zh-CN" sz="1200">
                <a:solidFill>
                  <a:schemeClr val="bg1"/>
                </a:solidFill>
                <a:latin typeface="微软雅黑" panose="020B0503020204020204" pitchFamily="34" charset="-122"/>
                <a:ea typeface="微软雅黑" panose="020B0503020204020204" pitchFamily="34" charset="-122"/>
                <a:cs typeface="Open Sans" pitchFamily="34" charset="0"/>
                <a:sym typeface="微软雅黑" panose="020B0503020204020204" pitchFamily="34" charset="-122"/>
              </a:rPr>
              <a:t>.</a:t>
            </a:r>
          </a:p>
          <a:p>
            <a:pPr algn="ctr" defTabSz="1450340">
              <a:defRPr/>
            </a:pPr>
            <a:r>
              <a:rPr lang="zh-CN" altLang="en-US" sz="12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点击此处添加段落文本</a:t>
            </a:r>
          </a:p>
        </p:txBody>
      </p:sp>
      <p:cxnSp>
        <p:nvCxnSpPr>
          <p:cNvPr id="40" name="Elbow Connector 36"/>
          <p:cNvCxnSpPr/>
          <p:nvPr/>
        </p:nvCxnSpPr>
        <p:spPr>
          <a:xfrm flipV="1">
            <a:off x="4590859" y="2008476"/>
            <a:ext cx="1293501" cy="227244"/>
          </a:xfrm>
          <a:prstGeom prst="bentConnector3">
            <a:avLst/>
          </a:prstGeom>
          <a:noFill/>
          <a:ln w="6350" cap="flat" cmpd="sng" algn="ctr">
            <a:solidFill>
              <a:sysClr val="window" lastClr="FFFFFF">
                <a:lumMod val="75000"/>
              </a:sysClr>
            </a:solidFill>
            <a:prstDash val="solid"/>
            <a:miter lim="800000"/>
            <a:tailEnd type="arrow"/>
          </a:ln>
          <a:effectLst/>
        </p:spPr>
      </p:cxnSp>
      <p:cxnSp>
        <p:nvCxnSpPr>
          <p:cNvPr id="41" name="Elbow Connector 38"/>
          <p:cNvCxnSpPr/>
          <p:nvPr/>
        </p:nvCxnSpPr>
        <p:spPr>
          <a:xfrm>
            <a:off x="4590859" y="2684648"/>
            <a:ext cx="4442691" cy="196112"/>
          </a:xfrm>
          <a:prstGeom prst="bentConnector3">
            <a:avLst/>
          </a:prstGeom>
          <a:noFill/>
          <a:ln w="6350" cap="flat" cmpd="sng" algn="ctr">
            <a:solidFill>
              <a:sysClr val="window" lastClr="FFFFFF">
                <a:lumMod val="75000"/>
              </a:sysClr>
            </a:solidFill>
            <a:prstDash val="solid"/>
            <a:miter lim="800000"/>
            <a:tailEnd type="arrow"/>
          </a:ln>
          <a:effectLst/>
        </p:spPr>
      </p:cxnSp>
      <p:cxnSp>
        <p:nvCxnSpPr>
          <p:cNvPr id="42" name="Elbow Connector 40"/>
          <p:cNvCxnSpPr>
            <a:endCxn id="37" idx="1"/>
          </p:cNvCxnSpPr>
          <p:nvPr/>
        </p:nvCxnSpPr>
        <p:spPr>
          <a:xfrm>
            <a:off x="4590857" y="3154383"/>
            <a:ext cx="1320628" cy="635000"/>
          </a:xfrm>
          <a:prstGeom prst="bentConnector3">
            <a:avLst>
              <a:gd name="adj1" fmla="val 67173"/>
            </a:avLst>
          </a:prstGeom>
          <a:noFill/>
          <a:ln w="6350" cap="flat" cmpd="sng" algn="ctr">
            <a:solidFill>
              <a:sysClr val="window" lastClr="FFFFFF">
                <a:lumMod val="75000"/>
              </a:sysClr>
            </a:solidFill>
            <a:prstDash val="solid"/>
            <a:miter lim="800000"/>
            <a:tailEnd type="arrow"/>
          </a:ln>
          <a:effectLst/>
        </p:spPr>
      </p:cxnSp>
      <p:cxnSp>
        <p:nvCxnSpPr>
          <p:cNvPr id="43" name="Elbow Connector 42"/>
          <p:cNvCxnSpPr>
            <a:endCxn id="38" idx="1"/>
          </p:cNvCxnSpPr>
          <p:nvPr/>
        </p:nvCxnSpPr>
        <p:spPr>
          <a:xfrm>
            <a:off x="4590859" y="3625039"/>
            <a:ext cx="4442691" cy="1093352"/>
          </a:xfrm>
          <a:prstGeom prst="bentConnector3">
            <a:avLst>
              <a:gd name="adj1" fmla="val 13946"/>
            </a:avLst>
          </a:prstGeom>
          <a:noFill/>
          <a:ln w="6350" cap="flat" cmpd="sng" algn="ctr">
            <a:solidFill>
              <a:sysClr val="window" lastClr="FFFFFF">
                <a:lumMod val="75000"/>
              </a:sysClr>
            </a:solidFill>
            <a:prstDash val="solid"/>
            <a:miter lim="800000"/>
            <a:tailEnd type="arrow"/>
          </a:ln>
          <a:effectLst/>
        </p:spPr>
      </p:cxnSp>
      <p:cxnSp>
        <p:nvCxnSpPr>
          <p:cNvPr id="44" name="Elbow Connector 48"/>
          <p:cNvCxnSpPr>
            <a:endCxn id="35" idx="1"/>
          </p:cNvCxnSpPr>
          <p:nvPr/>
        </p:nvCxnSpPr>
        <p:spPr>
          <a:xfrm rot="16200000" flipH="1">
            <a:off x="4462908" y="4211343"/>
            <a:ext cx="1549400" cy="1293501"/>
          </a:xfrm>
          <a:prstGeom prst="bentConnector2">
            <a:avLst/>
          </a:prstGeom>
          <a:noFill/>
          <a:ln w="6350" cap="flat" cmpd="sng" algn="ctr">
            <a:solidFill>
              <a:sysClr val="window" lastClr="FFFFFF">
                <a:lumMod val="75000"/>
              </a:sysClr>
            </a:solidFill>
            <a:prstDash val="solid"/>
            <a:miter lim="800000"/>
            <a:tailEnd type="arrow"/>
          </a:ln>
          <a:effectLst/>
        </p:spPr>
      </p:cxn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additive="base">
                                        <p:cTn id="12" dur="500" fill="hold"/>
                                        <p:tgtEl>
                                          <p:spTgt spid="31"/>
                                        </p:tgtEl>
                                        <p:attrNameLst>
                                          <p:attrName>ppt_x</p:attrName>
                                        </p:attrNameLst>
                                      </p:cBhvr>
                                      <p:tavLst>
                                        <p:tav tm="0">
                                          <p:val>
                                            <p:strVal val="#ppt_x"/>
                                          </p:val>
                                        </p:tav>
                                        <p:tav tm="100000">
                                          <p:val>
                                            <p:strVal val="#ppt_x"/>
                                          </p:val>
                                        </p:tav>
                                      </p:tavLst>
                                    </p:anim>
                                    <p:anim calcmode="lin" valueType="num">
                                      <p:cBhvr additive="base">
                                        <p:cTn id="13" dur="500" fill="hold"/>
                                        <p:tgtEl>
                                          <p:spTgt spid="31"/>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additive="base">
                                        <p:cTn id="17" dur="500" fill="hold"/>
                                        <p:tgtEl>
                                          <p:spTgt spid="32"/>
                                        </p:tgtEl>
                                        <p:attrNameLst>
                                          <p:attrName>ppt_x</p:attrName>
                                        </p:attrNameLst>
                                      </p:cBhvr>
                                      <p:tavLst>
                                        <p:tav tm="0">
                                          <p:val>
                                            <p:strVal val="#ppt_x"/>
                                          </p:val>
                                        </p:tav>
                                        <p:tav tm="100000">
                                          <p:val>
                                            <p:strVal val="#ppt_x"/>
                                          </p:val>
                                        </p:tav>
                                      </p:tavLst>
                                    </p:anim>
                                    <p:anim calcmode="lin" valueType="num">
                                      <p:cBhvr additive="base">
                                        <p:cTn id="18" dur="500" fill="hold"/>
                                        <p:tgtEl>
                                          <p:spTgt spid="3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33"/>
                                        </p:tgtEl>
                                        <p:attrNameLst>
                                          <p:attrName>style.visibility</p:attrName>
                                        </p:attrNameLst>
                                      </p:cBhvr>
                                      <p:to>
                                        <p:strVal val="visible"/>
                                      </p:to>
                                    </p:set>
                                    <p:anim calcmode="lin" valueType="num">
                                      <p:cBhvr additive="base">
                                        <p:cTn id="22" dur="500" fill="hold"/>
                                        <p:tgtEl>
                                          <p:spTgt spid="33"/>
                                        </p:tgtEl>
                                        <p:attrNameLst>
                                          <p:attrName>ppt_x</p:attrName>
                                        </p:attrNameLst>
                                      </p:cBhvr>
                                      <p:tavLst>
                                        <p:tav tm="0">
                                          <p:val>
                                            <p:strVal val="#ppt_x"/>
                                          </p:val>
                                        </p:tav>
                                        <p:tav tm="100000">
                                          <p:val>
                                            <p:strVal val="#ppt_x"/>
                                          </p:val>
                                        </p:tav>
                                      </p:tavLst>
                                    </p:anim>
                                    <p:anim calcmode="lin" valueType="num">
                                      <p:cBhvr additive="base">
                                        <p:cTn id="23" dur="500" fill="hold"/>
                                        <p:tgtEl>
                                          <p:spTgt spid="33"/>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grpId="0" nodeType="after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additive="base">
                                        <p:cTn id="27" dur="500" fill="hold"/>
                                        <p:tgtEl>
                                          <p:spTgt spid="34"/>
                                        </p:tgtEl>
                                        <p:attrNameLst>
                                          <p:attrName>ppt_x</p:attrName>
                                        </p:attrNameLst>
                                      </p:cBhvr>
                                      <p:tavLst>
                                        <p:tav tm="0">
                                          <p:val>
                                            <p:strVal val="#ppt_x"/>
                                          </p:val>
                                        </p:tav>
                                        <p:tav tm="100000">
                                          <p:val>
                                            <p:strVal val="#ppt_x"/>
                                          </p:val>
                                        </p:tav>
                                      </p:tavLst>
                                    </p:anim>
                                    <p:anim calcmode="lin" valueType="num">
                                      <p:cBhvr additive="base">
                                        <p:cTn id="28" dur="500" fill="hold"/>
                                        <p:tgtEl>
                                          <p:spTgt spid="34"/>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40"/>
                                        </p:tgtEl>
                                        <p:attrNameLst>
                                          <p:attrName>style.visibility</p:attrName>
                                        </p:attrNameLst>
                                      </p:cBhvr>
                                      <p:to>
                                        <p:strVal val="visible"/>
                                      </p:to>
                                    </p:set>
                                    <p:anim calcmode="lin" valueType="num">
                                      <p:cBhvr additive="base">
                                        <p:cTn id="32" dur="500" fill="hold"/>
                                        <p:tgtEl>
                                          <p:spTgt spid="40"/>
                                        </p:tgtEl>
                                        <p:attrNameLst>
                                          <p:attrName>ppt_x</p:attrName>
                                        </p:attrNameLst>
                                      </p:cBhvr>
                                      <p:tavLst>
                                        <p:tav tm="0">
                                          <p:val>
                                            <p:strVal val="#ppt_x"/>
                                          </p:val>
                                        </p:tav>
                                        <p:tav tm="100000">
                                          <p:val>
                                            <p:strVal val="#ppt_x"/>
                                          </p:val>
                                        </p:tav>
                                      </p:tavLst>
                                    </p:anim>
                                    <p:anim calcmode="lin" valueType="num">
                                      <p:cBhvr additive="base">
                                        <p:cTn id="33" dur="500" fill="hold"/>
                                        <p:tgtEl>
                                          <p:spTgt spid="40"/>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grpId="0" nodeType="afterEffect">
                                  <p:stCondLst>
                                    <p:cond delay="0"/>
                                  </p:stCondLst>
                                  <p:childTnLst>
                                    <p:set>
                                      <p:cBhvr>
                                        <p:cTn id="36" dur="1" fill="hold">
                                          <p:stCondLst>
                                            <p:cond delay="0"/>
                                          </p:stCondLst>
                                        </p:cTn>
                                        <p:tgtEl>
                                          <p:spTgt spid="36"/>
                                        </p:tgtEl>
                                        <p:attrNameLst>
                                          <p:attrName>style.visibility</p:attrName>
                                        </p:attrNameLst>
                                      </p:cBhvr>
                                      <p:to>
                                        <p:strVal val="visible"/>
                                      </p:to>
                                    </p:set>
                                    <p:anim calcmode="lin" valueType="num">
                                      <p:cBhvr additive="base">
                                        <p:cTn id="37" dur="500" fill="hold"/>
                                        <p:tgtEl>
                                          <p:spTgt spid="36"/>
                                        </p:tgtEl>
                                        <p:attrNameLst>
                                          <p:attrName>ppt_x</p:attrName>
                                        </p:attrNameLst>
                                      </p:cBhvr>
                                      <p:tavLst>
                                        <p:tav tm="0">
                                          <p:val>
                                            <p:strVal val="#ppt_x"/>
                                          </p:val>
                                        </p:tav>
                                        <p:tav tm="100000">
                                          <p:val>
                                            <p:strVal val="#ppt_x"/>
                                          </p:val>
                                        </p:tav>
                                      </p:tavLst>
                                    </p:anim>
                                    <p:anim calcmode="lin" valueType="num">
                                      <p:cBhvr additive="base">
                                        <p:cTn id="38" dur="500" fill="hold"/>
                                        <p:tgtEl>
                                          <p:spTgt spid="36"/>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nodeType="afterEffect">
                                  <p:stCondLst>
                                    <p:cond delay="0"/>
                                  </p:stCondLst>
                                  <p:childTnLst>
                                    <p:set>
                                      <p:cBhvr>
                                        <p:cTn id="41" dur="1" fill="hold">
                                          <p:stCondLst>
                                            <p:cond delay="0"/>
                                          </p:stCondLst>
                                        </p:cTn>
                                        <p:tgtEl>
                                          <p:spTgt spid="41"/>
                                        </p:tgtEl>
                                        <p:attrNameLst>
                                          <p:attrName>style.visibility</p:attrName>
                                        </p:attrNameLst>
                                      </p:cBhvr>
                                      <p:to>
                                        <p:strVal val="visible"/>
                                      </p:to>
                                    </p:set>
                                    <p:anim calcmode="lin" valueType="num">
                                      <p:cBhvr additive="base">
                                        <p:cTn id="42" dur="500" fill="hold"/>
                                        <p:tgtEl>
                                          <p:spTgt spid="41"/>
                                        </p:tgtEl>
                                        <p:attrNameLst>
                                          <p:attrName>ppt_x</p:attrName>
                                        </p:attrNameLst>
                                      </p:cBhvr>
                                      <p:tavLst>
                                        <p:tav tm="0">
                                          <p:val>
                                            <p:strVal val="#ppt_x"/>
                                          </p:val>
                                        </p:tav>
                                        <p:tav tm="100000">
                                          <p:val>
                                            <p:strVal val="#ppt_x"/>
                                          </p:val>
                                        </p:tav>
                                      </p:tavLst>
                                    </p:anim>
                                    <p:anim calcmode="lin" valueType="num">
                                      <p:cBhvr additive="base">
                                        <p:cTn id="43" dur="500" fill="hold"/>
                                        <p:tgtEl>
                                          <p:spTgt spid="41"/>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4" fill="hold" grpId="0" nodeType="afterEffect">
                                  <p:stCondLst>
                                    <p:cond delay="0"/>
                                  </p:stCondLst>
                                  <p:childTnLst>
                                    <p:set>
                                      <p:cBhvr>
                                        <p:cTn id="46" dur="1" fill="hold">
                                          <p:stCondLst>
                                            <p:cond delay="0"/>
                                          </p:stCondLst>
                                        </p:cTn>
                                        <p:tgtEl>
                                          <p:spTgt spid="39"/>
                                        </p:tgtEl>
                                        <p:attrNameLst>
                                          <p:attrName>style.visibility</p:attrName>
                                        </p:attrNameLst>
                                      </p:cBhvr>
                                      <p:to>
                                        <p:strVal val="visible"/>
                                      </p:to>
                                    </p:set>
                                    <p:anim calcmode="lin" valueType="num">
                                      <p:cBhvr additive="base">
                                        <p:cTn id="47" dur="500" fill="hold"/>
                                        <p:tgtEl>
                                          <p:spTgt spid="39"/>
                                        </p:tgtEl>
                                        <p:attrNameLst>
                                          <p:attrName>ppt_x</p:attrName>
                                        </p:attrNameLst>
                                      </p:cBhvr>
                                      <p:tavLst>
                                        <p:tav tm="0">
                                          <p:val>
                                            <p:strVal val="#ppt_x"/>
                                          </p:val>
                                        </p:tav>
                                        <p:tav tm="100000">
                                          <p:val>
                                            <p:strVal val="#ppt_x"/>
                                          </p:val>
                                        </p:tav>
                                      </p:tavLst>
                                    </p:anim>
                                    <p:anim calcmode="lin" valueType="num">
                                      <p:cBhvr additive="base">
                                        <p:cTn id="48" dur="500" fill="hold"/>
                                        <p:tgtEl>
                                          <p:spTgt spid="39"/>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 presetClass="entr" presetSubtype="4" fill="hold" nodeType="afterEffect">
                                  <p:stCondLst>
                                    <p:cond delay="0"/>
                                  </p:stCondLst>
                                  <p:childTnLst>
                                    <p:set>
                                      <p:cBhvr>
                                        <p:cTn id="51" dur="1" fill="hold">
                                          <p:stCondLst>
                                            <p:cond delay="0"/>
                                          </p:stCondLst>
                                        </p:cTn>
                                        <p:tgtEl>
                                          <p:spTgt spid="42"/>
                                        </p:tgtEl>
                                        <p:attrNameLst>
                                          <p:attrName>style.visibility</p:attrName>
                                        </p:attrNameLst>
                                      </p:cBhvr>
                                      <p:to>
                                        <p:strVal val="visible"/>
                                      </p:to>
                                    </p:set>
                                    <p:anim calcmode="lin" valueType="num">
                                      <p:cBhvr additive="base">
                                        <p:cTn id="52" dur="500" fill="hold"/>
                                        <p:tgtEl>
                                          <p:spTgt spid="42"/>
                                        </p:tgtEl>
                                        <p:attrNameLst>
                                          <p:attrName>ppt_x</p:attrName>
                                        </p:attrNameLst>
                                      </p:cBhvr>
                                      <p:tavLst>
                                        <p:tav tm="0">
                                          <p:val>
                                            <p:strVal val="#ppt_x"/>
                                          </p:val>
                                        </p:tav>
                                        <p:tav tm="100000">
                                          <p:val>
                                            <p:strVal val="#ppt_x"/>
                                          </p:val>
                                        </p:tav>
                                      </p:tavLst>
                                    </p:anim>
                                    <p:anim calcmode="lin" valueType="num">
                                      <p:cBhvr additive="base">
                                        <p:cTn id="53" dur="500" fill="hold"/>
                                        <p:tgtEl>
                                          <p:spTgt spid="42"/>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ID="2" presetClass="entr" presetSubtype="4" fill="hold" grpId="0" nodeType="afterEffect">
                                  <p:stCondLst>
                                    <p:cond delay="0"/>
                                  </p:stCondLst>
                                  <p:childTnLst>
                                    <p:set>
                                      <p:cBhvr>
                                        <p:cTn id="56" dur="1" fill="hold">
                                          <p:stCondLst>
                                            <p:cond delay="0"/>
                                          </p:stCondLst>
                                        </p:cTn>
                                        <p:tgtEl>
                                          <p:spTgt spid="37"/>
                                        </p:tgtEl>
                                        <p:attrNameLst>
                                          <p:attrName>style.visibility</p:attrName>
                                        </p:attrNameLst>
                                      </p:cBhvr>
                                      <p:to>
                                        <p:strVal val="visible"/>
                                      </p:to>
                                    </p:set>
                                    <p:anim calcmode="lin" valueType="num">
                                      <p:cBhvr additive="base">
                                        <p:cTn id="57" dur="500" fill="hold"/>
                                        <p:tgtEl>
                                          <p:spTgt spid="37"/>
                                        </p:tgtEl>
                                        <p:attrNameLst>
                                          <p:attrName>ppt_x</p:attrName>
                                        </p:attrNameLst>
                                      </p:cBhvr>
                                      <p:tavLst>
                                        <p:tav tm="0">
                                          <p:val>
                                            <p:strVal val="#ppt_x"/>
                                          </p:val>
                                        </p:tav>
                                        <p:tav tm="100000">
                                          <p:val>
                                            <p:strVal val="#ppt_x"/>
                                          </p:val>
                                        </p:tav>
                                      </p:tavLst>
                                    </p:anim>
                                    <p:anim calcmode="lin" valueType="num">
                                      <p:cBhvr additive="base">
                                        <p:cTn id="58" dur="500" fill="hold"/>
                                        <p:tgtEl>
                                          <p:spTgt spid="37"/>
                                        </p:tgtEl>
                                        <p:attrNameLst>
                                          <p:attrName>ppt_y</p:attrName>
                                        </p:attrNameLst>
                                      </p:cBhvr>
                                      <p:tavLst>
                                        <p:tav tm="0">
                                          <p:val>
                                            <p:strVal val="1+#ppt_h/2"/>
                                          </p:val>
                                        </p:tav>
                                        <p:tav tm="100000">
                                          <p:val>
                                            <p:strVal val="#ppt_y"/>
                                          </p:val>
                                        </p:tav>
                                      </p:tavLst>
                                    </p:anim>
                                  </p:childTnLst>
                                </p:cTn>
                              </p:par>
                            </p:childTnLst>
                          </p:cTn>
                        </p:par>
                        <p:par>
                          <p:cTn id="59" fill="hold">
                            <p:stCondLst>
                              <p:cond delay="5500"/>
                            </p:stCondLst>
                            <p:childTnLst>
                              <p:par>
                                <p:cTn id="60" presetID="2" presetClass="entr" presetSubtype="4" fill="hold" nodeType="afterEffect">
                                  <p:stCondLst>
                                    <p:cond delay="0"/>
                                  </p:stCondLst>
                                  <p:childTnLst>
                                    <p:set>
                                      <p:cBhvr>
                                        <p:cTn id="61" dur="1" fill="hold">
                                          <p:stCondLst>
                                            <p:cond delay="0"/>
                                          </p:stCondLst>
                                        </p:cTn>
                                        <p:tgtEl>
                                          <p:spTgt spid="43"/>
                                        </p:tgtEl>
                                        <p:attrNameLst>
                                          <p:attrName>style.visibility</p:attrName>
                                        </p:attrNameLst>
                                      </p:cBhvr>
                                      <p:to>
                                        <p:strVal val="visible"/>
                                      </p:to>
                                    </p:set>
                                    <p:anim calcmode="lin" valueType="num">
                                      <p:cBhvr additive="base">
                                        <p:cTn id="62" dur="500" fill="hold"/>
                                        <p:tgtEl>
                                          <p:spTgt spid="43"/>
                                        </p:tgtEl>
                                        <p:attrNameLst>
                                          <p:attrName>ppt_x</p:attrName>
                                        </p:attrNameLst>
                                      </p:cBhvr>
                                      <p:tavLst>
                                        <p:tav tm="0">
                                          <p:val>
                                            <p:strVal val="#ppt_x"/>
                                          </p:val>
                                        </p:tav>
                                        <p:tav tm="100000">
                                          <p:val>
                                            <p:strVal val="#ppt_x"/>
                                          </p:val>
                                        </p:tav>
                                      </p:tavLst>
                                    </p:anim>
                                    <p:anim calcmode="lin" valueType="num">
                                      <p:cBhvr additive="base">
                                        <p:cTn id="63" dur="500" fill="hold"/>
                                        <p:tgtEl>
                                          <p:spTgt spid="43"/>
                                        </p:tgtEl>
                                        <p:attrNameLst>
                                          <p:attrName>ppt_y</p:attrName>
                                        </p:attrNameLst>
                                      </p:cBhvr>
                                      <p:tavLst>
                                        <p:tav tm="0">
                                          <p:val>
                                            <p:strVal val="1+#ppt_h/2"/>
                                          </p:val>
                                        </p:tav>
                                        <p:tav tm="100000">
                                          <p:val>
                                            <p:strVal val="#ppt_y"/>
                                          </p:val>
                                        </p:tav>
                                      </p:tavLst>
                                    </p:anim>
                                  </p:childTnLst>
                                </p:cTn>
                              </p:par>
                            </p:childTnLst>
                          </p:cTn>
                        </p:par>
                        <p:par>
                          <p:cTn id="64" fill="hold">
                            <p:stCondLst>
                              <p:cond delay="6000"/>
                            </p:stCondLst>
                            <p:childTnLst>
                              <p:par>
                                <p:cTn id="65" presetID="2" presetClass="entr" presetSubtype="4" fill="hold" grpId="0" nodeType="afterEffect">
                                  <p:stCondLst>
                                    <p:cond delay="0"/>
                                  </p:stCondLst>
                                  <p:childTnLst>
                                    <p:set>
                                      <p:cBhvr>
                                        <p:cTn id="66" dur="1" fill="hold">
                                          <p:stCondLst>
                                            <p:cond delay="0"/>
                                          </p:stCondLst>
                                        </p:cTn>
                                        <p:tgtEl>
                                          <p:spTgt spid="38"/>
                                        </p:tgtEl>
                                        <p:attrNameLst>
                                          <p:attrName>style.visibility</p:attrName>
                                        </p:attrNameLst>
                                      </p:cBhvr>
                                      <p:to>
                                        <p:strVal val="visible"/>
                                      </p:to>
                                    </p:set>
                                    <p:anim calcmode="lin" valueType="num">
                                      <p:cBhvr additive="base">
                                        <p:cTn id="67" dur="500" fill="hold"/>
                                        <p:tgtEl>
                                          <p:spTgt spid="38"/>
                                        </p:tgtEl>
                                        <p:attrNameLst>
                                          <p:attrName>ppt_x</p:attrName>
                                        </p:attrNameLst>
                                      </p:cBhvr>
                                      <p:tavLst>
                                        <p:tav tm="0">
                                          <p:val>
                                            <p:strVal val="#ppt_x"/>
                                          </p:val>
                                        </p:tav>
                                        <p:tav tm="100000">
                                          <p:val>
                                            <p:strVal val="#ppt_x"/>
                                          </p:val>
                                        </p:tav>
                                      </p:tavLst>
                                    </p:anim>
                                    <p:anim calcmode="lin" valueType="num">
                                      <p:cBhvr additive="base">
                                        <p:cTn id="68" dur="500" fill="hold"/>
                                        <p:tgtEl>
                                          <p:spTgt spid="38"/>
                                        </p:tgtEl>
                                        <p:attrNameLst>
                                          <p:attrName>ppt_y</p:attrName>
                                        </p:attrNameLst>
                                      </p:cBhvr>
                                      <p:tavLst>
                                        <p:tav tm="0">
                                          <p:val>
                                            <p:strVal val="1+#ppt_h/2"/>
                                          </p:val>
                                        </p:tav>
                                        <p:tav tm="100000">
                                          <p:val>
                                            <p:strVal val="#ppt_y"/>
                                          </p:val>
                                        </p:tav>
                                      </p:tavLst>
                                    </p:anim>
                                  </p:childTnLst>
                                </p:cTn>
                              </p:par>
                            </p:childTnLst>
                          </p:cTn>
                        </p:par>
                        <p:par>
                          <p:cTn id="69" fill="hold">
                            <p:stCondLst>
                              <p:cond delay="6500"/>
                            </p:stCondLst>
                            <p:childTnLst>
                              <p:par>
                                <p:cTn id="70" presetID="2" presetClass="entr" presetSubtype="4" fill="hold" nodeType="afterEffect">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cBhvr additive="base">
                                        <p:cTn id="72" dur="500" fill="hold"/>
                                        <p:tgtEl>
                                          <p:spTgt spid="44"/>
                                        </p:tgtEl>
                                        <p:attrNameLst>
                                          <p:attrName>ppt_x</p:attrName>
                                        </p:attrNameLst>
                                      </p:cBhvr>
                                      <p:tavLst>
                                        <p:tav tm="0">
                                          <p:val>
                                            <p:strVal val="#ppt_x"/>
                                          </p:val>
                                        </p:tav>
                                        <p:tav tm="100000">
                                          <p:val>
                                            <p:strVal val="#ppt_x"/>
                                          </p:val>
                                        </p:tav>
                                      </p:tavLst>
                                    </p:anim>
                                    <p:anim calcmode="lin" valueType="num">
                                      <p:cBhvr additive="base">
                                        <p:cTn id="73" dur="500" fill="hold"/>
                                        <p:tgtEl>
                                          <p:spTgt spid="44"/>
                                        </p:tgtEl>
                                        <p:attrNameLst>
                                          <p:attrName>ppt_y</p:attrName>
                                        </p:attrNameLst>
                                      </p:cBhvr>
                                      <p:tavLst>
                                        <p:tav tm="0">
                                          <p:val>
                                            <p:strVal val="1+#ppt_h/2"/>
                                          </p:val>
                                        </p:tav>
                                        <p:tav tm="100000">
                                          <p:val>
                                            <p:strVal val="#ppt_y"/>
                                          </p:val>
                                        </p:tav>
                                      </p:tavLst>
                                    </p:anim>
                                  </p:childTnLst>
                                </p:cTn>
                              </p:par>
                            </p:childTnLst>
                          </p:cTn>
                        </p:par>
                        <p:par>
                          <p:cTn id="74" fill="hold">
                            <p:stCondLst>
                              <p:cond delay="7000"/>
                            </p:stCondLst>
                            <p:childTnLst>
                              <p:par>
                                <p:cTn id="75" presetID="2" presetClass="entr" presetSubtype="4" fill="hold" grpId="0" nodeType="afterEffect">
                                  <p:stCondLst>
                                    <p:cond delay="0"/>
                                  </p:stCondLst>
                                  <p:childTnLst>
                                    <p:set>
                                      <p:cBhvr>
                                        <p:cTn id="76" dur="1" fill="hold">
                                          <p:stCondLst>
                                            <p:cond delay="0"/>
                                          </p:stCondLst>
                                        </p:cTn>
                                        <p:tgtEl>
                                          <p:spTgt spid="35"/>
                                        </p:tgtEl>
                                        <p:attrNameLst>
                                          <p:attrName>style.visibility</p:attrName>
                                        </p:attrNameLst>
                                      </p:cBhvr>
                                      <p:to>
                                        <p:strVal val="visible"/>
                                      </p:to>
                                    </p:set>
                                    <p:anim calcmode="lin" valueType="num">
                                      <p:cBhvr additive="base">
                                        <p:cTn id="77" dur="500" fill="hold"/>
                                        <p:tgtEl>
                                          <p:spTgt spid="35"/>
                                        </p:tgtEl>
                                        <p:attrNameLst>
                                          <p:attrName>ppt_x</p:attrName>
                                        </p:attrNameLst>
                                      </p:cBhvr>
                                      <p:tavLst>
                                        <p:tav tm="0">
                                          <p:val>
                                            <p:strVal val="#ppt_x"/>
                                          </p:val>
                                        </p:tav>
                                        <p:tav tm="100000">
                                          <p:val>
                                            <p:strVal val="#ppt_x"/>
                                          </p:val>
                                        </p:tav>
                                      </p:tavLst>
                                    </p:anim>
                                    <p:anim calcmode="lin" valueType="num">
                                      <p:cBhvr additive="base">
                                        <p:cTn id="7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组合 48"/>
          <p:cNvGrpSpPr/>
          <p:nvPr/>
        </p:nvGrpSpPr>
        <p:grpSpPr>
          <a:xfrm>
            <a:off x="6737299" y="2374872"/>
            <a:ext cx="5453910" cy="2455637"/>
            <a:chOff x="5053036" y="1866998"/>
            <a:chExt cx="4090965" cy="1841728"/>
          </a:xfrm>
        </p:grpSpPr>
        <p:sp>
          <p:nvSpPr>
            <p:cNvPr id="50" name="任意多边形 49"/>
            <p:cNvSpPr/>
            <p:nvPr/>
          </p:nvSpPr>
          <p:spPr>
            <a:xfrm flipH="1">
              <a:off x="5231631" y="1866998"/>
              <a:ext cx="3912370" cy="1772091"/>
            </a:xfrm>
            <a:custGeom>
              <a:avLst/>
              <a:gdLst>
                <a:gd name="connsiteX0" fmla="*/ 4058363 w 5216493"/>
                <a:gd name="connsiteY0" fmla="*/ 0 h 2362788"/>
                <a:gd name="connsiteX1" fmla="*/ 850234 w 5216493"/>
                <a:gd name="connsiteY1" fmla="*/ 0 h 2362788"/>
                <a:gd name="connsiteX2" fmla="*/ 850234 w 5216493"/>
                <a:gd name="connsiteY2" fmla="*/ 2032 h 2362788"/>
                <a:gd name="connsiteX3" fmla="*/ 0 w 5216493"/>
                <a:gd name="connsiteY3" fmla="*/ 2032 h 2362788"/>
                <a:gd name="connsiteX4" fmla="*/ 0 w 5216493"/>
                <a:gd name="connsiteY4" fmla="*/ 531904 h 2362788"/>
                <a:gd name="connsiteX5" fmla="*/ 1 w 5216493"/>
                <a:gd name="connsiteY5" fmla="*/ 531904 h 2362788"/>
                <a:gd name="connsiteX6" fmla="*/ 1 w 5216493"/>
                <a:gd name="connsiteY6" fmla="*/ 364801 h 2362788"/>
                <a:gd name="connsiteX7" fmla="*/ 850234 w 5216493"/>
                <a:gd name="connsiteY7" fmla="*/ 364801 h 2362788"/>
                <a:gd name="connsiteX8" fmla="*/ 850234 w 5216493"/>
                <a:gd name="connsiteY8" fmla="*/ 2362788 h 2362788"/>
                <a:gd name="connsiteX9" fmla="*/ 850235 w 5216493"/>
                <a:gd name="connsiteY9" fmla="*/ 2362788 h 2362788"/>
                <a:gd name="connsiteX10" fmla="*/ 850235 w 5216493"/>
                <a:gd name="connsiteY10" fmla="*/ 364801 h 2362788"/>
                <a:gd name="connsiteX11" fmla="*/ 1653870 w 5216493"/>
                <a:gd name="connsiteY11" fmla="*/ 364801 h 2362788"/>
                <a:gd name="connsiteX12" fmla="*/ 1653870 w 5216493"/>
                <a:gd name="connsiteY12" fmla="*/ 362769 h 2362788"/>
                <a:gd name="connsiteX13" fmla="*/ 3815944 w 5216493"/>
                <a:gd name="connsiteY13" fmla="*/ 362769 h 2362788"/>
                <a:gd name="connsiteX14" fmla="*/ 4860260 w 5216493"/>
                <a:gd name="connsiteY14" fmla="*/ 1407085 h 2362788"/>
                <a:gd name="connsiteX15" fmla="*/ 4860260 w 5216493"/>
                <a:gd name="connsiteY15" fmla="*/ 2125118 h 2362788"/>
                <a:gd name="connsiteX16" fmla="*/ 5216493 w 5216493"/>
                <a:gd name="connsiteY16" fmla="*/ 2125118 h 2362788"/>
                <a:gd name="connsiteX17" fmla="*/ 5216493 w 5216493"/>
                <a:gd name="connsiteY17" fmla="*/ 1158130 h 2362788"/>
                <a:gd name="connsiteX18" fmla="*/ 4058363 w 5216493"/>
                <a:gd name="connsiteY18" fmla="*/ 0 h 236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16493" h="2362788">
                  <a:moveTo>
                    <a:pt x="4058363" y="0"/>
                  </a:moveTo>
                  <a:lnTo>
                    <a:pt x="850234" y="0"/>
                  </a:lnTo>
                  <a:lnTo>
                    <a:pt x="850234" y="2032"/>
                  </a:lnTo>
                  <a:lnTo>
                    <a:pt x="0" y="2032"/>
                  </a:lnTo>
                  <a:lnTo>
                    <a:pt x="0" y="531904"/>
                  </a:lnTo>
                  <a:lnTo>
                    <a:pt x="1" y="531904"/>
                  </a:lnTo>
                  <a:lnTo>
                    <a:pt x="1" y="364801"/>
                  </a:lnTo>
                  <a:lnTo>
                    <a:pt x="850234" y="364801"/>
                  </a:lnTo>
                  <a:lnTo>
                    <a:pt x="850234" y="2362788"/>
                  </a:lnTo>
                  <a:lnTo>
                    <a:pt x="850235" y="2362788"/>
                  </a:lnTo>
                  <a:lnTo>
                    <a:pt x="850235" y="364801"/>
                  </a:lnTo>
                  <a:lnTo>
                    <a:pt x="1653870" y="364801"/>
                  </a:lnTo>
                  <a:lnTo>
                    <a:pt x="1653870" y="362769"/>
                  </a:lnTo>
                  <a:lnTo>
                    <a:pt x="3815944" y="362769"/>
                  </a:lnTo>
                  <a:cubicBezTo>
                    <a:pt x="4392704" y="362769"/>
                    <a:pt x="4860260" y="830325"/>
                    <a:pt x="4860260" y="1407085"/>
                  </a:cubicBezTo>
                  <a:lnTo>
                    <a:pt x="4860260" y="2125118"/>
                  </a:lnTo>
                  <a:lnTo>
                    <a:pt x="5216493" y="2125118"/>
                  </a:lnTo>
                  <a:lnTo>
                    <a:pt x="5216493" y="1158130"/>
                  </a:lnTo>
                  <a:cubicBezTo>
                    <a:pt x="5216493" y="518512"/>
                    <a:pt x="4697981" y="0"/>
                    <a:pt x="4058363" y="0"/>
                  </a:cubicBezTo>
                  <a:close/>
                </a:path>
              </a:pathLst>
            </a:cu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51" name="椭圆 50"/>
            <p:cNvSpPr/>
            <p:nvPr/>
          </p:nvSpPr>
          <p:spPr>
            <a:xfrm>
              <a:off x="5053036" y="3212947"/>
              <a:ext cx="495779" cy="495779"/>
            </a:xfrm>
            <a:prstGeom prst="ellipse">
              <a:avLst/>
            </a:prstGeom>
            <a:solidFill>
              <a:schemeClr val="tx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52" name="文本框 92"/>
            <p:cNvSpPr txBox="1"/>
            <p:nvPr/>
          </p:nvSpPr>
          <p:spPr>
            <a:xfrm>
              <a:off x="5095740" y="3320198"/>
              <a:ext cx="410370" cy="282770"/>
            </a:xfrm>
            <a:prstGeom prst="rect">
              <a:avLst/>
            </a:prstGeom>
            <a:noFill/>
          </p:spPr>
          <p:txBody>
            <a:bodyPr wrap="square" lIns="68580" tIns="34290" rIns="68580" bIns="34290"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01</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grpSp>
        <p:nvGrpSpPr>
          <p:cNvPr id="53" name="组合 52"/>
          <p:cNvGrpSpPr/>
          <p:nvPr/>
        </p:nvGrpSpPr>
        <p:grpSpPr>
          <a:xfrm>
            <a:off x="7684441" y="3116194"/>
            <a:ext cx="4506767" cy="1714315"/>
            <a:chOff x="5763484" y="2422990"/>
            <a:chExt cx="3380515" cy="1285736"/>
          </a:xfrm>
        </p:grpSpPr>
        <p:sp>
          <p:nvSpPr>
            <p:cNvPr id="54" name="任意多边形 53"/>
            <p:cNvSpPr/>
            <p:nvPr/>
          </p:nvSpPr>
          <p:spPr>
            <a:xfrm flipH="1">
              <a:off x="5797656" y="2422990"/>
              <a:ext cx="3346343" cy="1037847"/>
            </a:xfrm>
            <a:custGeom>
              <a:avLst/>
              <a:gdLst>
                <a:gd name="connsiteX0" fmla="*/ 1607999 w 4461791"/>
                <a:gd name="connsiteY0" fmla="*/ 0 h 1383796"/>
                <a:gd name="connsiteX1" fmla="*/ 0 w 4461791"/>
                <a:gd name="connsiteY1" fmla="*/ 0 h 1383796"/>
                <a:gd name="connsiteX2" fmla="*/ 0 w 4461791"/>
                <a:gd name="connsiteY2" fmla="*/ 566646 h 1383796"/>
                <a:gd name="connsiteX3" fmla="*/ 1 w 4461791"/>
                <a:gd name="connsiteY3" fmla="*/ 566646 h 1383796"/>
                <a:gd name="connsiteX4" fmla="*/ 1 w 4461791"/>
                <a:gd name="connsiteY4" fmla="*/ 387946 h 1383796"/>
                <a:gd name="connsiteX5" fmla="*/ 1603034 w 4461791"/>
                <a:gd name="connsiteY5" fmla="*/ 387946 h 1383796"/>
                <a:gd name="connsiteX6" fmla="*/ 1603034 w 4461791"/>
                <a:gd name="connsiteY6" fmla="*/ 384898 h 1383796"/>
                <a:gd name="connsiteX7" fmla="*/ 3653197 w 4461791"/>
                <a:gd name="connsiteY7" fmla="*/ 384898 h 1383796"/>
                <a:gd name="connsiteX8" fmla="*/ 4068091 w 4461791"/>
                <a:gd name="connsiteY8" fmla="*/ 799792 h 1383796"/>
                <a:gd name="connsiteX9" fmla="*/ 4068091 w 4461791"/>
                <a:gd name="connsiteY9" fmla="*/ 1383796 h 1383796"/>
                <a:gd name="connsiteX10" fmla="*/ 4461791 w 4461791"/>
                <a:gd name="connsiteY10" fmla="*/ 1383796 h 1383796"/>
                <a:gd name="connsiteX11" fmla="*/ 4461791 w 4461791"/>
                <a:gd name="connsiteY11" fmla="*/ 701914 h 1383796"/>
                <a:gd name="connsiteX12" fmla="*/ 3763050 w 4461791"/>
                <a:gd name="connsiteY12" fmla="*/ 3173 h 1383796"/>
                <a:gd name="connsiteX13" fmla="*/ 1607733 w 4461791"/>
                <a:gd name="connsiteY13" fmla="*/ 3173 h 1383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1791" h="1383796">
                  <a:moveTo>
                    <a:pt x="1607999" y="0"/>
                  </a:moveTo>
                  <a:lnTo>
                    <a:pt x="0" y="0"/>
                  </a:lnTo>
                  <a:lnTo>
                    <a:pt x="0" y="566646"/>
                  </a:lnTo>
                  <a:lnTo>
                    <a:pt x="1" y="566646"/>
                  </a:lnTo>
                  <a:lnTo>
                    <a:pt x="1" y="387946"/>
                  </a:lnTo>
                  <a:lnTo>
                    <a:pt x="1603034" y="387946"/>
                  </a:lnTo>
                  <a:lnTo>
                    <a:pt x="1603034" y="384898"/>
                  </a:lnTo>
                  <a:lnTo>
                    <a:pt x="3653197" y="384898"/>
                  </a:lnTo>
                  <a:cubicBezTo>
                    <a:pt x="3882337" y="384898"/>
                    <a:pt x="4068091" y="570652"/>
                    <a:pt x="4068091" y="799792"/>
                  </a:cubicBezTo>
                  <a:lnTo>
                    <a:pt x="4068091" y="1383796"/>
                  </a:lnTo>
                  <a:lnTo>
                    <a:pt x="4461791" y="1383796"/>
                  </a:lnTo>
                  <a:lnTo>
                    <a:pt x="4461791" y="701914"/>
                  </a:lnTo>
                  <a:cubicBezTo>
                    <a:pt x="4461791" y="316010"/>
                    <a:pt x="4148954" y="3173"/>
                    <a:pt x="3763050" y="3173"/>
                  </a:cubicBezTo>
                  <a:lnTo>
                    <a:pt x="1607733" y="3173"/>
                  </a:lnTo>
                  <a:close/>
                </a:path>
              </a:pathLst>
            </a:cu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55" name="椭圆 54"/>
            <p:cNvSpPr/>
            <p:nvPr/>
          </p:nvSpPr>
          <p:spPr>
            <a:xfrm>
              <a:off x="5763484" y="3212947"/>
              <a:ext cx="495779" cy="495779"/>
            </a:xfrm>
            <a:prstGeom prst="ellipse">
              <a:avLst/>
            </a:prstGeom>
            <a:solidFill>
              <a:schemeClr val="accent3"/>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56" name="文本框 100"/>
            <p:cNvSpPr txBox="1"/>
            <p:nvPr/>
          </p:nvSpPr>
          <p:spPr>
            <a:xfrm>
              <a:off x="5843734" y="3320198"/>
              <a:ext cx="410370" cy="282769"/>
            </a:xfrm>
            <a:prstGeom prst="rect">
              <a:avLst/>
            </a:prstGeom>
            <a:noFill/>
          </p:spPr>
          <p:txBody>
            <a:bodyPr wrap="square" lIns="68580" tIns="34290" rIns="68580" bIns="34290"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03</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grpSp>
        <p:nvGrpSpPr>
          <p:cNvPr id="57" name="组合 56"/>
          <p:cNvGrpSpPr/>
          <p:nvPr/>
        </p:nvGrpSpPr>
        <p:grpSpPr>
          <a:xfrm>
            <a:off x="7228885" y="2737641"/>
            <a:ext cx="4962321" cy="2092868"/>
            <a:chOff x="5421773" y="2139075"/>
            <a:chExt cx="3722225" cy="1569651"/>
          </a:xfrm>
        </p:grpSpPr>
        <p:sp>
          <p:nvSpPr>
            <p:cNvPr id="58" name="任意多边形 57"/>
            <p:cNvSpPr/>
            <p:nvPr/>
          </p:nvSpPr>
          <p:spPr>
            <a:xfrm flipH="1">
              <a:off x="5498806" y="2139075"/>
              <a:ext cx="3645192" cy="1321762"/>
            </a:xfrm>
            <a:custGeom>
              <a:avLst/>
              <a:gdLst>
                <a:gd name="connsiteX0" fmla="*/ 3815940 w 4860256"/>
                <a:gd name="connsiteY0" fmla="*/ 0 h 1762349"/>
                <a:gd name="connsiteX1" fmla="*/ 990598 w 4860256"/>
                <a:gd name="connsiteY1" fmla="*/ 0 h 1762349"/>
                <a:gd name="connsiteX2" fmla="*/ 850231 w 4860256"/>
                <a:gd name="connsiteY2" fmla="*/ 0 h 1762349"/>
                <a:gd name="connsiteX3" fmla="*/ 0 w 4860256"/>
                <a:gd name="connsiteY3" fmla="*/ 0 h 1762349"/>
                <a:gd name="connsiteX4" fmla="*/ 0 w 4860256"/>
                <a:gd name="connsiteY4" fmla="*/ 395925 h 1762349"/>
                <a:gd name="connsiteX5" fmla="*/ 990598 w 4860256"/>
                <a:gd name="connsiteY5" fmla="*/ 395925 h 1762349"/>
                <a:gd name="connsiteX6" fmla="*/ 990598 w 4860256"/>
                <a:gd name="connsiteY6" fmla="*/ 392340 h 1762349"/>
                <a:gd name="connsiteX7" fmla="*/ 3763050 w 4860256"/>
                <a:gd name="connsiteY7" fmla="*/ 392340 h 1762349"/>
                <a:gd name="connsiteX8" fmla="*/ 4461791 w 4860256"/>
                <a:gd name="connsiteY8" fmla="*/ 1091081 h 1762349"/>
                <a:gd name="connsiteX9" fmla="*/ 4461791 w 4860256"/>
                <a:gd name="connsiteY9" fmla="*/ 1762349 h 1762349"/>
                <a:gd name="connsiteX10" fmla="*/ 4860256 w 4860256"/>
                <a:gd name="connsiteY10" fmla="*/ 1762349 h 1762349"/>
                <a:gd name="connsiteX11" fmla="*/ 4860256 w 4860256"/>
                <a:gd name="connsiteY11" fmla="*/ 1044316 h 1762349"/>
                <a:gd name="connsiteX12" fmla="*/ 3815940 w 4860256"/>
                <a:gd name="connsiteY12" fmla="*/ 0 h 1762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60256" h="1762349">
                  <a:moveTo>
                    <a:pt x="3815940" y="0"/>
                  </a:moveTo>
                  <a:lnTo>
                    <a:pt x="990598" y="0"/>
                  </a:lnTo>
                  <a:lnTo>
                    <a:pt x="850231" y="0"/>
                  </a:lnTo>
                  <a:lnTo>
                    <a:pt x="0" y="0"/>
                  </a:lnTo>
                  <a:lnTo>
                    <a:pt x="0" y="395925"/>
                  </a:lnTo>
                  <a:lnTo>
                    <a:pt x="990598" y="395925"/>
                  </a:lnTo>
                  <a:lnTo>
                    <a:pt x="990598" y="392340"/>
                  </a:lnTo>
                  <a:lnTo>
                    <a:pt x="3763050" y="392340"/>
                  </a:lnTo>
                  <a:cubicBezTo>
                    <a:pt x="4148954" y="392340"/>
                    <a:pt x="4461791" y="705177"/>
                    <a:pt x="4461791" y="1091081"/>
                  </a:cubicBezTo>
                  <a:lnTo>
                    <a:pt x="4461791" y="1762349"/>
                  </a:lnTo>
                  <a:lnTo>
                    <a:pt x="4860256" y="1762349"/>
                  </a:lnTo>
                  <a:lnTo>
                    <a:pt x="4860256" y="1044316"/>
                  </a:lnTo>
                  <a:cubicBezTo>
                    <a:pt x="4860256" y="467556"/>
                    <a:pt x="4392700" y="0"/>
                    <a:pt x="3815940" y="0"/>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59" name="椭圆 58"/>
            <p:cNvSpPr/>
            <p:nvPr/>
          </p:nvSpPr>
          <p:spPr>
            <a:xfrm>
              <a:off x="5421773" y="3212947"/>
              <a:ext cx="495779" cy="495779"/>
            </a:xfrm>
            <a:prstGeom prst="ellipse">
              <a:avLst/>
            </a:prstGeom>
            <a:solidFill>
              <a:schemeClr val="accent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60" name="文本框 93"/>
            <p:cNvSpPr txBox="1"/>
            <p:nvPr/>
          </p:nvSpPr>
          <p:spPr>
            <a:xfrm>
              <a:off x="5468050" y="3320198"/>
              <a:ext cx="410370" cy="282770"/>
            </a:xfrm>
            <a:prstGeom prst="rect">
              <a:avLst/>
            </a:prstGeom>
            <a:noFill/>
          </p:spPr>
          <p:txBody>
            <a:bodyPr wrap="square" lIns="68580" tIns="34290" rIns="68580" bIns="34290" rtlCol="0">
              <a:spAutoFit/>
            </a:bodyPr>
            <a:lstStyle/>
            <a:p>
              <a:pPr algn="ctr"/>
              <a:r>
                <a:rPr lang="en-US" altLang="zh-CN" sz="2000" dirty="0">
                  <a:solidFill>
                    <a:schemeClr val="bg1"/>
                  </a:solidFill>
                  <a:latin typeface="微软雅黑" panose="020B0503020204020204" pitchFamily="34" charset="-122"/>
                  <a:ea typeface="微软雅黑" panose="020B0503020204020204" pitchFamily="34" charset="-122"/>
                </a:rPr>
                <a:t>02</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sp>
        <p:nvSpPr>
          <p:cNvPr id="61" name="任意多边形 60"/>
          <p:cNvSpPr/>
          <p:nvPr/>
        </p:nvSpPr>
        <p:spPr>
          <a:xfrm>
            <a:off x="4509377" y="2311240"/>
            <a:ext cx="2971413" cy="508000"/>
          </a:xfrm>
          <a:custGeom>
            <a:avLst/>
            <a:gdLst>
              <a:gd name="connsiteX0" fmla="*/ 2971800 w 2971800"/>
              <a:gd name="connsiteY0" fmla="*/ 508000 h 508000"/>
              <a:gd name="connsiteX1" fmla="*/ 622300 w 2971800"/>
              <a:gd name="connsiteY1" fmla="*/ 508000 h 508000"/>
              <a:gd name="connsiteX2" fmla="*/ 622300 w 2971800"/>
              <a:gd name="connsiteY2" fmla="*/ 0 h 508000"/>
              <a:gd name="connsiteX3" fmla="*/ 0 w 2971800"/>
              <a:gd name="connsiteY3" fmla="*/ 0 h 508000"/>
            </a:gdLst>
            <a:ahLst/>
            <a:cxnLst>
              <a:cxn ang="0">
                <a:pos x="connsiteX0" y="connsiteY0"/>
              </a:cxn>
              <a:cxn ang="0">
                <a:pos x="connsiteX1" y="connsiteY1"/>
              </a:cxn>
              <a:cxn ang="0">
                <a:pos x="connsiteX2" y="connsiteY2"/>
              </a:cxn>
              <a:cxn ang="0">
                <a:pos x="connsiteX3" y="connsiteY3"/>
              </a:cxn>
            </a:cxnLst>
            <a:rect l="l" t="t" r="r" b="b"/>
            <a:pathLst>
              <a:path w="2971800" h="508000">
                <a:moveTo>
                  <a:pt x="2971800" y="508000"/>
                </a:moveTo>
                <a:lnTo>
                  <a:pt x="622300" y="508000"/>
                </a:lnTo>
                <a:lnTo>
                  <a:pt x="622300" y="0"/>
                </a:lnTo>
                <a:lnTo>
                  <a:pt x="0" y="0"/>
                </a:lnTo>
              </a:path>
            </a:pathLst>
          </a:custGeom>
          <a:noFill/>
          <a:ln w="127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2" name="任意多边形 61"/>
          <p:cNvSpPr/>
          <p:nvPr/>
        </p:nvSpPr>
        <p:spPr>
          <a:xfrm>
            <a:off x="4509377" y="3550760"/>
            <a:ext cx="3517442" cy="584200"/>
          </a:xfrm>
          <a:custGeom>
            <a:avLst/>
            <a:gdLst>
              <a:gd name="connsiteX0" fmla="*/ 3517900 w 3517900"/>
              <a:gd name="connsiteY0" fmla="*/ 0 h 584200"/>
              <a:gd name="connsiteX1" fmla="*/ 609600 w 3517900"/>
              <a:gd name="connsiteY1" fmla="*/ 0 h 584200"/>
              <a:gd name="connsiteX2" fmla="*/ 609600 w 3517900"/>
              <a:gd name="connsiteY2" fmla="*/ 584200 h 584200"/>
              <a:gd name="connsiteX3" fmla="*/ 0 w 3517900"/>
              <a:gd name="connsiteY3" fmla="*/ 584200 h 584200"/>
            </a:gdLst>
            <a:ahLst/>
            <a:cxnLst>
              <a:cxn ang="0">
                <a:pos x="connsiteX0" y="connsiteY0"/>
              </a:cxn>
              <a:cxn ang="0">
                <a:pos x="connsiteX1" y="connsiteY1"/>
              </a:cxn>
              <a:cxn ang="0">
                <a:pos x="connsiteX2" y="connsiteY2"/>
              </a:cxn>
              <a:cxn ang="0">
                <a:pos x="connsiteX3" y="connsiteY3"/>
              </a:cxn>
            </a:cxnLst>
            <a:rect l="l" t="t" r="r" b="b"/>
            <a:pathLst>
              <a:path w="3517900" h="584200">
                <a:moveTo>
                  <a:pt x="3517900" y="0"/>
                </a:moveTo>
                <a:lnTo>
                  <a:pt x="609600" y="0"/>
                </a:lnTo>
                <a:lnTo>
                  <a:pt x="609600" y="584200"/>
                </a:lnTo>
                <a:lnTo>
                  <a:pt x="0" y="584200"/>
                </a:lnTo>
              </a:path>
            </a:pathLst>
          </a:custGeom>
          <a:noFill/>
          <a:ln w="127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ln>
                <a:solidFill>
                  <a:srgbClr val="8FA3A4"/>
                </a:solidFill>
              </a:ln>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3" name="任意多边形 62"/>
          <p:cNvSpPr/>
          <p:nvPr/>
        </p:nvSpPr>
        <p:spPr>
          <a:xfrm>
            <a:off x="4509376" y="3210400"/>
            <a:ext cx="3225380" cy="0"/>
          </a:xfrm>
          <a:custGeom>
            <a:avLst/>
            <a:gdLst>
              <a:gd name="connsiteX0" fmla="*/ 3225800 w 3225800"/>
              <a:gd name="connsiteY0" fmla="*/ 0 h 0"/>
              <a:gd name="connsiteX1" fmla="*/ 0 w 3225800"/>
              <a:gd name="connsiteY1" fmla="*/ 0 h 0"/>
            </a:gdLst>
            <a:ahLst/>
            <a:cxnLst>
              <a:cxn ang="0">
                <a:pos x="connsiteX0" y="connsiteY0"/>
              </a:cxn>
              <a:cxn ang="0">
                <a:pos x="connsiteX1" y="connsiteY1"/>
              </a:cxn>
            </a:cxnLst>
            <a:rect l="l" t="t" r="r" b="b"/>
            <a:pathLst>
              <a:path w="3225800">
                <a:moveTo>
                  <a:pt x="3225800" y="0"/>
                </a:moveTo>
                <a:lnTo>
                  <a:pt x="0" y="0"/>
                </a:lnTo>
              </a:path>
            </a:pathLst>
          </a:custGeom>
          <a:noFill/>
          <a:ln w="127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64" name="组合 63"/>
          <p:cNvGrpSpPr/>
          <p:nvPr/>
        </p:nvGrpSpPr>
        <p:grpSpPr>
          <a:xfrm>
            <a:off x="2437164" y="1988841"/>
            <a:ext cx="1971473" cy="751569"/>
            <a:chOff x="3447030" y="3890565"/>
            <a:chExt cx="1971730" cy="751569"/>
          </a:xfrm>
        </p:grpSpPr>
        <p:sp>
          <p:nvSpPr>
            <p:cNvPr id="65" name="文本框 111"/>
            <p:cNvSpPr txBox="1"/>
            <p:nvPr/>
          </p:nvSpPr>
          <p:spPr>
            <a:xfrm>
              <a:off x="3451161" y="3890565"/>
              <a:ext cx="1725052" cy="384721"/>
            </a:xfrm>
            <a:prstGeom prst="rect">
              <a:avLst/>
            </a:prstGeom>
            <a:noFill/>
          </p:spPr>
          <p:txBody>
            <a:bodyPr wrap="square" rtlCol="0">
              <a:spAutoFit/>
            </a:bodyPr>
            <a:lstStyle/>
            <a:p>
              <a:r>
                <a:rPr lang="zh-CN" altLang="en-US" sz="1900" dirty="0">
                  <a:solidFill>
                    <a:schemeClr val="tx1">
                      <a:lumMod val="50000"/>
                      <a:lumOff val="50000"/>
                    </a:schemeClr>
                  </a:solidFill>
                  <a:latin typeface="微软雅黑" panose="020B0503020204020204" pitchFamily="34" charset="-122"/>
                  <a:ea typeface="微软雅黑" panose="020B0503020204020204" pitchFamily="34" charset="-122"/>
                </a:rPr>
                <a:t>标题文字</a:t>
              </a:r>
            </a:p>
          </p:txBody>
        </p:sp>
        <p:sp>
          <p:nvSpPr>
            <p:cNvPr id="66" name="文本框 112"/>
            <p:cNvSpPr txBox="1"/>
            <p:nvPr/>
          </p:nvSpPr>
          <p:spPr>
            <a:xfrm>
              <a:off x="3447030" y="4180469"/>
              <a:ext cx="1971730" cy="461665"/>
            </a:xfrm>
            <a:prstGeom prst="rect">
              <a:avLst/>
            </a:prstGeom>
            <a:noFill/>
          </p:spPr>
          <p:txBody>
            <a:bodyPr wrap="square" rtlCol="0">
              <a:spAutoFit/>
            </a:bodyPr>
            <a:lstStyle/>
            <a:p>
              <a:pPr algn="just"/>
              <a:r>
                <a:rPr lang="zh-CN" altLang="en-US" sz="12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单击此处可添加文本单击此处可添加文本</a:t>
              </a:r>
              <a:endPar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sp>
        <p:nvSpPr>
          <p:cNvPr id="67" name="椭圆 66"/>
          <p:cNvSpPr/>
          <p:nvPr/>
        </p:nvSpPr>
        <p:spPr>
          <a:xfrm>
            <a:off x="4467473" y="2272189"/>
            <a:ext cx="83809" cy="838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8" name="椭圆 67"/>
          <p:cNvSpPr/>
          <p:nvPr/>
        </p:nvSpPr>
        <p:spPr>
          <a:xfrm>
            <a:off x="4467473" y="3166814"/>
            <a:ext cx="83809" cy="838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9" name="椭圆 68"/>
          <p:cNvSpPr/>
          <p:nvPr/>
        </p:nvSpPr>
        <p:spPr>
          <a:xfrm>
            <a:off x="4467473" y="4093643"/>
            <a:ext cx="83809" cy="8382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0" name="椭圆 69"/>
          <p:cNvSpPr/>
          <p:nvPr/>
        </p:nvSpPr>
        <p:spPr>
          <a:xfrm>
            <a:off x="1788460" y="2010768"/>
            <a:ext cx="600866" cy="600944"/>
          </a:xfrm>
          <a:prstGeom prst="ellipse">
            <a:avLst/>
          </a:prstGeom>
          <a:solidFill>
            <a:schemeClr val="tx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1" name="椭圆 70"/>
          <p:cNvSpPr/>
          <p:nvPr/>
        </p:nvSpPr>
        <p:spPr>
          <a:xfrm>
            <a:off x="1788460" y="2907957"/>
            <a:ext cx="600866" cy="600944"/>
          </a:xfrm>
          <a:prstGeom prst="ellipse">
            <a:avLst/>
          </a:prstGeom>
          <a:solidFill>
            <a:schemeClr val="accent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2" name="椭圆 71"/>
          <p:cNvSpPr/>
          <p:nvPr/>
        </p:nvSpPr>
        <p:spPr>
          <a:xfrm>
            <a:off x="1788460" y="3832032"/>
            <a:ext cx="600866" cy="600944"/>
          </a:xfrm>
          <a:prstGeom prst="ellipse">
            <a:avLst/>
          </a:prstGeom>
          <a:solidFill>
            <a:schemeClr val="accent3"/>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3" name="椭圆 70"/>
          <p:cNvSpPr/>
          <p:nvPr/>
        </p:nvSpPr>
        <p:spPr>
          <a:xfrm>
            <a:off x="1936844" y="2127944"/>
            <a:ext cx="304099" cy="366595"/>
          </a:xfrm>
          <a:custGeom>
            <a:avLst/>
            <a:gdLst/>
            <a:ahLst/>
            <a:cxnLst/>
            <a:rect l="l" t="t" r="r" b="b"/>
            <a:pathLst>
              <a:path w="1674290" h="2018114">
                <a:moveTo>
                  <a:pt x="307141" y="691642"/>
                </a:moveTo>
                <a:lnTo>
                  <a:pt x="1378912" y="691642"/>
                </a:lnTo>
                <a:lnTo>
                  <a:pt x="1369387" y="1458335"/>
                </a:lnTo>
                <a:cubicBezTo>
                  <a:pt x="1369387" y="1541769"/>
                  <a:pt x="1301750" y="1609406"/>
                  <a:pt x="1218316" y="1609406"/>
                </a:cubicBezTo>
                <a:lnTo>
                  <a:pt x="1158892" y="1609406"/>
                </a:lnTo>
                <a:lnTo>
                  <a:pt x="1158892" y="1898352"/>
                </a:lnTo>
                <a:cubicBezTo>
                  <a:pt x="1158892" y="1964495"/>
                  <a:pt x="1105273" y="2018114"/>
                  <a:pt x="1039130" y="2018114"/>
                </a:cubicBezTo>
                <a:cubicBezTo>
                  <a:pt x="972987" y="2018114"/>
                  <a:pt x="919368" y="1964495"/>
                  <a:pt x="919368" y="1898352"/>
                </a:cubicBezTo>
                <a:lnTo>
                  <a:pt x="919368" y="1609406"/>
                </a:lnTo>
                <a:lnTo>
                  <a:pt x="765901" y="1609406"/>
                </a:lnTo>
                <a:lnTo>
                  <a:pt x="765901" y="1898351"/>
                </a:lnTo>
                <a:cubicBezTo>
                  <a:pt x="765901" y="1964494"/>
                  <a:pt x="712282" y="2018113"/>
                  <a:pt x="646139" y="2018113"/>
                </a:cubicBezTo>
                <a:cubicBezTo>
                  <a:pt x="579996" y="2018113"/>
                  <a:pt x="526377" y="1964494"/>
                  <a:pt x="526377" y="1898351"/>
                </a:cubicBezTo>
                <a:lnTo>
                  <a:pt x="526377" y="1609406"/>
                </a:lnTo>
                <a:lnTo>
                  <a:pt x="458213" y="1609406"/>
                </a:lnTo>
                <a:cubicBezTo>
                  <a:pt x="374779" y="1609406"/>
                  <a:pt x="307141" y="1541769"/>
                  <a:pt x="307141" y="1458335"/>
                </a:cubicBezTo>
                <a:lnTo>
                  <a:pt x="307141" y="1156202"/>
                </a:lnTo>
                <a:lnTo>
                  <a:pt x="307141" y="854070"/>
                </a:lnTo>
                <a:close/>
                <a:moveTo>
                  <a:pt x="1554528" y="683951"/>
                </a:moveTo>
                <a:cubicBezTo>
                  <a:pt x="1620671" y="683951"/>
                  <a:pt x="1674290" y="737570"/>
                  <a:pt x="1674290" y="803713"/>
                </a:cubicBezTo>
                <a:lnTo>
                  <a:pt x="1674290" y="1299148"/>
                </a:lnTo>
                <a:cubicBezTo>
                  <a:pt x="1674290" y="1365291"/>
                  <a:pt x="1620671" y="1418910"/>
                  <a:pt x="1554528" y="1418910"/>
                </a:cubicBezTo>
                <a:cubicBezTo>
                  <a:pt x="1488385" y="1418910"/>
                  <a:pt x="1434766" y="1365291"/>
                  <a:pt x="1434766" y="1299148"/>
                </a:cubicBezTo>
                <a:lnTo>
                  <a:pt x="1434766" y="803713"/>
                </a:lnTo>
                <a:cubicBezTo>
                  <a:pt x="1434766" y="737570"/>
                  <a:pt x="1488385" y="683951"/>
                  <a:pt x="1554528" y="683951"/>
                </a:cubicBezTo>
                <a:close/>
                <a:moveTo>
                  <a:pt x="119762" y="683950"/>
                </a:moveTo>
                <a:cubicBezTo>
                  <a:pt x="185905" y="683950"/>
                  <a:pt x="239524" y="737569"/>
                  <a:pt x="239524" y="803712"/>
                </a:cubicBezTo>
                <a:lnTo>
                  <a:pt x="239524" y="1299147"/>
                </a:lnTo>
                <a:cubicBezTo>
                  <a:pt x="239524" y="1365290"/>
                  <a:pt x="185905" y="1418909"/>
                  <a:pt x="119762" y="1418909"/>
                </a:cubicBezTo>
                <a:cubicBezTo>
                  <a:pt x="53619" y="1418909"/>
                  <a:pt x="0" y="1365290"/>
                  <a:pt x="0" y="1299147"/>
                </a:cubicBezTo>
                <a:lnTo>
                  <a:pt x="0" y="803712"/>
                </a:lnTo>
                <a:cubicBezTo>
                  <a:pt x="0" y="737569"/>
                  <a:pt x="53619" y="683950"/>
                  <a:pt x="119762" y="683950"/>
                </a:cubicBezTo>
                <a:close/>
                <a:moveTo>
                  <a:pt x="1058285" y="381191"/>
                </a:moveTo>
                <a:cubicBezTo>
                  <a:pt x="1028091" y="381191"/>
                  <a:pt x="1003614" y="405668"/>
                  <a:pt x="1003614" y="435862"/>
                </a:cubicBezTo>
                <a:cubicBezTo>
                  <a:pt x="1003614" y="466056"/>
                  <a:pt x="1028091" y="490533"/>
                  <a:pt x="1058285" y="490533"/>
                </a:cubicBezTo>
                <a:cubicBezTo>
                  <a:pt x="1088479" y="490533"/>
                  <a:pt x="1112956" y="466056"/>
                  <a:pt x="1112956" y="435862"/>
                </a:cubicBezTo>
                <a:cubicBezTo>
                  <a:pt x="1112956" y="405668"/>
                  <a:pt x="1088479" y="381191"/>
                  <a:pt x="1058285" y="381191"/>
                </a:cubicBezTo>
                <a:close/>
                <a:moveTo>
                  <a:pt x="620445" y="381191"/>
                </a:moveTo>
                <a:cubicBezTo>
                  <a:pt x="590251" y="381191"/>
                  <a:pt x="565774" y="405668"/>
                  <a:pt x="565774" y="435862"/>
                </a:cubicBezTo>
                <a:cubicBezTo>
                  <a:pt x="565774" y="466056"/>
                  <a:pt x="590251" y="490533"/>
                  <a:pt x="620445" y="490533"/>
                </a:cubicBezTo>
                <a:cubicBezTo>
                  <a:pt x="650639" y="490533"/>
                  <a:pt x="675116" y="466056"/>
                  <a:pt x="675116" y="435862"/>
                </a:cubicBezTo>
                <a:cubicBezTo>
                  <a:pt x="675116" y="405668"/>
                  <a:pt x="650639" y="381191"/>
                  <a:pt x="620445" y="381191"/>
                </a:cubicBezTo>
                <a:close/>
                <a:moveTo>
                  <a:pt x="508384" y="1373"/>
                </a:moveTo>
                <a:cubicBezTo>
                  <a:pt x="515956" y="3701"/>
                  <a:pt x="522639" y="8917"/>
                  <a:pt x="526639" y="16470"/>
                </a:cubicBezTo>
                <a:lnTo>
                  <a:pt x="615978" y="185144"/>
                </a:lnTo>
                <a:cubicBezTo>
                  <a:pt x="687009" y="148129"/>
                  <a:pt x="767930" y="128483"/>
                  <a:pt x="853439" y="128483"/>
                </a:cubicBezTo>
                <a:cubicBezTo>
                  <a:pt x="932860" y="128483"/>
                  <a:pt x="1008322" y="145431"/>
                  <a:pt x="1075718" y="177325"/>
                </a:cubicBezTo>
                <a:lnTo>
                  <a:pt x="1150798" y="40824"/>
                </a:lnTo>
                <a:cubicBezTo>
                  <a:pt x="1154917" y="33335"/>
                  <a:pt x="1161682" y="28224"/>
                  <a:pt x="1169289" y="26016"/>
                </a:cubicBezTo>
                <a:cubicBezTo>
                  <a:pt x="1176896" y="23808"/>
                  <a:pt x="1185346" y="24501"/>
                  <a:pt x="1192835" y="28621"/>
                </a:cubicBezTo>
                <a:cubicBezTo>
                  <a:pt x="1207813" y="36859"/>
                  <a:pt x="1213277" y="55680"/>
                  <a:pt x="1205038" y="70658"/>
                </a:cubicBezTo>
                <a:lnTo>
                  <a:pt x="1130773" y="205677"/>
                </a:lnTo>
                <a:cubicBezTo>
                  <a:pt x="1280708" y="293097"/>
                  <a:pt x="1383706" y="450928"/>
                  <a:pt x="1395615" y="633899"/>
                </a:cubicBezTo>
                <a:lnTo>
                  <a:pt x="311263" y="633899"/>
                </a:lnTo>
                <a:cubicBezTo>
                  <a:pt x="322782" y="456918"/>
                  <a:pt x="419524" y="303459"/>
                  <a:pt x="560939" y="213488"/>
                </a:cubicBezTo>
                <a:lnTo>
                  <a:pt x="471935" y="45445"/>
                </a:lnTo>
                <a:cubicBezTo>
                  <a:pt x="463934" y="30339"/>
                  <a:pt x="469694" y="11606"/>
                  <a:pt x="484800" y="3605"/>
                </a:cubicBezTo>
                <a:cubicBezTo>
                  <a:pt x="492353" y="-395"/>
                  <a:pt x="500812" y="-955"/>
                  <a:pt x="508384" y="1373"/>
                </a:cubicBezTo>
                <a:close/>
              </a:path>
            </a:pathLst>
          </a:custGeom>
          <a:solidFill>
            <a:schemeClr val="bg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31" tIns="45715" rIns="91431" bIns="45715" numCol="1" spcCol="0" rtlCol="0" fromWordArt="0" anchor="ctr" anchorCtr="0" forceAA="0" compatLnSpc="1">
            <a:noAutofit/>
          </a:bodyPr>
          <a:lstStyle/>
          <a:p>
            <a:pPr algn="ctr"/>
            <a:endParaRPr lang="zh-CN" altLang="en-US"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74" name="组合 73"/>
          <p:cNvGrpSpPr/>
          <p:nvPr/>
        </p:nvGrpSpPr>
        <p:grpSpPr>
          <a:xfrm>
            <a:off x="1936843" y="3074282"/>
            <a:ext cx="287712" cy="289711"/>
            <a:chOff x="3771900" y="3200400"/>
            <a:chExt cx="2011680" cy="2025396"/>
          </a:xfrm>
          <a:solidFill>
            <a:schemeClr val="bg1"/>
          </a:solidFill>
        </p:grpSpPr>
        <p:sp>
          <p:nvSpPr>
            <p:cNvPr id="75" name="任意多边形 74"/>
            <p:cNvSpPr/>
            <p:nvPr/>
          </p:nvSpPr>
          <p:spPr>
            <a:xfrm>
              <a:off x="3775166" y="3370217"/>
              <a:ext cx="770708" cy="796834"/>
            </a:xfrm>
            <a:custGeom>
              <a:avLst/>
              <a:gdLst>
                <a:gd name="connsiteX0" fmla="*/ 0 w 770708"/>
                <a:gd name="connsiteY0" fmla="*/ 104503 h 796834"/>
                <a:gd name="connsiteX1" fmla="*/ 0 w 770708"/>
                <a:gd name="connsiteY1" fmla="*/ 796834 h 796834"/>
                <a:gd name="connsiteX2" fmla="*/ 770708 w 770708"/>
                <a:gd name="connsiteY2" fmla="*/ 770709 h 796834"/>
                <a:gd name="connsiteX3" fmla="*/ 770708 w 770708"/>
                <a:gd name="connsiteY3" fmla="*/ 0 h 796834"/>
                <a:gd name="connsiteX4" fmla="*/ 0 w 770708"/>
                <a:gd name="connsiteY4" fmla="*/ 104503 h 796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708" h="796834">
                  <a:moveTo>
                    <a:pt x="0" y="104503"/>
                  </a:moveTo>
                  <a:lnTo>
                    <a:pt x="0" y="796834"/>
                  </a:lnTo>
                  <a:lnTo>
                    <a:pt x="770708" y="770709"/>
                  </a:lnTo>
                  <a:lnTo>
                    <a:pt x="770708" y="0"/>
                  </a:lnTo>
                  <a:lnTo>
                    <a:pt x="0" y="104503"/>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6" name="任意多边形 75"/>
            <p:cNvSpPr/>
            <p:nvPr/>
          </p:nvSpPr>
          <p:spPr>
            <a:xfrm>
              <a:off x="4704588" y="3200400"/>
              <a:ext cx="1078992" cy="937260"/>
            </a:xfrm>
            <a:custGeom>
              <a:avLst/>
              <a:gdLst>
                <a:gd name="connsiteX0" fmla="*/ 0 w 1078992"/>
                <a:gd name="connsiteY0" fmla="*/ 155448 h 937260"/>
                <a:gd name="connsiteX1" fmla="*/ 1078992 w 1078992"/>
                <a:gd name="connsiteY1" fmla="*/ 0 h 937260"/>
                <a:gd name="connsiteX2" fmla="*/ 1078992 w 1078992"/>
                <a:gd name="connsiteY2" fmla="*/ 928116 h 937260"/>
                <a:gd name="connsiteX3" fmla="*/ 9144 w 1078992"/>
                <a:gd name="connsiteY3" fmla="*/ 937260 h 937260"/>
                <a:gd name="connsiteX4" fmla="*/ 0 w 1078992"/>
                <a:gd name="connsiteY4" fmla="*/ 155448 h 937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8992" h="937260">
                  <a:moveTo>
                    <a:pt x="0" y="155448"/>
                  </a:moveTo>
                  <a:lnTo>
                    <a:pt x="1078992" y="0"/>
                  </a:lnTo>
                  <a:lnTo>
                    <a:pt x="1078992" y="928116"/>
                  </a:lnTo>
                  <a:lnTo>
                    <a:pt x="9144" y="937260"/>
                  </a:lnTo>
                  <a:lnTo>
                    <a:pt x="0" y="155448"/>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07" name="任意多边形 106"/>
            <p:cNvSpPr/>
            <p:nvPr/>
          </p:nvSpPr>
          <p:spPr>
            <a:xfrm>
              <a:off x="3771900" y="4279392"/>
              <a:ext cx="772668" cy="786384"/>
            </a:xfrm>
            <a:custGeom>
              <a:avLst/>
              <a:gdLst>
                <a:gd name="connsiteX0" fmla="*/ 0 w 772668"/>
                <a:gd name="connsiteY0" fmla="*/ 0 h 786384"/>
                <a:gd name="connsiteX1" fmla="*/ 772668 w 772668"/>
                <a:gd name="connsiteY1" fmla="*/ 13716 h 786384"/>
                <a:gd name="connsiteX2" fmla="*/ 772668 w 772668"/>
                <a:gd name="connsiteY2" fmla="*/ 786384 h 786384"/>
                <a:gd name="connsiteX3" fmla="*/ 4572 w 772668"/>
                <a:gd name="connsiteY3" fmla="*/ 667512 h 786384"/>
                <a:gd name="connsiteX4" fmla="*/ 0 w 772668"/>
                <a:gd name="connsiteY4" fmla="*/ 0 h 786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2668" h="786384">
                  <a:moveTo>
                    <a:pt x="0" y="0"/>
                  </a:moveTo>
                  <a:lnTo>
                    <a:pt x="772668" y="13716"/>
                  </a:lnTo>
                  <a:lnTo>
                    <a:pt x="772668" y="786384"/>
                  </a:lnTo>
                  <a:lnTo>
                    <a:pt x="4572" y="667512"/>
                  </a:lnTo>
                  <a:lnTo>
                    <a:pt x="0" y="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08" name="任意多边形 107"/>
            <p:cNvSpPr/>
            <p:nvPr/>
          </p:nvSpPr>
          <p:spPr>
            <a:xfrm>
              <a:off x="4704587" y="4293109"/>
              <a:ext cx="1076201" cy="932687"/>
            </a:xfrm>
            <a:custGeom>
              <a:avLst/>
              <a:gdLst>
                <a:gd name="connsiteX0" fmla="*/ 0 w 1092708"/>
                <a:gd name="connsiteY0" fmla="*/ 0 h 932688"/>
                <a:gd name="connsiteX1" fmla="*/ 0 w 1092708"/>
                <a:gd name="connsiteY1" fmla="*/ 795528 h 932688"/>
                <a:gd name="connsiteX2" fmla="*/ 1092708 w 1092708"/>
                <a:gd name="connsiteY2" fmla="*/ 932688 h 932688"/>
                <a:gd name="connsiteX3" fmla="*/ 1092708 w 1092708"/>
                <a:gd name="connsiteY3" fmla="*/ 9144 h 932688"/>
                <a:gd name="connsiteX4" fmla="*/ 0 w 1092708"/>
                <a:gd name="connsiteY4" fmla="*/ 0 h 9326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2708" h="932688">
                  <a:moveTo>
                    <a:pt x="0" y="0"/>
                  </a:moveTo>
                  <a:lnTo>
                    <a:pt x="0" y="795528"/>
                  </a:lnTo>
                  <a:lnTo>
                    <a:pt x="1092708" y="932688"/>
                  </a:lnTo>
                  <a:lnTo>
                    <a:pt x="1092708" y="9144"/>
                  </a:lnTo>
                  <a:lnTo>
                    <a:pt x="0" y="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109" name="组合 108"/>
          <p:cNvGrpSpPr/>
          <p:nvPr/>
        </p:nvGrpSpPr>
        <p:grpSpPr>
          <a:xfrm>
            <a:off x="1948822" y="3967033"/>
            <a:ext cx="280142" cy="337748"/>
            <a:chOff x="4141788" y="809625"/>
            <a:chExt cx="3600450" cy="4340225"/>
          </a:xfrm>
          <a:solidFill>
            <a:schemeClr val="bg1"/>
          </a:solidFill>
        </p:grpSpPr>
        <p:sp>
          <p:nvSpPr>
            <p:cNvPr id="110" name="Freeform 7"/>
            <p:cNvSpPr/>
            <p:nvPr/>
          </p:nvSpPr>
          <p:spPr bwMode="auto">
            <a:xfrm>
              <a:off x="4141788" y="1774825"/>
              <a:ext cx="3600450" cy="3375025"/>
            </a:xfrm>
            <a:custGeom>
              <a:avLst/>
              <a:gdLst>
                <a:gd name="T0" fmla="*/ 923 w 958"/>
                <a:gd name="T1" fmla="*/ 114 h 898"/>
                <a:gd name="T2" fmla="*/ 721 w 958"/>
                <a:gd name="T3" fmla="*/ 0 h 898"/>
                <a:gd name="T4" fmla="*/ 508 w 958"/>
                <a:gd name="T5" fmla="*/ 65 h 898"/>
                <a:gd name="T6" fmla="*/ 326 w 958"/>
                <a:gd name="T7" fmla="*/ 3 h 898"/>
                <a:gd name="T8" fmla="*/ 0 w 958"/>
                <a:gd name="T9" fmla="*/ 341 h 898"/>
                <a:gd name="T10" fmla="*/ 107 w 958"/>
                <a:gd name="T11" fmla="*/ 734 h 898"/>
                <a:gd name="T12" fmla="*/ 301 w 958"/>
                <a:gd name="T13" fmla="*/ 898 h 898"/>
                <a:gd name="T14" fmla="*/ 494 w 958"/>
                <a:gd name="T15" fmla="*/ 849 h 898"/>
                <a:gd name="T16" fmla="*/ 681 w 958"/>
                <a:gd name="T17" fmla="*/ 894 h 898"/>
                <a:gd name="T18" fmla="*/ 958 w 958"/>
                <a:gd name="T19" fmla="*/ 583 h 898"/>
                <a:gd name="T20" fmla="*/ 956 w 958"/>
                <a:gd name="T21" fmla="*/ 567 h 898"/>
                <a:gd name="T22" fmla="*/ 956 w 958"/>
                <a:gd name="T23" fmla="*/ 559 h 898"/>
                <a:gd name="T24" fmla="*/ 812 w 958"/>
                <a:gd name="T25" fmla="*/ 327 h 898"/>
                <a:gd name="T26" fmla="*/ 920 w 958"/>
                <a:gd name="T27" fmla="*/ 116 h 898"/>
                <a:gd name="T28" fmla="*/ 923 w 958"/>
                <a:gd name="T29" fmla="*/ 114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8" h="898">
                  <a:moveTo>
                    <a:pt x="923" y="114"/>
                  </a:moveTo>
                  <a:cubicBezTo>
                    <a:pt x="877" y="57"/>
                    <a:pt x="816" y="0"/>
                    <a:pt x="721" y="0"/>
                  </a:cubicBezTo>
                  <a:cubicBezTo>
                    <a:pt x="655" y="0"/>
                    <a:pt x="599" y="65"/>
                    <a:pt x="508" y="65"/>
                  </a:cubicBezTo>
                  <a:cubicBezTo>
                    <a:pt x="435" y="65"/>
                    <a:pt x="405" y="3"/>
                    <a:pt x="326" y="3"/>
                  </a:cubicBezTo>
                  <a:cubicBezTo>
                    <a:pt x="162" y="3"/>
                    <a:pt x="0" y="150"/>
                    <a:pt x="0" y="341"/>
                  </a:cubicBezTo>
                  <a:cubicBezTo>
                    <a:pt x="0" y="442"/>
                    <a:pt x="33" y="598"/>
                    <a:pt x="107" y="734"/>
                  </a:cubicBezTo>
                  <a:cubicBezTo>
                    <a:pt x="161" y="834"/>
                    <a:pt x="227" y="898"/>
                    <a:pt x="301" y="898"/>
                  </a:cubicBezTo>
                  <a:cubicBezTo>
                    <a:pt x="355" y="898"/>
                    <a:pt x="418" y="849"/>
                    <a:pt x="494" y="849"/>
                  </a:cubicBezTo>
                  <a:cubicBezTo>
                    <a:pt x="560" y="849"/>
                    <a:pt x="621" y="894"/>
                    <a:pt x="681" y="894"/>
                  </a:cubicBezTo>
                  <a:cubicBezTo>
                    <a:pt x="825" y="894"/>
                    <a:pt x="958" y="707"/>
                    <a:pt x="958" y="583"/>
                  </a:cubicBezTo>
                  <a:cubicBezTo>
                    <a:pt x="958" y="576"/>
                    <a:pt x="956" y="572"/>
                    <a:pt x="956" y="567"/>
                  </a:cubicBezTo>
                  <a:cubicBezTo>
                    <a:pt x="956" y="559"/>
                    <a:pt x="956" y="559"/>
                    <a:pt x="956" y="559"/>
                  </a:cubicBezTo>
                  <a:cubicBezTo>
                    <a:pt x="863" y="509"/>
                    <a:pt x="812" y="434"/>
                    <a:pt x="812" y="327"/>
                  </a:cubicBezTo>
                  <a:cubicBezTo>
                    <a:pt x="812" y="240"/>
                    <a:pt x="850" y="164"/>
                    <a:pt x="920" y="116"/>
                  </a:cubicBezTo>
                  <a:cubicBezTo>
                    <a:pt x="923" y="114"/>
                    <a:pt x="923" y="114"/>
                    <a:pt x="923" y="114"/>
                  </a:cubicBezTo>
                  <a:close/>
                </a:path>
              </a:pathLst>
            </a:custGeom>
            <a:grpFill/>
            <a:ln w="9525">
              <a:noFill/>
              <a:round/>
            </a:ln>
          </p:spPr>
          <p:txBody>
            <a:bodyPr vert="horz" wrap="square" lIns="91440" tIns="45720" rIns="91440" bIns="45720" numCol="1" anchor="t" anchorCtr="0" compatLnSpc="1"/>
            <a:lstStyle/>
            <a:p>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11" name="Freeform 8"/>
            <p:cNvSpPr/>
            <p:nvPr/>
          </p:nvSpPr>
          <p:spPr bwMode="auto">
            <a:xfrm>
              <a:off x="6021388" y="809625"/>
              <a:ext cx="792163" cy="1135063"/>
            </a:xfrm>
            <a:custGeom>
              <a:avLst/>
              <a:gdLst>
                <a:gd name="T0" fmla="*/ 5 w 211"/>
                <a:gd name="T1" fmla="*/ 302 h 302"/>
                <a:gd name="T2" fmla="*/ 211 w 211"/>
                <a:gd name="T3" fmla="*/ 47 h 302"/>
                <a:gd name="T4" fmla="*/ 208 w 211"/>
                <a:gd name="T5" fmla="*/ 6 h 302"/>
                <a:gd name="T6" fmla="*/ 207 w 211"/>
                <a:gd name="T7" fmla="*/ 0 h 302"/>
                <a:gd name="T8" fmla="*/ 0 w 211"/>
                <a:gd name="T9" fmla="*/ 249 h 302"/>
                <a:gd name="T10" fmla="*/ 5 w 211"/>
                <a:gd name="T11" fmla="*/ 295 h 302"/>
                <a:gd name="T12" fmla="*/ 5 w 211"/>
                <a:gd name="T13" fmla="*/ 302 h 302"/>
              </a:gdLst>
              <a:ahLst/>
              <a:cxnLst>
                <a:cxn ang="0">
                  <a:pos x="T0" y="T1"/>
                </a:cxn>
                <a:cxn ang="0">
                  <a:pos x="T2" y="T3"/>
                </a:cxn>
                <a:cxn ang="0">
                  <a:pos x="T4" y="T5"/>
                </a:cxn>
                <a:cxn ang="0">
                  <a:pos x="T6" y="T7"/>
                </a:cxn>
                <a:cxn ang="0">
                  <a:pos x="T8" y="T9"/>
                </a:cxn>
                <a:cxn ang="0">
                  <a:pos x="T10" y="T11"/>
                </a:cxn>
                <a:cxn ang="0">
                  <a:pos x="T12" y="T13"/>
                </a:cxn>
              </a:cxnLst>
              <a:rect l="0" t="0" r="r" b="b"/>
              <a:pathLst>
                <a:path w="211" h="302">
                  <a:moveTo>
                    <a:pt x="5" y="302"/>
                  </a:moveTo>
                  <a:cubicBezTo>
                    <a:pt x="112" y="268"/>
                    <a:pt x="211" y="188"/>
                    <a:pt x="211" y="47"/>
                  </a:cubicBezTo>
                  <a:cubicBezTo>
                    <a:pt x="211" y="36"/>
                    <a:pt x="210" y="22"/>
                    <a:pt x="208" y="6"/>
                  </a:cubicBezTo>
                  <a:cubicBezTo>
                    <a:pt x="207" y="0"/>
                    <a:pt x="207" y="0"/>
                    <a:pt x="207" y="0"/>
                  </a:cubicBezTo>
                  <a:cubicBezTo>
                    <a:pt x="98" y="30"/>
                    <a:pt x="0" y="115"/>
                    <a:pt x="0" y="249"/>
                  </a:cubicBezTo>
                  <a:cubicBezTo>
                    <a:pt x="0" y="262"/>
                    <a:pt x="1" y="278"/>
                    <a:pt x="5" y="295"/>
                  </a:cubicBezTo>
                  <a:cubicBezTo>
                    <a:pt x="5" y="302"/>
                    <a:pt x="5" y="302"/>
                    <a:pt x="5" y="302"/>
                  </a:cubicBezTo>
                  <a:close/>
                </a:path>
              </a:pathLst>
            </a:custGeom>
            <a:grpFill/>
            <a:ln w="9525">
              <a:noFill/>
              <a:round/>
            </a:ln>
          </p:spPr>
          <p:txBody>
            <a:bodyPr vert="horz" wrap="square" lIns="91440" tIns="45720" rIns="91440" bIns="45720" numCol="1" anchor="t" anchorCtr="0" compatLnSpc="1"/>
            <a:lstStyle/>
            <a:p>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112" name="组合 111"/>
          <p:cNvGrpSpPr/>
          <p:nvPr/>
        </p:nvGrpSpPr>
        <p:grpSpPr>
          <a:xfrm>
            <a:off x="2437164" y="2821377"/>
            <a:ext cx="1971473" cy="751569"/>
            <a:chOff x="3447030" y="3890565"/>
            <a:chExt cx="1971730" cy="751569"/>
          </a:xfrm>
        </p:grpSpPr>
        <p:sp>
          <p:nvSpPr>
            <p:cNvPr id="113" name="文本框 111"/>
            <p:cNvSpPr txBox="1"/>
            <p:nvPr/>
          </p:nvSpPr>
          <p:spPr>
            <a:xfrm>
              <a:off x="3451161" y="3890565"/>
              <a:ext cx="1725052" cy="384721"/>
            </a:xfrm>
            <a:prstGeom prst="rect">
              <a:avLst/>
            </a:prstGeom>
            <a:noFill/>
          </p:spPr>
          <p:txBody>
            <a:bodyPr wrap="square" rtlCol="0">
              <a:spAutoFit/>
            </a:bodyPr>
            <a:lstStyle/>
            <a:p>
              <a:r>
                <a:rPr lang="zh-CN" altLang="en-US" sz="1900" dirty="0">
                  <a:solidFill>
                    <a:schemeClr val="tx1">
                      <a:lumMod val="50000"/>
                      <a:lumOff val="50000"/>
                    </a:schemeClr>
                  </a:solidFill>
                  <a:latin typeface="微软雅黑" panose="020B0503020204020204" pitchFamily="34" charset="-122"/>
                  <a:ea typeface="微软雅黑" panose="020B0503020204020204" pitchFamily="34" charset="-122"/>
                </a:rPr>
                <a:t>标题文字</a:t>
              </a:r>
            </a:p>
          </p:txBody>
        </p:sp>
        <p:sp>
          <p:nvSpPr>
            <p:cNvPr id="114" name="文本框 112"/>
            <p:cNvSpPr txBox="1"/>
            <p:nvPr/>
          </p:nvSpPr>
          <p:spPr>
            <a:xfrm>
              <a:off x="3447030" y="4180469"/>
              <a:ext cx="1971730" cy="461665"/>
            </a:xfrm>
            <a:prstGeom prst="rect">
              <a:avLst/>
            </a:prstGeom>
            <a:noFill/>
          </p:spPr>
          <p:txBody>
            <a:bodyPr wrap="square" rtlCol="0">
              <a:spAutoFit/>
            </a:bodyPr>
            <a:lstStyle/>
            <a:p>
              <a:pPr algn="just"/>
              <a:r>
                <a:rPr lang="zh-CN" altLang="en-US" sz="12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单击此处可添加文本单击此处可添加文本</a:t>
              </a:r>
              <a:endPar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115" name="组合 114"/>
          <p:cNvGrpSpPr/>
          <p:nvPr/>
        </p:nvGrpSpPr>
        <p:grpSpPr>
          <a:xfrm>
            <a:off x="2437164" y="3786290"/>
            <a:ext cx="1971473" cy="751569"/>
            <a:chOff x="3447030" y="3890565"/>
            <a:chExt cx="1971730" cy="751569"/>
          </a:xfrm>
        </p:grpSpPr>
        <p:sp>
          <p:nvSpPr>
            <p:cNvPr id="116" name="文本框 111"/>
            <p:cNvSpPr txBox="1"/>
            <p:nvPr/>
          </p:nvSpPr>
          <p:spPr>
            <a:xfrm>
              <a:off x="3451161" y="3890565"/>
              <a:ext cx="1725052" cy="384721"/>
            </a:xfrm>
            <a:prstGeom prst="rect">
              <a:avLst/>
            </a:prstGeom>
            <a:noFill/>
          </p:spPr>
          <p:txBody>
            <a:bodyPr wrap="square" rtlCol="0">
              <a:spAutoFit/>
            </a:bodyPr>
            <a:lstStyle/>
            <a:p>
              <a:r>
                <a:rPr lang="zh-CN" altLang="en-US" sz="1900" dirty="0">
                  <a:solidFill>
                    <a:schemeClr val="tx1">
                      <a:lumMod val="50000"/>
                      <a:lumOff val="50000"/>
                    </a:schemeClr>
                  </a:solidFill>
                  <a:latin typeface="微软雅黑" panose="020B0503020204020204" pitchFamily="34" charset="-122"/>
                  <a:ea typeface="微软雅黑" panose="020B0503020204020204" pitchFamily="34" charset="-122"/>
                </a:rPr>
                <a:t>标题文字</a:t>
              </a:r>
            </a:p>
          </p:txBody>
        </p:sp>
        <p:sp>
          <p:nvSpPr>
            <p:cNvPr id="117" name="文本框 112"/>
            <p:cNvSpPr txBox="1"/>
            <p:nvPr/>
          </p:nvSpPr>
          <p:spPr>
            <a:xfrm>
              <a:off x="3447030" y="4180469"/>
              <a:ext cx="1971730" cy="461665"/>
            </a:xfrm>
            <a:prstGeom prst="rect">
              <a:avLst/>
            </a:prstGeom>
            <a:noFill/>
          </p:spPr>
          <p:txBody>
            <a:bodyPr wrap="square" rtlCol="0">
              <a:spAutoFit/>
            </a:bodyPr>
            <a:lstStyle/>
            <a:p>
              <a:pPr algn="just"/>
              <a:r>
                <a:rPr lang="zh-CN" altLang="en-US" sz="12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单击此处可添加文本单击此处可添加文本</a:t>
              </a:r>
              <a:endPar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sp>
        <p:nvSpPr>
          <p:cNvPr id="118" name="TextBox 117"/>
          <p:cNvSpPr txBox="1"/>
          <p:nvPr/>
        </p:nvSpPr>
        <p:spPr>
          <a:xfrm>
            <a:off x="1584086" y="5583819"/>
            <a:ext cx="8927830" cy="533480"/>
          </a:xfrm>
          <a:prstGeom prst="rect">
            <a:avLst/>
          </a:prstGeom>
          <a:noFill/>
        </p:spPr>
        <p:txBody>
          <a:bodyPr wrap="square" lIns="121908" tIns="60954" rIns="121908" bIns="60954" rtlCol="0">
            <a:spAutoFit/>
          </a:bodyPr>
          <a:lstStyle/>
          <a:p>
            <a:r>
              <a:rPr lang="zh-CN" altLang="en-US" sz="1300" spc="-13" dirty="0">
                <a:solidFill>
                  <a:schemeClr val="tx1">
                    <a:lumMod val="50000"/>
                    <a:lumOff val="50000"/>
                  </a:schemeClr>
                </a:solidFill>
                <a:latin typeface="微软雅黑" panose="020B0503020204020204" pitchFamily="34" charset="-122"/>
                <a:ea typeface="微软雅黑" panose="020B0503020204020204" pitchFamily="34" charset="-122"/>
              </a:rPr>
              <a:t>请输入内容请输入文字内容请输入内容请输入文字内容请输入内容请输入文字内容请输入内容请输入文字内容请输入内容请输入文字内容请输入内容请输入文字内容请输入内容请输入文字内容请输入内容请</a:t>
            </a:r>
          </a:p>
        </p:txBody>
      </p:sp>
      <p:sp>
        <p:nvSpPr>
          <p:cNvPr id="119" name="TextBox 118"/>
          <p:cNvSpPr txBox="1"/>
          <p:nvPr/>
        </p:nvSpPr>
        <p:spPr>
          <a:xfrm>
            <a:off x="1584087" y="5164548"/>
            <a:ext cx="2739066" cy="451405"/>
          </a:xfrm>
          <a:prstGeom prst="rect">
            <a:avLst/>
          </a:prstGeom>
          <a:noFill/>
        </p:spPr>
        <p:txBody>
          <a:bodyPr wrap="square" lIns="121908" tIns="60954" rIns="121908" bIns="60954" rtlCol="0">
            <a:spAutoFit/>
          </a:bodyPr>
          <a:lstStyle/>
          <a:p>
            <a:r>
              <a:rPr lang="zh-CN" altLang="en-US" sz="2100" spc="-13" dirty="0">
                <a:solidFill>
                  <a:schemeClr val="tx1">
                    <a:lumMod val="50000"/>
                    <a:lumOff val="50000"/>
                  </a:schemeClr>
                </a:solidFill>
                <a:latin typeface="微软雅黑" panose="020B0503020204020204" pitchFamily="34" charset="-122"/>
                <a:ea typeface="微软雅黑" panose="020B0503020204020204" pitchFamily="34" charset="-122"/>
              </a:rPr>
              <a:t>标题文字内容</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right)">
                                      <p:cBhvr>
                                        <p:cTn id="7" dur="500"/>
                                        <p:tgtEl>
                                          <p:spTgt spid="49"/>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57"/>
                                        </p:tgtEl>
                                        <p:attrNameLst>
                                          <p:attrName>style.visibility</p:attrName>
                                        </p:attrNameLst>
                                      </p:cBhvr>
                                      <p:to>
                                        <p:strVal val="visible"/>
                                      </p:to>
                                    </p:set>
                                    <p:animEffect transition="in" filter="wipe(right)">
                                      <p:cBhvr>
                                        <p:cTn id="11" dur="500"/>
                                        <p:tgtEl>
                                          <p:spTgt spid="57"/>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wipe(right)">
                                      <p:cBhvr>
                                        <p:cTn id="15" dur="500"/>
                                        <p:tgtEl>
                                          <p:spTgt spid="5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2" fill="hold" grpId="0" nodeType="clickEffect">
                                  <p:stCondLst>
                                    <p:cond delay="0"/>
                                  </p:stCondLst>
                                  <p:childTnLst>
                                    <p:set>
                                      <p:cBhvr>
                                        <p:cTn id="19" dur="1" fill="hold">
                                          <p:stCondLst>
                                            <p:cond delay="0"/>
                                          </p:stCondLst>
                                        </p:cTn>
                                        <p:tgtEl>
                                          <p:spTgt spid="61"/>
                                        </p:tgtEl>
                                        <p:attrNameLst>
                                          <p:attrName>style.visibility</p:attrName>
                                        </p:attrNameLst>
                                      </p:cBhvr>
                                      <p:to>
                                        <p:strVal val="visible"/>
                                      </p:to>
                                    </p:set>
                                    <p:animEffect transition="in" filter="wipe(right)">
                                      <p:cBhvr>
                                        <p:cTn id="20" dur="500"/>
                                        <p:tgtEl>
                                          <p:spTgt spid="61"/>
                                        </p:tgtEl>
                                      </p:cBhvr>
                                    </p:animEffect>
                                  </p:childTnLst>
                                </p:cTn>
                              </p:par>
                              <p:par>
                                <p:cTn id="21" presetID="22" presetClass="entr" presetSubtype="2" fill="hold" grpId="0" nodeType="withEffect">
                                  <p:stCondLst>
                                    <p:cond delay="0"/>
                                  </p:stCondLst>
                                  <p:childTnLst>
                                    <p:set>
                                      <p:cBhvr>
                                        <p:cTn id="22" dur="1" fill="hold">
                                          <p:stCondLst>
                                            <p:cond delay="0"/>
                                          </p:stCondLst>
                                        </p:cTn>
                                        <p:tgtEl>
                                          <p:spTgt spid="62"/>
                                        </p:tgtEl>
                                        <p:attrNameLst>
                                          <p:attrName>style.visibility</p:attrName>
                                        </p:attrNameLst>
                                      </p:cBhvr>
                                      <p:to>
                                        <p:strVal val="visible"/>
                                      </p:to>
                                    </p:set>
                                    <p:animEffect transition="in" filter="wipe(right)">
                                      <p:cBhvr>
                                        <p:cTn id="23" dur="500"/>
                                        <p:tgtEl>
                                          <p:spTgt spid="62"/>
                                        </p:tgtEl>
                                      </p:cBhvr>
                                    </p:animEffect>
                                  </p:childTnLst>
                                </p:cTn>
                              </p:par>
                              <p:par>
                                <p:cTn id="24" presetID="22" presetClass="entr" presetSubtype="2" fill="hold" grpId="0" nodeType="withEffect">
                                  <p:stCondLst>
                                    <p:cond delay="0"/>
                                  </p:stCondLst>
                                  <p:childTnLst>
                                    <p:set>
                                      <p:cBhvr>
                                        <p:cTn id="25" dur="1" fill="hold">
                                          <p:stCondLst>
                                            <p:cond delay="0"/>
                                          </p:stCondLst>
                                        </p:cTn>
                                        <p:tgtEl>
                                          <p:spTgt spid="63"/>
                                        </p:tgtEl>
                                        <p:attrNameLst>
                                          <p:attrName>style.visibility</p:attrName>
                                        </p:attrNameLst>
                                      </p:cBhvr>
                                      <p:to>
                                        <p:strVal val="visible"/>
                                      </p:to>
                                    </p:set>
                                    <p:animEffect transition="in" filter="wipe(right)">
                                      <p:cBhvr>
                                        <p:cTn id="26" dur="500"/>
                                        <p:tgtEl>
                                          <p:spTgt spid="63"/>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67"/>
                                        </p:tgtEl>
                                        <p:attrNameLst>
                                          <p:attrName>style.visibility</p:attrName>
                                        </p:attrNameLst>
                                      </p:cBhvr>
                                      <p:to>
                                        <p:strVal val="visible"/>
                                      </p:to>
                                    </p:set>
                                    <p:anim calcmode="lin" valueType="num">
                                      <p:cBhvr additive="base">
                                        <p:cTn id="31" dur="500" fill="hold"/>
                                        <p:tgtEl>
                                          <p:spTgt spid="67"/>
                                        </p:tgtEl>
                                        <p:attrNameLst>
                                          <p:attrName>ppt_x</p:attrName>
                                        </p:attrNameLst>
                                      </p:cBhvr>
                                      <p:tavLst>
                                        <p:tav tm="0">
                                          <p:val>
                                            <p:strVal val="0-#ppt_w/2"/>
                                          </p:val>
                                        </p:tav>
                                        <p:tav tm="100000">
                                          <p:val>
                                            <p:strVal val="#ppt_x"/>
                                          </p:val>
                                        </p:tav>
                                      </p:tavLst>
                                    </p:anim>
                                    <p:anim calcmode="lin" valueType="num">
                                      <p:cBhvr additive="base">
                                        <p:cTn id="32" dur="500" fill="hold"/>
                                        <p:tgtEl>
                                          <p:spTgt spid="67"/>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68"/>
                                        </p:tgtEl>
                                        <p:attrNameLst>
                                          <p:attrName>style.visibility</p:attrName>
                                        </p:attrNameLst>
                                      </p:cBhvr>
                                      <p:to>
                                        <p:strVal val="visible"/>
                                      </p:to>
                                    </p:set>
                                    <p:anim calcmode="lin" valueType="num">
                                      <p:cBhvr additive="base">
                                        <p:cTn id="35" dur="500" fill="hold"/>
                                        <p:tgtEl>
                                          <p:spTgt spid="68"/>
                                        </p:tgtEl>
                                        <p:attrNameLst>
                                          <p:attrName>ppt_x</p:attrName>
                                        </p:attrNameLst>
                                      </p:cBhvr>
                                      <p:tavLst>
                                        <p:tav tm="0">
                                          <p:val>
                                            <p:strVal val="0-#ppt_w/2"/>
                                          </p:val>
                                        </p:tav>
                                        <p:tav tm="100000">
                                          <p:val>
                                            <p:strVal val="#ppt_x"/>
                                          </p:val>
                                        </p:tav>
                                      </p:tavLst>
                                    </p:anim>
                                    <p:anim calcmode="lin" valueType="num">
                                      <p:cBhvr additive="base">
                                        <p:cTn id="36" dur="500" fill="hold"/>
                                        <p:tgtEl>
                                          <p:spTgt spid="68"/>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69"/>
                                        </p:tgtEl>
                                        <p:attrNameLst>
                                          <p:attrName>style.visibility</p:attrName>
                                        </p:attrNameLst>
                                      </p:cBhvr>
                                      <p:to>
                                        <p:strVal val="visible"/>
                                      </p:to>
                                    </p:set>
                                    <p:anim calcmode="lin" valueType="num">
                                      <p:cBhvr additive="base">
                                        <p:cTn id="39" dur="500" fill="hold"/>
                                        <p:tgtEl>
                                          <p:spTgt spid="69"/>
                                        </p:tgtEl>
                                        <p:attrNameLst>
                                          <p:attrName>ppt_x</p:attrName>
                                        </p:attrNameLst>
                                      </p:cBhvr>
                                      <p:tavLst>
                                        <p:tav tm="0">
                                          <p:val>
                                            <p:strVal val="0-#ppt_w/2"/>
                                          </p:val>
                                        </p:tav>
                                        <p:tav tm="100000">
                                          <p:val>
                                            <p:strVal val="#ppt_x"/>
                                          </p:val>
                                        </p:tav>
                                      </p:tavLst>
                                    </p:anim>
                                    <p:anim calcmode="lin" valueType="num">
                                      <p:cBhvr additive="base">
                                        <p:cTn id="40" dur="500" fill="hold"/>
                                        <p:tgtEl>
                                          <p:spTgt spid="69"/>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64"/>
                                        </p:tgtEl>
                                        <p:attrNameLst>
                                          <p:attrName>style.visibility</p:attrName>
                                        </p:attrNameLst>
                                      </p:cBhvr>
                                      <p:to>
                                        <p:strVal val="visible"/>
                                      </p:to>
                                    </p:set>
                                    <p:anim calcmode="lin" valueType="num">
                                      <p:cBhvr additive="base">
                                        <p:cTn id="43" dur="500" fill="hold"/>
                                        <p:tgtEl>
                                          <p:spTgt spid="64"/>
                                        </p:tgtEl>
                                        <p:attrNameLst>
                                          <p:attrName>ppt_x</p:attrName>
                                        </p:attrNameLst>
                                      </p:cBhvr>
                                      <p:tavLst>
                                        <p:tav tm="0">
                                          <p:val>
                                            <p:strVal val="0-#ppt_w/2"/>
                                          </p:val>
                                        </p:tav>
                                        <p:tav tm="100000">
                                          <p:val>
                                            <p:strVal val="#ppt_x"/>
                                          </p:val>
                                        </p:tav>
                                      </p:tavLst>
                                    </p:anim>
                                    <p:anim calcmode="lin" valueType="num">
                                      <p:cBhvr additive="base">
                                        <p:cTn id="44" dur="500" fill="hold"/>
                                        <p:tgtEl>
                                          <p:spTgt spid="64"/>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70"/>
                                        </p:tgtEl>
                                        <p:attrNameLst>
                                          <p:attrName>style.visibility</p:attrName>
                                        </p:attrNameLst>
                                      </p:cBhvr>
                                      <p:to>
                                        <p:strVal val="visible"/>
                                      </p:to>
                                    </p:set>
                                    <p:anim calcmode="lin" valueType="num">
                                      <p:cBhvr additive="base">
                                        <p:cTn id="47" dur="500" fill="hold"/>
                                        <p:tgtEl>
                                          <p:spTgt spid="70"/>
                                        </p:tgtEl>
                                        <p:attrNameLst>
                                          <p:attrName>ppt_x</p:attrName>
                                        </p:attrNameLst>
                                      </p:cBhvr>
                                      <p:tavLst>
                                        <p:tav tm="0">
                                          <p:val>
                                            <p:strVal val="0-#ppt_w/2"/>
                                          </p:val>
                                        </p:tav>
                                        <p:tav tm="100000">
                                          <p:val>
                                            <p:strVal val="#ppt_x"/>
                                          </p:val>
                                        </p:tav>
                                      </p:tavLst>
                                    </p:anim>
                                    <p:anim calcmode="lin" valueType="num">
                                      <p:cBhvr additive="base">
                                        <p:cTn id="48" dur="500" fill="hold"/>
                                        <p:tgtEl>
                                          <p:spTgt spid="70"/>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71"/>
                                        </p:tgtEl>
                                        <p:attrNameLst>
                                          <p:attrName>style.visibility</p:attrName>
                                        </p:attrNameLst>
                                      </p:cBhvr>
                                      <p:to>
                                        <p:strVal val="visible"/>
                                      </p:to>
                                    </p:set>
                                    <p:anim calcmode="lin" valueType="num">
                                      <p:cBhvr additive="base">
                                        <p:cTn id="51" dur="500" fill="hold"/>
                                        <p:tgtEl>
                                          <p:spTgt spid="71"/>
                                        </p:tgtEl>
                                        <p:attrNameLst>
                                          <p:attrName>ppt_x</p:attrName>
                                        </p:attrNameLst>
                                      </p:cBhvr>
                                      <p:tavLst>
                                        <p:tav tm="0">
                                          <p:val>
                                            <p:strVal val="0-#ppt_w/2"/>
                                          </p:val>
                                        </p:tav>
                                        <p:tav tm="100000">
                                          <p:val>
                                            <p:strVal val="#ppt_x"/>
                                          </p:val>
                                        </p:tav>
                                      </p:tavLst>
                                    </p:anim>
                                    <p:anim calcmode="lin" valueType="num">
                                      <p:cBhvr additive="base">
                                        <p:cTn id="52" dur="500" fill="hold"/>
                                        <p:tgtEl>
                                          <p:spTgt spid="71"/>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72"/>
                                        </p:tgtEl>
                                        <p:attrNameLst>
                                          <p:attrName>style.visibility</p:attrName>
                                        </p:attrNameLst>
                                      </p:cBhvr>
                                      <p:to>
                                        <p:strVal val="visible"/>
                                      </p:to>
                                    </p:set>
                                    <p:anim calcmode="lin" valueType="num">
                                      <p:cBhvr additive="base">
                                        <p:cTn id="55" dur="500" fill="hold"/>
                                        <p:tgtEl>
                                          <p:spTgt spid="72"/>
                                        </p:tgtEl>
                                        <p:attrNameLst>
                                          <p:attrName>ppt_x</p:attrName>
                                        </p:attrNameLst>
                                      </p:cBhvr>
                                      <p:tavLst>
                                        <p:tav tm="0">
                                          <p:val>
                                            <p:strVal val="0-#ppt_w/2"/>
                                          </p:val>
                                        </p:tav>
                                        <p:tav tm="100000">
                                          <p:val>
                                            <p:strVal val="#ppt_x"/>
                                          </p:val>
                                        </p:tav>
                                      </p:tavLst>
                                    </p:anim>
                                    <p:anim calcmode="lin" valueType="num">
                                      <p:cBhvr additive="base">
                                        <p:cTn id="56" dur="500" fill="hold"/>
                                        <p:tgtEl>
                                          <p:spTgt spid="72"/>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73"/>
                                        </p:tgtEl>
                                        <p:attrNameLst>
                                          <p:attrName>style.visibility</p:attrName>
                                        </p:attrNameLst>
                                      </p:cBhvr>
                                      <p:to>
                                        <p:strVal val="visible"/>
                                      </p:to>
                                    </p:set>
                                    <p:anim calcmode="lin" valueType="num">
                                      <p:cBhvr additive="base">
                                        <p:cTn id="59" dur="500" fill="hold"/>
                                        <p:tgtEl>
                                          <p:spTgt spid="73"/>
                                        </p:tgtEl>
                                        <p:attrNameLst>
                                          <p:attrName>ppt_x</p:attrName>
                                        </p:attrNameLst>
                                      </p:cBhvr>
                                      <p:tavLst>
                                        <p:tav tm="0">
                                          <p:val>
                                            <p:strVal val="0-#ppt_w/2"/>
                                          </p:val>
                                        </p:tav>
                                        <p:tav tm="100000">
                                          <p:val>
                                            <p:strVal val="#ppt_x"/>
                                          </p:val>
                                        </p:tav>
                                      </p:tavLst>
                                    </p:anim>
                                    <p:anim calcmode="lin" valueType="num">
                                      <p:cBhvr additive="base">
                                        <p:cTn id="60" dur="500" fill="hold"/>
                                        <p:tgtEl>
                                          <p:spTgt spid="73"/>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stCondLst>
                                    <p:cond delay="0"/>
                                  </p:stCondLst>
                                  <p:childTnLst>
                                    <p:set>
                                      <p:cBhvr>
                                        <p:cTn id="62" dur="1" fill="hold">
                                          <p:stCondLst>
                                            <p:cond delay="0"/>
                                          </p:stCondLst>
                                        </p:cTn>
                                        <p:tgtEl>
                                          <p:spTgt spid="74"/>
                                        </p:tgtEl>
                                        <p:attrNameLst>
                                          <p:attrName>style.visibility</p:attrName>
                                        </p:attrNameLst>
                                      </p:cBhvr>
                                      <p:to>
                                        <p:strVal val="visible"/>
                                      </p:to>
                                    </p:set>
                                    <p:anim calcmode="lin" valueType="num">
                                      <p:cBhvr additive="base">
                                        <p:cTn id="63" dur="500" fill="hold"/>
                                        <p:tgtEl>
                                          <p:spTgt spid="74"/>
                                        </p:tgtEl>
                                        <p:attrNameLst>
                                          <p:attrName>ppt_x</p:attrName>
                                        </p:attrNameLst>
                                      </p:cBhvr>
                                      <p:tavLst>
                                        <p:tav tm="0">
                                          <p:val>
                                            <p:strVal val="0-#ppt_w/2"/>
                                          </p:val>
                                        </p:tav>
                                        <p:tav tm="100000">
                                          <p:val>
                                            <p:strVal val="#ppt_x"/>
                                          </p:val>
                                        </p:tav>
                                      </p:tavLst>
                                    </p:anim>
                                    <p:anim calcmode="lin" valueType="num">
                                      <p:cBhvr additive="base">
                                        <p:cTn id="64" dur="500" fill="hold"/>
                                        <p:tgtEl>
                                          <p:spTgt spid="74"/>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stCondLst>
                                    <p:cond delay="0"/>
                                  </p:stCondLst>
                                  <p:childTnLst>
                                    <p:set>
                                      <p:cBhvr>
                                        <p:cTn id="66" dur="1" fill="hold">
                                          <p:stCondLst>
                                            <p:cond delay="0"/>
                                          </p:stCondLst>
                                        </p:cTn>
                                        <p:tgtEl>
                                          <p:spTgt spid="109"/>
                                        </p:tgtEl>
                                        <p:attrNameLst>
                                          <p:attrName>style.visibility</p:attrName>
                                        </p:attrNameLst>
                                      </p:cBhvr>
                                      <p:to>
                                        <p:strVal val="visible"/>
                                      </p:to>
                                    </p:set>
                                    <p:anim calcmode="lin" valueType="num">
                                      <p:cBhvr additive="base">
                                        <p:cTn id="67" dur="500" fill="hold"/>
                                        <p:tgtEl>
                                          <p:spTgt spid="109"/>
                                        </p:tgtEl>
                                        <p:attrNameLst>
                                          <p:attrName>ppt_x</p:attrName>
                                        </p:attrNameLst>
                                      </p:cBhvr>
                                      <p:tavLst>
                                        <p:tav tm="0">
                                          <p:val>
                                            <p:strVal val="0-#ppt_w/2"/>
                                          </p:val>
                                        </p:tav>
                                        <p:tav tm="100000">
                                          <p:val>
                                            <p:strVal val="#ppt_x"/>
                                          </p:val>
                                        </p:tav>
                                      </p:tavLst>
                                    </p:anim>
                                    <p:anim calcmode="lin" valueType="num">
                                      <p:cBhvr additive="base">
                                        <p:cTn id="68" dur="500" fill="hold"/>
                                        <p:tgtEl>
                                          <p:spTgt spid="109"/>
                                        </p:tgtEl>
                                        <p:attrNameLst>
                                          <p:attrName>ppt_y</p:attrName>
                                        </p:attrNameLst>
                                      </p:cBhvr>
                                      <p:tavLst>
                                        <p:tav tm="0">
                                          <p:val>
                                            <p:strVal val="#ppt_y"/>
                                          </p:val>
                                        </p:tav>
                                        <p:tav tm="100000">
                                          <p:val>
                                            <p:strVal val="#ppt_y"/>
                                          </p:val>
                                        </p:tav>
                                      </p:tavLst>
                                    </p:anim>
                                  </p:childTnLst>
                                </p:cTn>
                              </p:par>
                              <p:par>
                                <p:cTn id="69" presetID="2" presetClass="entr" presetSubtype="8" fill="hold" nodeType="withEffect">
                                  <p:stCondLst>
                                    <p:cond delay="0"/>
                                  </p:stCondLst>
                                  <p:childTnLst>
                                    <p:set>
                                      <p:cBhvr>
                                        <p:cTn id="70" dur="1" fill="hold">
                                          <p:stCondLst>
                                            <p:cond delay="0"/>
                                          </p:stCondLst>
                                        </p:cTn>
                                        <p:tgtEl>
                                          <p:spTgt spid="112"/>
                                        </p:tgtEl>
                                        <p:attrNameLst>
                                          <p:attrName>style.visibility</p:attrName>
                                        </p:attrNameLst>
                                      </p:cBhvr>
                                      <p:to>
                                        <p:strVal val="visible"/>
                                      </p:to>
                                    </p:set>
                                    <p:anim calcmode="lin" valueType="num">
                                      <p:cBhvr additive="base">
                                        <p:cTn id="71" dur="500" fill="hold"/>
                                        <p:tgtEl>
                                          <p:spTgt spid="112"/>
                                        </p:tgtEl>
                                        <p:attrNameLst>
                                          <p:attrName>ppt_x</p:attrName>
                                        </p:attrNameLst>
                                      </p:cBhvr>
                                      <p:tavLst>
                                        <p:tav tm="0">
                                          <p:val>
                                            <p:strVal val="0-#ppt_w/2"/>
                                          </p:val>
                                        </p:tav>
                                        <p:tav tm="100000">
                                          <p:val>
                                            <p:strVal val="#ppt_x"/>
                                          </p:val>
                                        </p:tav>
                                      </p:tavLst>
                                    </p:anim>
                                    <p:anim calcmode="lin" valueType="num">
                                      <p:cBhvr additive="base">
                                        <p:cTn id="72" dur="500" fill="hold"/>
                                        <p:tgtEl>
                                          <p:spTgt spid="112"/>
                                        </p:tgtEl>
                                        <p:attrNameLst>
                                          <p:attrName>ppt_y</p:attrName>
                                        </p:attrNameLst>
                                      </p:cBhvr>
                                      <p:tavLst>
                                        <p:tav tm="0">
                                          <p:val>
                                            <p:strVal val="#ppt_y"/>
                                          </p:val>
                                        </p:tav>
                                        <p:tav tm="100000">
                                          <p:val>
                                            <p:strVal val="#ppt_y"/>
                                          </p:val>
                                        </p:tav>
                                      </p:tavLst>
                                    </p:anim>
                                  </p:childTnLst>
                                </p:cTn>
                              </p:par>
                              <p:par>
                                <p:cTn id="73" presetID="2" presetClass="entr" presetSubtype="8" fill="hold" nodeType="withEffect">
                                  <p:stCondLst>
                                    <p:cond delay="0"/>
                                  </p:stCondLst>
                                  <p:childTnLst>
                                    <p:set>
                                      <p:cBhvr>
                                        <p:cTn id="74" dur="1" fill="hold">
                                          <p:stCondLst>
                                            <p:cond delay="0"/>
                                          </p:stCondLst>
                                        </p:cTn>
                                        <p:tgtEl>
                                          <p:spTgt spid="115"/>
                                        </p:tgtEl>
                                        <p:attrNameLst>
                                          <p:attrName>style.visibility</p:attrName>
                                        </p:attrNameLst>
                                      </p:cBhvr>
                                      <p:to>
                                        <p:strVal val="visible"/>
                                      </p:to>
                                    </p:set>
                                    <p:anim calcmode="lin" valueType="num">
                                      <p:cBhvr additive="base">
                                        <p:cTn id="75" dur="500" fill="hold"/>
                                        <p:tgtEl>
                                          <p:spTgt spid="115"/>
                                        </p:tgtEl>
                                        <p:attrNameLst>
                                          <p:attrName>ppt_x</p:attrName>
                                        </p:attrNameLst>
                                      </p:cBhvr>
                                      <p:tavLst>
                                        <p:tav tm="0">
                                          <p:val>
                                            <p:strVal val="0-#ppt_w/2"/>
                                          </p:val>
                                        </p:tav>
                                        <p:tav tm="100000">
                                          <p:val>
                                            <p:strVal val="#ppt_x"/>
                                          </p:val>
                                        </p:tav>
                                      </p:tavLst>
                                    </p:anim>
                                    <p:anim calcmode="lin" valueType="num">
                                      <p:cBhvr additive="base">
                                        <p:cTn id="76" dur="500" fill="hold"/>
                                        <p:tgtEl>
                                          <p:spTgt spid="115"/>
                                        </p:tgtEl>
                                        <p:attrNameLst>
                                          <p:attrName>ppt_y</p:attrName>
                                        </p:attrNameLst>
                                      </p:cBhvr>
                                      <p:tavLst>
                                        <p:tav tm="0">
                                          <p:val>
                                            <p:strVal val="#ppt_y"/>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grpId="0" nodeType="clickEffect">
                                  <p:stCondLst>
                                    <p:cond delay="0"/>
                                  </p:stCondLst>
                                  <p:childTnLst>
                                    <p:set>
                                      <p:cBhvr>
                                        <p:cTn id="80" dur="1" fill="hold">
                                          <p:stCondLst>
                                            <p:cond delay="0"/>
                                          </p:stCondLst>
                                        </p:cTn>
                                        <p:tgtEl>
                                          <p:spTgt spid="119"/>
                                        </p:tgtEl>
                                        <p:attrNameLst>
                                          <p:attrName>style.visibility</p:attrName>
                                        </p:attrNameLst>
                                      </p:cBhvr>
                                      <p:to>
                                        <p:strVal val="visible"/>
                                      </p:to>
                                    </p:set>
                                    <p:animEffect transition="in" filter="fade">
                                      <p:cBhvr>
                                        <p:cTn id="81" dur="500"/>
                                        <p:tgtEl>
                                          <p:spTgt spid="119"/>
                                        </p:tgtEl>
                                      </p:cBhvr>
                                    </p:animEffect>
                                    <p:anim calcmode="lin" valueType="num">
                                      <p:cBhvr>
                                        <p:cTn id="82" dur="500" fill="hold"/>
                                        <p:tgtEl>
                                          <p:spTgt spid="119"/>
                                        </p:tgtEl>
                                        <p:attrNameLst>
                                          <p:attrName>ppt_x</p:attrName>
                                        </p:attrNameLst>
                                      </p:cBhvr>
                                      <p:tavLst>
                                        <p:tav tm="0">
                                          <p:val>
                                            <p:strVal val="#ppt_x"/>
                                          </p:val>
                                        </p:tav>
                                        <p:tav tm="100000">
                                          <p:val>
                                            <p:strVal val="#ppt_x"/>
                                          </p:val>
                                        </p:tav>
                                      </p:tavLst>
                                    </p:anim>
                                    <p:anim calcmode="lin" valueType="num">
                                      <p:cBhvr>
                                        <p:cTn id="83" dur="500" fill="hold"/>
                                        <p:tgtEl>
                                          <p:spTgt spid="119"/>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118"/>
                                        </p:tgtEl>
                                        <p:attrNameLst>
                                          <p:attrName>style.visibility</p:attrName>
                                        </p:attrNameLst>
                                      </p:cBhvr>
                                      <p:to>
                                        <p:strVal val="visible"/>
                                      </p:to>
                                    </p:set>
                                    <p:animEffect transition="in" filter="fade">
                                      <p:cBhvr>
                                        <p:cTn id="86" dur="500"/>
                                        <p:tgtEl>
                                          <p:spTgt spid="118"/>
                                        </p:tgtEl>
                                      </p:cBhvr>
                                    </p:animEffect>
                                    <p:anim calcmode="lin" valueType="num">
                                      <p:cBhvr>
                                        <p:cTn id="87" dur="500" fill="hold"/>
                                        <p:tgtEl>
                                          <p:spTgt spid="118"/>
                                        </p:tgtEl>
                                        <p:attrNameLst>
                                          <p:attrName>ppt_x</p:attrName>
                                        </p:attrNameLst>
                                      </p:cBhvr>
                                      <p:tavLst>
                                        <p:tav tm="0">
                                          <p:val>
                                            <p:strVal val="#ppt_x"/>
                                          </p:val>
                                        </p:tav>
                                        <p:tav tm="100000">
                                          <p:val>
                                            <p:strVal val="#ppt_x"/>
                                          </p:val>
                                        </p:tav>
                                      </p:tavLst>
                                    </p:anim>
                                    <p:anim calcmode="lin" valueType="num">
                                      <p:cBhvr>
                                        <p:cTn id="88" dur="500" fill="hold"/>
                                        <p:tgtEl>
                                          <p:spTgt spid="1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animBg="1"/>
      <p:bldP spid="63" grpId="0" animBg="1"/>
      <p:bldP spid="67" grpId="0" animBg="1"/>
      <p:bldP spid="68" grpId="0" animBg="1"/>
      <p:bldP spid="69" grpId="0" animBg="1"/>
      <p:bldP spid="70" grpId="0" animBg="1"/>
      <p:bldP spid="71" grpId="0" animBg="1"/>
      <p:bldP spid="72" grpId="0" animBg="1"/>
      <p:bldP spid="73" grpId="0" animBg="1"/>
      <p:bldP spid="118" grpId="0"/>
      <p:bldP spid="11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7" name="Straight Connector 66"/>
          <p:cNvCxnSpPr/>
          <p:nvPr/>
        </p:nvCxnSpPr>
        <p:spPr>
          <a:xfrm flipH="1">
            <a:off x="1277958" y="3329264"/>
            <a:ext cx="9636087"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1411242" y="4346729"/>
            <a:ext cx="2611177" cy="636072"/>
            <a:chOff x="764014" y="1586047"/>
            <a:chExt cx="1750588" cy="477054"/>
          </a:xfrm>
        </p:grpSpPr>
        <p:sp>
          <p:nvSpPr>
            <p:cNvPr id="27" name="Text Placeholder 3"/>
            <p:cNvSpPr txBox="1"/>
            <p:nvPr/>
          </p:nvSpPr>
          <p:spPr>
            <a:xfrm>
              <a:off x="1826892" y="1586047"/>
              <a:ext cx="687710"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sz="1600" dirty="0">
                  <a:solidFill>
                    <a:schemeClr val="tx1">
                      <a:lumMod val="65000"/>
                      <a:lumOff val="35000"/>
                    </a:schemeClr>
                  </a:solidFill>
                  <a:latin typeface="+mn-ea"/>
                </a:rPr>
                <a:t>添加副标题</a:t>
              </a:r>
              <a:endParaRPr lang="en-US" sz="1600" dirty="0">
                <a:solidFill>
                  <a:schemeClr val="tx1">
                    <a:lumMod val="65000"/>
                    <a:lumOff val="35000"/>
                  </a:schemeClr>
                </a:solidFill>
                <a:latin typeface="+mn-ea"/>
              </a:endParaRPr>
            </a:p>
          </p:txBody>
        </p:sp>
        <p:sp>
          <p:nvSpPr>
            <p:cNvPr id="28" name="Text Placeholder 3"/>
            <p:cNvSpPr txBox="1"/>
            <p:nvPr/>
          </p:nvSpPr>
          <p:spPr>
            <a:xfrm>
              <a:off x="764014" y="1755324"/>
              <a:ext cx="1750588"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sz="1300" dirty="0">
                  <a:solidFill>
                    <a:schemeClr val="tx1">
                      <a:lumMod val="65000"/>
                      <a:lumOff val="35000"/>
                    </a:schemeClr>
                  </a:solidFill>
                  <a:latin typeface="+mn-ea"/>
                </a:rPr>
                <a:t>此处添加详细文本描述，建议与标题相关并符合整体语言风格</a:t>
              </a:r>
              <a:endParaRPr lang="en-US" sz="1300" dirty="0">
                <a:solidFill>
                  <a:schemeClr val="tx1">
                    <a:lumMod val="65000"/>
                    <a:lumOff val="35000"/>
                  </a:schemeClr>
                </a:solidFill>
                <a:latin typeface="+mn-ea"/>
              </a:endParaRPr>
            </a:p>
          </p:txBody>
        </p:sp>
      </p:grpSp>
      <p:grpSp>
        <p:nvGrpSpPr>
          <p:cNvPr id="29" name="Group 28"/>
          <p:cNvGrpSpPr/>
          <p:nvPr/>
        </p:nvGrpSpPr>
        <p:grpSpPr>
          <a:xfrm>
            <a:off x="8168764" y="4346729"/>
            <a:ext cx="2535197" cy="636072"/>
            <a:chOff x="5603651" y="1586047"/>
            <a:chExt cx="1901645" cy="477054"/>
          </a:xfrm>
        </p:grpSpPr>
        <p:sp>
          <p:nvSpPr>
            <p:cNvPr id="30" name="Text Placeholder 3"/>
            <p:cNvSpPr txBox="1"/>
            <p:nvPr/>
          </p:nvSpPr>
          <p:spPr>
            <a:xfrm>
              <a:off x="5603652" y="1586047"/>
              <a:ext cx="769441"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600" dirty="0">
                  <a:solidFill>
                    <a:schemeClr val="tx1">
                      <a:lumMod val="65000"/>
                      <a:lumOff val="35000"/>
                    </a:schemeClr>
                  </a:solidFill>
                  <a:latin typeface="+mn-ea"/>
                </a:rPr>
                <a:t>添加副标题</a:t>
              </a:r>
              <a:endParaRPr lang="en-US" sz="1600" dirty="0">
                <a:solidFill>
                  <a:schemeClr val="tx1">
                    <a:lumMod val="65000"/>
                    <a:lumOff val="35000"/>
                  </a:schemeClr>
                </a:solidFill>
                <a:latin typeface="+mn-ea"/>
              </a:endParaRPr>
            </a:p>
          </p:txBody>
        </p:sp>
        <p:sp>
          <p:nvSpPr>
            <p:cNvPr id="31" name="Text Placeholder 3"/>
            <p:cNvSpPr txBox="1"/>
            <p:nvPr/>
          </p:nvSpPr>
          <p:spPr>
            <a:xfrm>
              <a:off x="5603651" y="1755324"/>
              <a:ext cx="1901645"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65000"/>
                      <a:lumOff val="35000"/>
                    </a:schemeClr>
                  </a:solidFill>
                  <a:latin typeface="+mn-ea"/>
                </a:rPr>
                <a:t>此处添加详细文本描述，建议与标题相关并符合整体语言风格</a:t>
              </a:r>
              <a:endParaRPr lang="en-US" sz="1300" dirty="0">
                <a:solidFill>
                  <a:schemeClr val="tx1">
                    <a:lumMod val="65000"/>
                    <a:lumOff val="35000"/>
                  </a:schemeClr>
                </a:solidFill>
                <a:latin typeface="+mn-ea"/>
              </a:endParaRPr>
            </a:p>
          </p:txBody>
        </p:sp>
      </p:grpSp>
      <p:grpSp>
        <p:nvGrpSpPr>
          <p:cNvPr id="34" name="Group 33"/>
          <p:cNvGrpSpPr/>
          <p:nvPr/>
        </p:nvGrpSpPr>
        <p:grpSpPr>
          <a:xfrm>
            <a:off x="4929094" y="5299220"/>
            <a:ext cx="2333814" cy="738260"/>
            <a:chOff x="5603652" y="1586047"/>
            <a:chExt cx="1750588" cy="553695"/>
          </a:xfrm>
        </p:grpSpPr>
        <p:sp>
          <p:nvSpPr>
            <p:cNvPr id="35" name="Text Placeholder 3"/>
            <p:cNvSpPr txBox="1"/>
            <p:nvPr/>
          </p:nvSpPr>
          <p:spPr>
            <a:xfrm>
              <a:off x="6094226" y="1586047"/>
              <a:ext cx="769442"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sz="1600" dirty="0">
                  <a:solidFill>
                    <a:schemeClr val="tx1">
                      <a:lumMod val="65000"/>
                      <a:lumOff val="35000"/>
                    </a:schemeClr>
                  </a:solidFill>
                  <a:latin typeface="+mn-ea"/>
                </a:rPr>
                <a:t>添加副标题</a:t>
              </a:r>
              <a:endParaRPr lang="en-US" sz="1600" dirty="0">
                <a:solidFill>
                  <a:schemeClr val="tx1">
                    <a:lumMod val="65000"/>
                    <a:lumOff val="35000"/>
                  </a:schemeClr>
                </a:solidFill>
                <a:latin typeface="+mn-ea"/>
              </a:endParaRPr>
            </a:p>
          </p:txBody>
        </p:sp>
        <p:sp>
          <p:nvSpPr>
            <p:cNvPr id="36" name="Text Placeholder 3"/>
            <p:cNvSpPr txBox="1"/>
            <p:nvPr/>
          </p:nvSpPr>
          <p:spPr>
            <a:xfrm>
              <a:off x="5603652" y="1839659"/>
              <a:ext cx="1750588" cy="30008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sz="1300" dirty="0">
                  <a:solidFill>
                    <a:schemeClr val="tx1">
                      <a:lumMod val="65000"/>
                      <a:lumOff val="35000"/>
                    </a:schemeClr>
                  </a:solidFill>
                  <a:latin typeface="+mn-ea"/>
                </a:rPr>
                <a:t>此处添加详细文本描述，建议与标题相关并符合整体语言风格</a:t>
              </a:r>
              <a:endParaRPr lang="en-US" sz="1300" dirty="0">
                <a:solidFill>
                  <a:schemeClr val="tx1">
                    <a:lumMod val="65000"/>
                    <a:lumOff val="35000"/>
                  </a:schemeClr>
                </a:solidFill>
                <a:latin typeface="+mn-ea"/>
              </a:endParaRPr>
            </a:p>
          </p:txBody>
        </p:sp>
      </p:grpSp>
      <p:grpSp>
        <p:nvGrpSpPr>
          <p:cNvPr id="44" name="Group 43"/>
          <p:cNvGrpSpPr/>
          <p:nvPr/>
        </p:nvGrpSpPr>
        <p:grpSpPr>
          <a:xfrm>
            <a:off x="3003192" y="1662385"/>
            <a:ext cx="2624965" cy="636072"/>
            <a:chOff x="5603652" y="1586047"/>
            <a:chExt cx="1968980" cy="477054"/>
          </a:xfrm>
        </p:grpSpPr>
        <p:sp>
          <p:nvSpPr>
            <p:cNvPr id="45" name="Text Placeholder 3"/>
            <p:cNvSpPr txBox="1"/>
            <p:nvPr/>
          </p:nvSpPr>
          <p:spPr>
            <a:xfrm>
              <a:off x="5603652" y="1586047"/>
              <a:ext cx="769441"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600" dirty="0">
                  <a:solidFill>
                    <a:schemeClr val="tx1">
                      <a:lumMod val="65000"/>
                      <a:lumOff val="35000"/>
                    </a:schemeClr>
                  </a:solidFill>
                  <a:latin typeface="+mn-ea"/>
                </a:rPr>
                <a:t>添加副标题</a:t>
              </a:r>
              <a:endParaRPr lang="en-US" sz="1600" dirty="0">
                <a:solidFill>
                  <a:schemeClr val="tx1">
                    <a:lumMod val="65000"/>
                    <a:lumOff val="35000"/>
                  </a:schemeClr>
                </a:solidFill>
                <a:latin typeface="+mn-ea"/>
              </a:endParaRPr>
            </a:p>
          </p:txBody>
        </p:sp>
        <p:sp>
          <p:nvSpPr>
            <p:cNvPr id="46" name="Text Placeholder 3"/>
            <p:cNvSpPr txBox="1"/>
            <p:nvPr/>
          </p:nvSpPr>
          <p:spPr>
            <a:xfrm>
              <a:off x="5603652" y="1755324"/>
              <a:ext cx="1968980"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65000"/>
                      <a:lumOff val="35000"/>
                    </a:schemeClr>
                  </a:solidFill>
                  <a:latin typeface="+mn-ea"/>
                </a:rPr>
                <a:t>此处添加详细文本描述，建议与标题相关并符合整体语言风格</a:t>
              </a:r>
              <a:endParaRPr lang="en-US" sz="1300" dirty="0">
                <a:solidFill>
                  <a:schemeClr val="tx1">
                    <a:lumMod val="65000"/>
                    <a:lumOff val="35000"/>
                  </a:schemeClr>
                </a:solidFill>
                <a:latin typeface="+mn-ea"/>
              </a:endParaRPr>
            </a:p>
          </p:txBody>
        </p:sp>
      </p:grpSp>
      <p:grpSp>
        <p:nvGrpSpPr>
          <p:cNvPr id="49" name="Group 48"/>
          <p:cNvGrpSpPr/>
          <p:nvPr/>
        </p:nvGrpSpPr>
        <p:grpSpPr>
          <a:xfrm>
            <a:off x="6563847" y="1662385"/>
            <a:ext cx="2638594" cy="636072"/>
            <a:chOff x="535399" y="1586047"/>
            <a:chExt cx="1979203" cy="477054"/>
          </a:xfrm>
        </p:grpSpPr>
        <p:sp>
          <p:nvSpPr>
            <p:cNvPr id="50" name="Text Placeholder 3"/>
            <p:cNvSpPr txBox="1"/>
            <p:nvPr/>
          </p:nvSpPr>
          <p:spPr>
            <a:xfrm>
              <a:off x="1745161" y="1586047"/>
              <a:ext cx="769441"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sz="1600" dirty="0">
                  <a:solidFill>
                    <a:schemeClr val="tx1">
                      <a:lumMod val="65000"/>
                      <a:lumOff val="35000"/>
                    </a:schemeClr>
                  </a:solidFill>
                  <a:latin typeface="+mn-ea"/>
                </a:rPr>
                <a:t>添加副标题</a:t>
              </a:r>
              <a:endParaRPr lang="en-US" sz="1600" dirty="0">
                <a:solidFill>
                  <a:schemeClr val="tx1">
                    <a:lumMod val="65000"/>
                    <a:lumOff val="35000"/>
                  </a:schemeClr>
                </a:solidFill>
                <a:latin typeface="+mn-ea"/>
              </a:endParaRPr>
            </a:p>
          </p:txBody>
        </p:sp>
        <p:sp>
          <p:nvSpPr>
            <p:cNvPr id="51" name="Text Placeholder 3"/>
            <p:cNvSpPr txBox="1"/>
            <p:nvPr/>
          </p:nvSpPr>
          <p:spPr>
            <a:xfrm>
              <a:off x="535399" y="1755324"/>
              <a:ext cx="1979203"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sz="1300" dirty="0">
                  <a:solidFill>
                    <a:schemeClr val="tx1">
                      <a:lumMod val="65000"/>
                      <a:lumOff val="35000"/>
                    </a:schemeClr>
                  </a:solidFill>
                  <a:latin typeface="+mn-ea"/>
                </a:rPr>
                <a:t>此处添加详细文本描述，建议与标题相关并符合整体语言风格</a:t>
              </a:r>
              <a:endParaRPr lang="en-US" sz="1300" dirty="0">
                <a:solidFill>
                  <a:schemeClr val="tx1">
                    <a:lumMod val="65000"/>
                    <a:lumOff val="35000"/>
                  </a:schemeClr>
                </a:solidFill>
                <a:latin typeface="+mn-ea"/>
              </a:endParaRPr>
            </a:p>
          </p:txBody>
        </p:sp>
      </p:grpSp>
      <p:grpSp>
        <p:nvGrpSpPr>
          <p:cNvPr id="70" name="Group 69"/>
          <p:cNvGrpSpPr/>
          <p:nvPr/>
        </p:nvGrpSpPr>
        <p:grpSpPr>
          <a:xfrm>
            <a:off x="5201671" y="2426942"/>
            <a:ext cx="1788660" cy="2794412"/>
            <a:chOff x="3901165" y="1799301"/>
            <a:chExt cx="1341670" cy="2095809"/>
          </a:xfrm>
        </p:grpSpPr>
        <p:cxnSp>
          <p:nvCxnSpPr>
            <p:cNvPr id="24" name="Straight Connector 23"/>
            <p:cNvCxnSpPr/>
            <p:nvPr/>
          </p:nvCxnSpPr>
          <p:spPr>
            <a:xfrm>
              <a:off x="4572000" y="2491385"/>
              <a:ext cx="0" cy="1238728"/>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5" name="Oval 24"/>
            <p:cNvSpPr/>
            <p:nvPr/>
          </p:nvSpPr>
          <p:spPr>
            <a:xfrm>
              <a:off x="4499729" y="3750568"/>
              <a:ext cx="144542" cy="144542"/>
            </a:xfrm>
            <a:prstGeom prst="ellipse">
              <a:avLst/>
            </a:prstGeom>
            <a:solidFill>
              <a:schemeClr val="bg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sp>
          <p:nvSpPr>
            <p:cNvPr id="13" name="Oval 12"/>
            <p:cNvSpPr/>
            <p:nvPr/>
          </p:nvSpPr>
          <p:spPr>
            <a:xfrm>
              <a:off x="3901165" y="1799301"/>
              <a:ext cx="1341670" cy="13416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00">
                <a:latin typeface="+mn-ea"/>
              </a:endParaRPr>
            </a:p>
          </p:txBody>
        </p:sp>
        <p:sp>
          <p:nvSpPr>
            <p:cNvPr id="59" name="TextBox 58"/>
            <p:cNvSpPr txBox="1"/>
            <p:nvPr/>
          </p:nvSpPr>
          <p:spPr>
            <a:xfrm>
              <a:off x="4363381" y="2121867"/>
              <a:ext cx="417237" cy="242374"/>
            </a:xfrm>
            <a:prstGeom prst="rect">
              <a:avLst/>
            </a:prstGeom>
            <a:noFill/>
          </p:spPr>
          <p:txBody>
            <a:bodyPr wrap="none" lIns="0" tIns="0" rIns="0" bIns="0" rtlCol="0">
              <a:spAutoFit/>
            </a:bodyPr>
            <a:lstStyle/>
            <a:p>
              <a:pPr algn="ctr"/>
              <a:r>
                <a:rPr lang="en-US" sz="2100" dirty="0">
                  <a:solidFill>
                    <a:schemeClr val="bg1"/>
                  </a:solidFill>
                  <a:latin typeface="+mn-ea"/>
                </a:rPr>
                <a:t>50%</a:t>
              </a:r>
            </a:p>
          </p:txBody>
        </p:sp>
        <p:sp>
          <p:nvSpPr>
            <p:cNvPr id="62" name="Rectangle 61"/>
            <p:cNvSpPr/>
            <p:nvPr/>
          </p:nvSpPr>
          <p:spPr>
            <a:xfrm>
              <a:off x="4515642" y="2398929"/>
              <a:ext cx="138566" cy="438581"/>
            </a:xfrm>
            <a:prstGeom prst="rect">
              <a:avLst/>
            </a:prstGeom>
          </p:spPr>
          <p:txBody>
            <a:bodyPr wrap="none">
              <a:spAutoFit/>
            </a:bodyPr>
            <a:lstStyle/>
            <a:p>
              <a:pPr algn="ctr"/>
              <a:endParaRPr lang="en-US" sz="3200" dirty="0">
                <a:solidFill>
                  <a:schemeClr val="bg1"/>
                </a:solidFill>
                <a:latin typeface="+mn-ea"/>
              </a:endParaRPr>
            </a:p>
          </p:txBody>
        </p:sp>
      </p:grpSp>
      <p:grpSp>
        <p:nvGrpSpPr>
          <p:cNvPr id="71" name="Group 70"/>
          <p:cNvGrpSpPr/>
          <p:nvPr/>
        </p:nvGrpSpPr>
        <p:grpSpPr>
          <a:xfrm>
            <a:off x="7195827" y="2591567"/>
            <a:ext cx="1459454" cy="2238389"/>
            <a:chOff x="5396977" y="1922769"/>
            <a:chExt cx="1094733" cy="1678792"/>
          </a:xfrm>
        </p:grpSpPr>
        <p:cxnSp>
          <p:nvCxnSpPr>
            <p:cNvPr id="39" name="Straight Connector 38"/>
            <p:cNvCxnSpPr/>
            <p:nvPr/>
          </p:nvCxnSpPr>
          <p:spPr>
            <a:xfrm>
              <a:off x="5954568" y="2461241"/>
              <a:ext cx="0" cy="1065907"/>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0" name="Oval 39"/>
            <p:cNvSpPr/>
            <p:nvPr/>
          </p:nvSpPr>
          <p:spPr>
            <a:xfrm>
              <a:off x="5882297" y="3457019"/>
              <a:ext cx="144542" cy="144542"/>
            </a:xfrm>
            <a:prstGeom prst="ellipse">
              <a:avLst/>
            </a:prstGeom>
            <a:solidFill>
              <a:schemeClr val="bg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sp>
          <p:nvSpPr>
            <p:cNvPr id="17" name="Oval 16"/>
            <p:cNvSpPr/>
            <p:nvPr/>
          </p:nvSpPr>
          <p:spPr>
            <a:xfrm>
              <a:off x="5396977" y="1922769"/>
              <a:ext cx="1094733" cy="109473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00">
                <a:latin typeface="+mn-ea"/>
              </a:endParaRPr>
            </a:p>
          </p:txBody>
        </p:sp>
        <p:sp>
          <p:nvSpPr>
            <p:cNvPr id="60" name="TextBox 59"/>
            <p:cNvSpPr txBox="1"/>
            <p:nvPr/>
          </p:nvSpPr>
          <p:spPr>
            <a:xfrm>
              <a:off x="5745949" y="2186880"/>
              <a:ext cx="417237" cy="242374"/>
            </a:xfrm>
            <a:prstGeom prst="rect">
              <a:avLst/>
            </a:prstGeom>
            <a:noFill/>
          </p:spPr>
          <p:txBody>
            <a:bodyPr wrap="none" lIns="0" tIns="0" rIns="0" bIns="0" rtlCol="0">
              <a:spAutoFit/>
            </a:bodyPr>
            <a:lstStyle/>
            <a:p>
              <a:pPr algn="ctr"/>
              <a:r>
                <a:rPr lang="en-US" sz="2100" dirty="0">
                  <a:solidFill>
                    <a:schemeClr val="bg1"/>
                  </a:solidFill>
                  <a:latin typeface="+mn-ea"/>
                </a:rPr>
                <a:t>40%</a:t>
              </a:r>
            </a:p>
          </p:txBody>
        </p:sp>
        <p:sp>
          <p:nvSpPr>
            <p:cNvPr id="63" name="Rectangle 62"/>
            <p:cNvSpPr/>
            <p:nvPr/>
          </p:nvSpPr>
          <p:spPr>
            <a:xfrm>
              <a:off x="5885284" y="2402068"/>
              <a:ext cx="138566" cy="276999"/>
            </a:xfrm>
            <a:prstGeom prst="rect">
              <a:avLst/>
            </a:prstGeom>
          </p:spPr>
          <p:txBody>
            <a:bodyPr wrap="none">
              <a:spAutoFit/>
            </a:bodyPr>
            <a:lstStyle/>
            <a:p>
              <a:pPr algn="ctr"/>
              <a:endParaRPr lang="en-US" dirty="0">
                <a:solidFill>
                  <a:schemeClr val="bg1"/>
                </a:solidFill>
                <a:latin typeface="+mn-ea"/>
              </a:endParaRPr>
            </a:p>
          </p:txBody>
        </p:sp>
      </p:grpSp>
      <p:grpSp>
        <p:nvGrpSpPr>
          <p:cNvPr id="72" name="Group 71"/>
          <p:cNvGrpSpPr/>
          <p:nvPr/>
        </p:nvGrpSpPr>
        <p:grpSpPr>
          <a:xfrm>
            <a:off x="8860777" y="1865824"/>
            <a:ext cx="1113828" cy="2012549"/>
            <a:chOff x="6645852" y="1378462"/>
            <a:chExt cx="835480" cy="1509412"/>
          </a:xfrm>
        </p:grpSpPr>
        <p:cxnSp>
          <p:nvCxnSpPr>
            <p:cNvPr id="47" name="Straight Connector 46"/>
            <p:cNvCxnSpPr/>
            <p:nvPr/>
          </p:nvCxnSpPr>
          <p:spPr>
            <a:xfrm>
              <a:off x="7049101" y="1519442"/>
              <a:ext cx="0" cy="941799"/>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6976830" y="1378462"/>
              <a:ext cx="144542" cy="144542"/>
            </a:xfrm>
            <a:prstGeom prst="ellipse">
              <a:avLst/>
            </a:prstGeom>
            <a:solidFill>
              <a:schemeClr val="bg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sp>
          <p:nvSpPr>
            <p:cNvPr id="20" name="Oval 19"/>
            <p:cNvSpPr/>
            <p:nvPr/>
          </p:nvSpPr>
          <p:spPr>
            <a:xfrm>
              <a:off x="6645852" y="2052396"/>
              <a:ext cx="835480" cy="83547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00" dirty="0">
                <a:latin typeface="+mn-ea"/>
              </a:endParaRPr>
            </a:p>
          </p:txBody>
        </p:sp>
        <p:sp>
          <p:nvSpPr>
            <p:cNvPr id="61" name="TextBox 60"/>
            <p:cNvSpPr txBox="1"/>
            <p:nvPr/>
          </p:nvSpPr>
          <p:spPr>
            <a:xfrm>
              <a:off x="6863342" y="2202296"/>
              <a:ext cx="417237" cy="242374"/>
            </a:xfrm>
            <a:prstGeom prst="rect">
              <a:avLst/>
            </a:prstGeom>
            <a:noFill/>
          </p:spPr>
          <p:txBody>
            <a:bodyPr wrap="none" lIns="0" tIns="0" rIns="0" bIns="0" rtlCol="0">
              <a:spAutoFit/>
            </a:bodyPr>
            <a:lstStyle/>
            <a:p>
              <a:pPr algn="ctr"/>
              <a:r>
                <a:rPr lang="en-US" sz="2100" dirty="0">
                  <a:solidFill>
                    <a:schemeClr val="bg1"/>
                  </a:solidFill>
                  <a:latin typeface="+mn-ea"/>
                </a:rPr>
                <a:t>30%</a:t>
              </a:r>
            </a:p>
          </p:txBody>
        </p:sp>
        <p:sp>
          <p:nvSpPr>
            <p:cNvPr id="64" name="Rectangle 63"/>
            <p:cNvSpPr/>
            <p:nvPr/>
          </p:nvSpPr>
          <p:spPr>
            <a:xfrm>
              <a:off x="6995057" y="2435049"/>
              <a:ext cx="138566" cy="311624"/>
            </a:xfrm>
            <a:prstGeom prst="rect">
              <a:avLst/>
            </a:prstGeom>
          </p:spPr>
          <p:txBody>
            <a:bodyPr wrap="none">
              <a:spAutoFit/>
            </a:bodyPr>
            <a:lstStyle/>
            <a:p>
              <a:pPr algn="ctr"/>
              <a:endParaRPr lang="en-US" sz="2100" dirty="0">
                <a:solidFill>
                  <a:schemeClr val="bg1"/>
                </a:solidFill>
                <a:latin typeface="+mn-ea"/>
              </a:endParaRPr>
            </a:p>
          </p:txBody>
        </p:sp>
      </p:grpSp>
      <p:grpSp>
        <p:nvGrpSpPr>
          <p:cNvPr id="68" name="Group 67"/>
          <p:cNvGrpSpPr/>
          <p:nvPr/>
        </p:nvGrpSpPr>
        <p:grpSpPr>
          <a:xfrm>
            <a:off x="2217396" y="1865824"/>
            <a:ext cx="1113828" cy="2012549"/>
            <a:chOff x="1662668" y="1378462"/>
            <a:chExt cx="835480" cy="1509412"/>
          </a:xfrm>
        </p:grpSpPr>
        <p:cxnSp>
          <p:nvCxnSpPr>
            <p:cNvPr id="41" name="Straight Connector 40"/>
            <p:cNvCxnSpPr/>
            <p:nvPr/>
          </p:nvCxnSpPr>
          <p:spPr>
            <a:xfrm>
              <a:off x="2080408" y="1519442"/>
              <a:ext cx="0" cy="941799"/>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2" name="Oval 41"/>
            <p:cNvSpPr/>
            <p:nvPr/>
          </p:nvSpPr>
          <p:spPr>
            <a:xfrm>
              <a:off x="2008137" y="1378462"/>
              <a:ext cx="144542" cy="144542"/>
            </a:xfrm>
            <a:prstGeom prst="ellipse">
              <a:avLst/>
            </a:prstGeom>
            <a:solidFill>
              <a:schemeClr val="bg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sp>
          <p:nvSpPr>
            <p:cNvPr id="5" name="Oval 4"/>
            <p:cNvSpPr/>
            <p:nvPr/>
          </p:nvSpPr>
          <p:spPr>
            <a:xfrm>
              <a:off x="1662668" y="2052396"/>
              <a:ext cx="835480" cy="835478"/>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00" dirty="0">
                <a:latin typeface="+mn-ea"/>
              </a:endParaRPr>
            </a:p>
          </p:txBody>
        </p:sp>
        <p:sp>
          <p:nvSpPr>
            <p:cNvPr id="57" name="TextBox 56"/>
            <p:cNvSpPr txBox="1"/>
            <p:nvPr/>
          </p:nvSpPr>
          <p:spPr>
            <a:xfrm>
              <a:off x="1870456" y="2235633"/>
              <a:ext cx="417237" cy="242374"/>
            </a:xfrm>
            <a:prstGeom prst="rect">
              <a:avLst/>
            </a:prstGeom>
            <a:noFill/>
          </p:spPr>
          <p:txBody>
            <a:bodyPr wrap="none" lIns="0" tIns="0" rIns="0" bIns="0" rtlCol="0">
              <a:spAutoFit/>
            </a:bodyPr>
            <a:lstStyle/>
            <a:p>
              <a:pPr algn="ctr"/>
              <a:r>
                <a:rPr lang="en-US" sz="2100" dirty="0">
                  <a:solidFill>
                    <a:schemeClr val="bg1"/>
                  </a:solidFill>
                  <a:latin typeface="+mn-ea"/>
                </a:rPr>
                <a:t>30%</a:t>
              </a:r>
            </a:p>
          </p:txBody>
        </p:sp>
        <p:sp>
          <p:nvSpPr>
            <p:cNvPr id="65" name="Rectangle 64"/>
            <p:cNvSpPr/>
            <p:nvPr/>
          </p:nvSpPr>
          <p:spPr>
            <a:xfrm>
              <a:off x="2011125" y="2403691"/>
              <a:ext cx="138566" cy="311624"/>
            </a:xfrm>
            <a:prstGeom prst="rect">
              <a:avLst/>
            </a:prstGeom>
          </p:spPr>
          <p:txBody>
            <a:bodyPr wrap="none">
              <a:spAutoFit/>
            </a:bodyPr>
            <a:lstStyle/>
            <a:p>
              <a:pPr algn="ctr"/>
              <a:endParaRPr lang="en-US" sz="2100" dirty="0">
                <a:solidFill>
                  <a:schemeClr val="bg1">
                    <a:lumMod val="95000"/>
                  </a:schemeClr>
                </a:solidFill>
                <a:latin typeface="+mn-ea"/>
              </a:endParaRPr>
            </a:p>
          </p:txBody>
        </p:sp>
      </p:grpSp>
      <p:grpSp>
        <p:nvGrpSpPr>
          <p:cNvPr id="69" name="Group 68"/>
          <p:cNvGrpSpPr/>
          <p:nvPr/>
        </p:nvGrpSpPr>
        <p:grpSpPr>
          <a:xfrm>
            <a:off x="3536721" y="2591567"/>
            <a:ext cx="1459454" cy="2238389"/>
            <a:chOff x="2652290" y="1922769"/>
            <a:chExt cx="1094733" cy="1678792"/>
          </a:xfrm>
        </p:grpSpPr>
        <p:cxnSp>
          <p:nvCxnSpPr>
            <p:cNvPr id="32" name="Straight Connector 31"/>
            <p:cNvCxnSpPr/>
            <p:nvPr/>
          </p:nvCxnSpPr>
          <p:spPr>
            <a:xfrm>
              <a:off x="3199656" y="2461241"/>
              <a:ext cx="0" cy="1065907"/>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sp>
          <p:nvSpPr>
            <p:cNvPr id="33" name="Oval 32"/>
            <p:cNvSpPr/>
            <p:nvPr/>
          </p:nvSpPr>
          <p:spPr>
            <a:xfrm>
              <a:off x="3127385" y="3457019"/>
              <a:ext cx="144542" cy="144542"/>
            </a:xfrm>
            <a:prstGeom prst="ellipse">
              <a:avLst/>
            </a:prstGeom>
            <a:solidFill>
              <a:schemeClr val="bg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sp>
          <p:nvSpPr>
            <p:cNvPr id="9" name="Oval 8"/>
            <p:cNvSpPr/>
            <p:nvPr/>
          </p:nvSpPr>
          <p:spPr>
            <a:xfrm>
              <a:off x="2652290" y="1922769"/>
              <a:ext cx="1094733" cy="109473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00">
                <a:latin typeface="+mn-ea"/>
              </a:endParaRPr>
            </a:p>
          </p:txBody>
        </p:sp>
        <p:sp>
          <p:nvSpPr>
            <p:cNvPr id="58" name="TextBox 57"/>
            <p:cNvSpPr txBox="1"/>
            <p:nvPr/>
          </p:nvSpPr>
          <p:spPr>
            <a:xfrm>
              <a:off x="2991038" y="2183741"/>
              <a:ext cx="417237" cy="242374"/>
            </a:xfrm>
            <a:prstGeom prst="rect">
              <a:avLst/>
            </a:prstGeom>
            <a:noFill/>
          </p:spPr>
          <p:txBody>
            <a:bodyPr wrap="none" lIns="0" tIns="0" rIns="0" bIns="0" rtlCol="0">
              <a:spAutoFit/>
            </a:bodyPr>
            <a:lstStyle/>
            <a:p>
              <a:pPr algn="ctr"/>
              <a:r>
                <a:rPr lang="en-US" sz="2100" dirty="0">
                  <a:solidFill>
                    <a:schemeClr val="bg1"/>
                  </a:solidFill>
                  <a:latin typeface="+mn-ea"/>
                </a:rPr>
                <a:t>40%</a:t>
              </a:r>
            </a:p>
          </p:txBody>
        </p:sp>
        <p:sp>
          <p:nvSpPr>
            <p:cNvPr id="66" name="Rectangle 65"/>
            <p:cNvSpPr/>
            <p:nvPr/>
          </p:nvSpPr>
          <p:spPr>
            <a:xfrm>
              <a:off x="3130372" y="2398929"/>
              <a:ext cx="138566" cy="438581"/>
            </a:xfrm>
            <a:prstGeom prst="rect">
              <a:avLst/>
            </a:prstGeom>
          </p:spPr>
          <p:txBody>
            <a:bodyPr wrap="none">
              <a:spAutoFit/>
            </a:bodyPr>
            <a:lstStyle/>
            <a:p>
              <a:pPr algn="ctr"/>
              <a:endParaRPr lang="en-US" sz="3200" dirty="0">
                <a:solidFill>
                  <a:schemeClr val="bg1">
                    <a:lumMod val="95000"/>
                  </a:schemeClr>
                </a:solidFill>
                <a:latin typeface="+mn-ea"/>
              </a:endParaRPr>
            </a:p>
          </p:txBody>
        </p:sp>
      </p:grpSp>
      <p:sp>
        <p:nvSpPr>
          <p:cNvPr id="53" name="Freeform 143"/>
          <p:cNvSpPr>
            <a:spLocks noEditPoints="1"/>
          </p:cNvSpPr>
          <p:nvPr/>
        </p:nvSpPr>
        <p:spPr bwMode="auto">
          <a:xfrm>
            <a:off x="2575184" y="3314071"/>
            <a:ext cx="406232" cy="374211"/>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54" name="Freeform 92"/>
          <p:cNvSpPr>
            <a:spLocks noEditPoints="1"/>
          </p:cNvSpPr>
          <p:nvPr/>
        </p:nvSpPr>
        <p:spPr bwMode="auto">
          <a:xfrm>
            <a:off x="4073283" y="3341013"/>
            <a:ext cx="383070" cy="390248"/>
          </a:xfrm>
          <a:custGeom>
            <a:avLst/>
            <a:gdLst>
              <a:gd name="T0" fmla="*/ 143 w 148"/>
              <a:gd name="T1" fmla="*/ 130 h 151"/>
              <a:gd name="T2" fmla="*/ 100 w 148"/>
              <a:gd name="T3" fmla="*/ 86 h 151"/>
              <a:gd name="T4" fmla="*/ 110 w 148"/>
              <a:gd name="T5" fmla="*/ 55 h 151"/>
              <a:gd name="T6" fmla="*/ 55 w 148"/>
              <a:gd name="T7" fmla="*/ 0 h 151"/>
              <a:gd name="T8" fmla="*/ 0 w 148"/>
              <a:gd name="T9" fmla="*/ 55 h 151"/>
              <a:gd name="T10" fmla="*/ 55 w 148"/>
              <a:gd name="T11" fmla="*/ 109 h 151"/>
              <a:gd name="T12" fmla="*/ 81 w 148"/>
              <a:gd name="T13" fmla="*/ 103 h 151"/>
              <a:gd name="T14" fmla="*/ 126 w 148"/>
              <a:gd name="T15" fmla="*/ 147 h 151"/>
              <a:gd name="T16" fmla="*/ 143 w 148"/>
              <a:gd name="T17" fmla="*/ 147 h 151"/>
              <a:gd name="T18" fmla="*/ 143 w 148"/>
              <a:gd name="T19" fmla="*/ 130 h 151"/>
              <a:gd name="T20" fmla="*/ 19 w 148"/>
              <a:gd name="T21" fmla="*/ 55 h 151"/>
              <a:gd name="T22" fmla="*/ 55 w 148"/>
              <a:gd name="T23" fmla="*/ 18 h 151"/>
              <a:gd name="T24" fmla="*/ 92 w 148"/>
              <a:gd name="T25" fmla="*/ 55 h 151"/>
              <a:gd name="T26" fmla="*/ 55 w 148"/>
              <a:gd name="T27" fmla="*/ 91 h 151"/>
              <a:gd name="T28" fmla="*/ 19 w 148"/>
              <a:gd name="T29" fmla="*/ 5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8" h="151">
                <a:moveTo>
                  <a:pt x="143" y="130"/>
                </a:moveTo>
                <a:cubicBezTo>
                  <a:pt x="100" y="86"/>
                  <a:pt x="100" y="86"/>
                  <a:pt x="100" y="86"/>
                </a:cubicBezTo>
                <a:cubicBezTo>
                  <a:pt x="106" y="77"/>
                  <a:pt x="110" y="67"/>
                  <a:pt x="110" y="55"/>
                </a:cubicBezTo>
                <a:cubicBezTo>
                  <a:pt x="110" y="24"/>
                  <a:pt x="85" y="0"/>
                  <a:pt x="55" y="0"/>
                </a:cubicBezTo>
                <a:cubicBezTo>
                  <a:pt x="25" y="0"/>
                  <a:pt x="0" y="24"/>
                  <a:pt x="0" y="55"/>
                </a:cubicBezTo>
                <a:cubicBezTo>
                  <a:pt x="0" y="85"/>
                  <a:pt x="25" y="109"/>
                  <a:pt x="55" y="109"/>
                </a:cubicBezTo>
                <a:cubicBezTo>
                  <a:pt x="65" y="109"/>
                  <a:pt x="74" y="107"/>
                  <a:pt x="81" y="103"/>
                </a:cubicBezTo>
                <a:cubicBezTo>
                  <a:pt x="126" y="147"/>
                  <a:pt x="126" y="147"/>
                  <a:pt x="126" y="147"/>
                </a:cubicBezTo>
                <a:cubicBezTo>
                  <a:pt x="130" y="151"/>
                  <a:pt x="138" y="151"/>
                  <a:pt x="143" y="147"/>
                </a:cubicBezTo>
                <a:cubicBezTo>
                  <a:pt x="148" y="142"/>
                  <a:pt x="148" y="134"/>
                  <a:pt x="143" y="130"/>
                </a:cubicBezTo>
                <a:close/>
                <a:moveTo>
                  <a:pt x="19" y="55"/>
                </a:moveTo>
                <a:cubicBezTo>
                  <a:pt x="19" y="34"/>
                  <a:pt x="35" y="18"/>
                  <a:pt x="55" y="18"/>
                </a:cubicBezTo>
                <a:cubicBezTo>
                  <a:pt x="75" y="18"/>
                  <a:pt x="92" y="34"/>
                  <a:pt x="92" y="55"/>
                </a:cubicBezTo>
                <a:cubicBezTo>
                  <a:pt x="92" y="75"/>
                  <a:pt x="75" y="91"/>
                  <a:pt x="55" y="91"/>
                </a:cubicBezTo>
                <a:cubicBezTo>
                  <a:pt x="35" y="91"/>
                  <a:pt x="19" y="75"/>
                  <a:pt x="19" y="5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grpSp>
        <p:nvGrpSpPr>
          <p:cNvPr id="55" name="组合 54"/>
          <p:cNvGrpSpPr/>
          <p:nvPr/>
        </p:nvGrpSpPr>
        <p:grpSpPr>
          <a:xfrm>
            <a:off x="5818633" y="3277774"/>
            <a:ext cx="581996" cy="544612"/>
            <a:chOff x="6661150" y="233363"/>
            <a:chExt cx="320675" cy="300038"/>
          </a:xfrm>
          <a:solidFill>
            <a:schemeClr val="bg1"/>
          </a:solidFill>
        </p:grpSpPr>
        <p:sp>
          <p:nvSpPr>
            <p:cNvPr id="56"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73"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74"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75"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sp>
        <p:nvSpPr>
          <p:cNvPr id="76" name="Freeform 140"/>
          <p:cNvSpPr>
            <a:spLocks noEditPoints="1"/>
          </p:cNvSpPr>
          <p:nvPr/>
        </p:nvSpPr>
        <p:spPr bwMode="auto">
          <a:xfrm>
            <a:off x="7724629" y="3337013"/>
            <a:ext cx="399431" cy="399483"/>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grpSp>
        <p:nvGrpSpPr>
          <p:cNvPr id="77" name="组合 76"/>
          <p:cNvGrpSpPr/>
          <p:nvPr/>
        </p:nvGrpSpPr>
        <p:grpSpPr>
          <a:xfrm>
            <a:off x="9241300" y="3357993"/>
            <a:ext cx="352781" cy="343917"/>
            <a:chOff x="8175625" y="987426"/>
            <a:chExt cx="314325" cy="306388"/>
          </a:xfrm>
          <a:solidFill>
            <a:schemeClr val="bg1"/>
          </a:solidFill>
        </p:grpSpPr>
        <p:sp>
          <p:nvSpPr>
            <p:cNvPr id="78" name="Freeform 104"/>
            <p:cNvSpPr/>
            <p:nvPr/>
          </p:nvSpPr>
          <p:spPr bwMode="auto">
            <a:xfrm>
              <a:off x="8258175" y="1144588"/>
              <a:ext cx="42863" cy="98425"/>
            </a:xfrm>
            <a:custGeom>
              <a:avLst/>
              <a:gdLst>
                <a:gd name="T0" fmla="*/ 11 w 19"/>
                <a:gd name="T1" fmla="*/ 43 h 43"/>
                <a:gd name="T2" fmla="*/ 19 w 19"/>
                <a:gd name="T3" fmla="*/ 43 h 43"/>
                <a:gd name="T4" fmla="*/ 19 w 19"/>
                <a:gd name="T5" fmla="*/ 0 h 43"/>
                <a:gd name="T6" fmla="*/ 12 w 19"/>
                <a:gd name="T7" fmla="*/ 0 h 43"/>
                <a:gd name="T8" fmla="*/ 11 w 19"/>
                <a:gd name="T9" fmla="*/ 4 h 43"/>
                <a:gd name="T10" fmla="*/ 8 w 19"/>
                <a:gd name="T11" fmla="*/ 7 h 43"/>
                <a:gd name="T12" fmla="*/ 4 w 19"/>
                <a:gd name="T13" fmla="*/ 8 h 43"/>
                <a:gd name="T14" fmla="*/ 0 w 19"/>
                <a:gd name="T15" fmla="*/ 9 h 43"/>
                <a:gd name="T16" fmla="*/ 0 w 19"/>
                <a:gd name="T17" fmla="*/ 15 h 43"/>
                <a:gd name="T18" fmla="*/ 11 w 19"/>
                <a:gd name="T19" fmla="*/ 15 h 43"/>
                <a:gd name="T20" fmla="*/ 11 w 19"/>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43">
                  <a:moveTo>
                    <a:pt x="11" y="43"/>
                  </a:moveTo>
                  <a:cubicBezTo>
                    <a:pt x="19" y="43"/>
                    <a:pt x="19" y="43"/>
                    <a:pt x="19" y="43"/>
                  </a:cubicBezTo>
                  <a:cubicBezTo>
                    <a:pt x="19" y="0"/>
                    <a:pt x="19" y="0"/>
                    <a:pt x="19" y="0"/>
                  </a:cubicBezTo>
                  <a:cubicBezTo>
                    <a:pt x="12" y="0"/>
                    <a:pt x="12" y="0"/>
                    <a:pt x="12" y="0"/>
                  </a:cubicBezTo>
                  <a:cubicBezTo>
                    <a:pt x="12" y="2"/>
                    <a:pt x="12" y="3"/>
                    <a:pt x="11" y="4"/>
                  </a:cubicBezTo>
                  <a:cubicBezTo>
                    <a:pt x="10" y="5"/>
                    <a:pt x="9" y="6"/>
                    <a:pt x="8" y="7"/>
                  </a:cubicBezTo>
                  <a:cubicBezTo>
                    <a:pt x="7" y="8"/>
                    <a:pt x="6" y="8"/>
                    <a:pt x="4" y="8"/>
                  </a:cubicBezTo>
                  <a:cubicBezTo>
                    <a:pt x="3" y="9"/>
                    <a:pt x="1" y="9"/>
                    <a:pt x="0" y="9"/>
                  </a:cubicBezTo>
                  <a:cubicBezTo>
                    <a:pt x="0" y="15"/>
                    <a:pt x="0" y="15"/>
                    <a:pt x="0" y="15"/>
                  </a:cubicBezTo>
                  <a:cubicBezTo>
                    <a:pt x="11" y="15"/>
                    <a:pt x="11" y="15"/>
                    <a:pt x="11" y="15"/>
                  </a:cubicBezTo>
                  <a:lnTo>
                    <a:pt x="11"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79" name="Freeform 105"/>
            <p:cNvSpPr/>
            <p:nvPr/>
          </p:nvSpPr>
          <p:spPr bwMode="auto">
            <a:xfrm>
              <a:off x="8324850" y="1144588"/>
              <a:ext cx="71438" cy="98425"/>
            </a:xfrm>
            <a:custGeom>
              <a:avLst/>
              <a:gdLst>
                <a:gd name="T0" fmla="*/ 21 w 31"/>
                <a:gd name="T1" fmla="*/ 34 h 43"/>
                <a:gd name="T2" fmla="*/ 18 w 31"/>
                <a:gd name="T3" fmla="*/ 36 h 43"/>
                <a:gd name="T4" fmla="*/ 15 w 31"/>
                <a:gd name="T5" fmla="*/ 36 h 43"/>
                <a:gd name="T6" fmla="*/ 11 w 31"/>
                <a:gd name="T7" fmla="*/ 35 h 43"/>
                <a:gd name="T8" fmla="*/ 8 w 31"/>
                <a:gd name="T9" fmla="*/ 30 h 43"/>
                <a:gd name="T10" fmla="*/ 0 w 31"/>
                <a:gd name="T11" fmla="*/ 30 h 43"/>
                <a:gd name="T12" fmla="*/ 1 w 31"/>
                <a:gd name="T13" fmla="*/ 36 h 43"/>
                <a:gd name="T14" fmla="*/ 5 w 31"/>
                <a:gd name="T15" fmla="*/ 40 h 43"/>
                <a:gd name="T16" fmla="*/ 10 w 31"/>
                <a:gd name="T17" fmla="*/ 43 h 43"/>
                <a:gd name="T18" fmla="*/ 15 w 31"/>
                <a:gd name="T19" fmla="*/ 43 h 43"/>
                <a:gd name="T20" fmla="*/ 22 w 31"/>
                <a:gd name="T21" fmla="*/ 42 h 43"/>
                <a:gd name="T22" fmla="*/ 27 w 31"/>
                <a:gd name="T23" fmla="*/ 39 h 43"/>
                <a:gd name="T24" fmla="*/ 30 w 31"/>
                <a:gd name="T25" fmla="*/ 34 h 43"/>
                <a:gd name="T26" fmla="*/ 31 w 31"/>
                <a:gd name="T27" fmla="*/ 28 h 43"/>
                <a:gd name="T28" fmla="*/ 30 w 31"/>
                <a:gd name="T29" fmla="*/ 23 h 43"/>
                <a:gd name="T30" fmla="*/ 28 w 31"/>
                <a:gd name="T31" fmla="*/ 18 h 43"/>
                <a:gd name="T32" fmla="*/ 24 w 31"/>
                <a:gd name="T33" fmla="*/ 15 h 43"/>
                <a:gd name="T34" fmla="*/ 18 w 31"/>
                <a:gd name="T35" fmla="*/ 14 h 43"/>
                <a:gd name="T36" fmla="*/ 14 w 31"/>
                <a:gd name="T37" fmla="*/ 14 h 43"/>
                <a:gd name="T38" fmla="*/ 10 w 31"/>
                <a:gd name="T39" fmla="*/ 17 h 43"/>
                <a:gd name="T40" fmla="*/ 10 w 31"/>
                <a:gd name="T41" fmla="*/ 17 h 43"/>
                <a:gd name="T42" fmla="*/ 11 w 31"/>
                <a:gd name="T43" fmla="*/ 7 h 43"/>
                <a:gd name="T44" fmla="*/ 29 w 31"/>
                <a:gd name="T45" fmla="*/ 7 h 43"/>
                <a:gd name="T46" fmla="*/ 29 w 31"/>
                <a:gd name="T47" fmla="*/ 0 h 43"/>
                <a:gd name="T48" fmla="*/ 5 w 31"/>
                <a:gd name="T49" fmla="*/ 0 h 43"/>
                <a:gd name="T50" fmla="*/ 1 w 31"/>
                <a:gd name="T51" fmla="*/ 24 h 43"/>
                <a:gd name="T52" fmla="*/ 9 w 31"/>
                <a:gd name="T53" fmla="*/ 24 h 43"/>
                <a:gd name="T54" fmla="*/ 12 w 31"/>
                <a:gd name="T55" fmla="*/ 21 h 43"/>
                <a:gd name="T56" fmla="*/ 15 w 31"/>
                <a:gd name="T57" fmla="*/ 20 h 43"/>
                <a:gd name="T58" fmla="*/ 18 w 31"/>
                <a:gd name="T59" fmla="*/ 21 h 43"/>
                <a:gd name="T60" fmla="*/ 21 w 31"/>
                <a:gd name="T61" fmla="*/ 23 h 43"/>
                <a:gd name="T62" fmla="*/ 22 w 31"/>
                <a:gd name="T63" fmla="*/ 25 h 43"/>
                <a:gd name="T64" fmla="*/ 23 w 31"/>
                <a:gd name="T65" fmla="*/ 28 h 43"/>
                <a:gd name="T66" fmla="*/ 22 w 31"/>
                <a:gd name="T67" fmla="*/ 31 h 43"/>
                <a:gd name="T68" fmla="*/ 21 w 31"/>
                <a:gd name="T69" fmla="*/ 3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 h="43">
                  <a:moveTo>
                    <a:pt x="21" y="34"/>
                  </a:moveTo>
                  <a:cubicBezTo>
                    <a:pt x="20" y="35"/>
                    <a:pt x="19" y="35"/>
                    <a:pt x="18" y="36"/>
                  </a:cubicBezTo>
                  <a:cubicBezTo>
                    <a:pt x="17" y="36"/>
                    <a:pt x="16" y="36"/>
                    <a:pt x="15" y="36"/>
                  </a:cubicBezTo>
                  <a:cubicBezTo>
                    <a:pt x="13" y="36"/>
                    <a:pt x="12" y="36"/>
                    <a:pt x="11" y="35"/>
                  </a:cubicBezTo>
                  <a:cubicBezTo>
                    <a:pt x="9" y="34"/>
                    <a:pt x="9" y="32"/>
                    <a:pt x="8" y="30"/>
                  </a:cubicBezTo>
                  <a:cubicBezTo>
                    <a:pt x="0" y="30"/>
                    <a:pt x="0" y="30"/>
                    <a:pt x="0" y="30"/>
                  </a:cubicBezTo>
                  <a:cubicBezTo>
                    <a:pt x="0" y="32"/>
                    <a:pt x="0" y="34"/>
                    <a:pt x="1" y="36"/>
                  </a:cubicBezTo>
                  <a:cubicBezTo>
                    <a:pt x="2" y="38"/>
                    <a:pt x="3" y="39"/>
                    <a:pt x="5" y="40"/>
                  </a:cubicBezTo>
                  <a:cubicBezTo>
                    <a:pt x="6" y="41"/>
                    <a:pt x="8" y="42"/>
                    <a:pt x="10" y="43"/>
                  </a:cubicBezTo>
                  <a:cubicBezTo>
                    <a:pt x="11" y="43"/>
                    <a:pt x="13" y="43"/>
                    <a:pt x="15" y="43"/>
                  </a:cubicBezTo>
                  <a:cubicBezTo>
                    <a:pt x="18" y="43"/>
                    <a:pt x="20" y="43"/>
                    <a:pt x="22" y="42"/>
                  </a:cubicBezTo>
                  <a:cubicBezTo>
                    <a:pt x="23" y="42"/>
                    <a:pt x="25" y="41"/>
                    <a:pt x="27" y="39"/>
                  </a:cubicBezTo>
                  <a:cubicBezTo>
                    <a:pt x="28" y="38"/>
                    <a:pt x="29" y="36"/>
                    <a:pt x="30" y="34"/>
                  </a:cubicBezTo>
                  <a:cubicBezTo>
                    <a:pt x="31" y="32"/>
                    <a:pt x="31" y="30"/>
                    <a:pt x="31" y="28"/>
                  </a:cubicBezTo>
                  <a:cubicBezTo>
                    <a:pt x="31" y="26"/>
                    <a:pt x="31" y="24"/>
                    <a:pt x="30" y="23"/>
                  </a:cubicBezTo>
                  <a:cubicBezTo>
                    <a:pt x="30" y="21"/>
                    <a:pt x="29" y="19"/>
                    <a:pt x="28" y="18"/>
                  </a:cubicBezTo>
                  <a:cubicBezTo>
                    <a:pt x="27" y="17"/>
                    <a:pt x="25" y="16"/>
                    <a:pt x="24" y="15"/>
                  </a:cubicBezTo>
                  <a:cubicBezTo>
                    <a:pt x="22" y="14"/>
                    <a:pt x="20" y="14"/>
                    <a:pt x="18" y="14"/>
                  </a:cubicBezTo>
                  <a:cubicBezTo>
                    <a:pt x="16" y="14"/>
                    <a:pt x="15" y="14"/>
                    <a:pt x="14" y="14"/>
                  </a:cubicBezTo>
                  <a:cubicBezTo>
                    <a:pt x="12" y="15"/>
                    <a:pt x="11" y="16"/>
                    <a:pt x="10" y="17"/>
                  </a:cubicBezTo>
                  <a:cubicBezTo>
                    <a:pt x="10" y="17"/>
                    <a:pt x="10" y="17"/>
                    <a:pt x="10" y="17"/>
                  </a:cubicBezTo>
                  <a:cubicBezTo>
                    <a:pt x="11" y="7"/>
                    <a:pt x="11" y="7"/>
                    <a:pt x="11" y="7"/>
                  </a:cubicBezTo>
                  <a:cubicBezTo>
                    <a:pt x="29" y="7"/>
                    <a:pt x="29" y="7"/>
                    <a:pt x="29" y="7"/>
                  </a:cubicBezTo>
                  <a:cubicBezTo>
                    <a:pt x="29" y="0"/>
                    <a:pt x="29" y="0"/>
                    <a:pt x="29" y="0"/>
                  </a:cubicBezTo>
                  <a:cubicBezTo>
                    <a:pt x="5" y="0"/>
                    <a:pt x="5" y="0"/>
                    <a:pt x="5" y="0"/>
                  </a:cubicBezTo>
                  <a:cubicBezTo>
                    <a:pt x="1" y="24"/>
                    <a:pt x="1" y="24"/>
                    <a:pt x="1" y="24"/>
                  </a:cubicBezTo>
                  <a:cubicBezTo>
                    <a:pt x="9" y="24"/>
                    <a:pt x="9" y="24"/>
                    <a:pt x="9" y="24"/>
                  </a:cubicBezTo>
                  <a:cubicBezTo>
                    <a:pt x="10" y="22"/>
                    <a:pt x="11" y="22"/>
                    <a:pt x="12" y="21"/>
                  </a:cubicBezTo>
                  <a:cubicBezTo>
                    <a:pt x="13" y="21"/>
                    <a:pt x="14" y="20"/>
                    <a:pt x="15" y="20"/>
                  </a:cubicBezTo>
                  <a:cubicBezTo>
                    <a:pt x="16" y="20"/>
                    <a:pt x="18" y="20"/>
                    <a:pt x="18" y="21"/>
                  </a:cubicBezTo>
                  <a:cubicBezTo>
                    <a:pt x="19" y="21"/>
                    <a:pt x="20" y="22"/>
                    <a:pt x="21" y="23"/>
                  </a:cubicBezTo>
                  <a:cubicBezTo>
                    <a:pt x="21" y="23"/>
                    <a:pt x="22" y="24"/>
                    <a:pt x="22" y="25"/>
                  </a:cubicBezTo>
                  <a:cubicBezTo>
                    <a:pt x="23" y="26"/>
                    <a:pt x="23" y="27"/>
                    <a:pt x="23" y="28"/>
                  </a:cubicBezTo>
                  <a:cubicBezTo>
                    <a:pt x="23" y="29"/>
                    <a:pt x="22" y="30"/>
                    <a:pt x="22" y="31"/>
                  </a:cubicBezTo>
                  <a:cubicBezTo>
                    <a:pt x="22" y="32"/>
                    <a:pt x="21" y="33"/>
                    <a:pt x="21"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80" name="Freeform 106"/>
            <p:cNvSpPr/>
            <p:nvPr/>
          </p:nvSpPr>
          <p:spPr bwMode="auto">
            <a:xfrm>
              <a:off x="8232775" y="987426"/>
              <a:ext cx="36513" cy="63500"/>
            </a:xfrm>
            <a:custGeom>
              <a:avLst/>
              <a:gdLst>
                <a:gd name="T0" fmla="*/ 3 w 16"/>
                <a:gd name="T1" fmla="*/ 28 h 28"/>
                <a:gd name="T2" fmla="*/ 13 w 16"/>
                <a:gd name="T3" fmla="*/ 28 h 28"/>
                <a:gd name="T4" fmla="*/ 16 w 16"/>
                <a:gd name="T5" fmla="*/ 25 h 28"/>
                <a:gd name="T6" fmla="*/ 16 w 16"/>
                <a:gd name="T7" fmla="*/ 3 h 28"/>
                <a:gd name="T8" fmla="*/ 13 w 16"/>
                <a:gd name="T9" fmla="*/ 0 h 28"/>
                <a:gd name="T10" fmla="*/ 3 w 16"/>
                <a:gd name="T11" fmla="*/ 0 h 28"/>
                <a:gd name="T12" fmla="*/ 0 w 16"/>
                <a:gd name="T13" fmla="*/ 3 h 28"/>
                <a:gd name="T14" fmla="*/ 0 w 16"/>
                <a:gd name="T15" fmla="*/ 25 h 28"/>
                <a:gd name="T16" fmla="*/ 3 w 16"/>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28">
                  <a:moveTo>
                    <a:pt x="3" y="28"/>
                  </a:moveTo>
                  <a:cubicBezTo>
                    <a:pt x="13" y="28"/>
                    <a:pt x="13" y="28"/>
                    <a:pt x="13" y="28"/>
                  </a:cubicBezTo>
                  <a:cubicBezTo>
                    <a:pt x="14" y="28"/>
                    <a:pt x="16" y="27"/>
                    <a:pt x="16" y="25"/>
                  </a:cubicBezTo>
                  <a:cubicBezTo>
                    <a:pt x="16" y="3"/>
                    <a:pt x="16" y="3"/>
                    <a:pt x="16" y="3"/>
                  </a:cubicBezTo>
                  <a:cubicBezTo>
                    <a:pt x="16" y="2"/>
                    <a:pt x="14" y="0"/>
                    <a:pt x="13" y="0"/>
                  </a:cubicBezTo>
                  <a:cubicBezTo>
                    <a:pt x="3" y="0"/>
                    <a:pt x="3" y="0"/>
                    <a:pt x="3" y="0"/>
                  </a:cubicBezTo>
                  <a:cubicBezTo>
                    <a:pt x="1" y="0"/>
                    <a:pt x="0" y="2"/>
                    <a:pt x="0" y="3"/>
                  </a:cubicBezTo>
                  <a:cubicBezTo>
                    <a:pt x="0" y="25"/>
                    <a:pt x="0" y="25"/>
                    <a:pt x="0" y="25"/>
                  </a:cubicBezTo>
                  <a:cubicBezTo>
                    <a:pt x="0" y="27"/>
                    <a:pt x="1" y="28"/>
                    <a:pt x="3"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81" name="Freeform 107"/>
            <p:cNvSpPr/>
            <p:nvPr/>
          </p:nvSpPr>
          <p:spPr bwMode="auto">
            <a:xfrm>
              <a:off x="8396288" y="987426"/>
              <a:ext cx="36513" cy="63500"/>
            </a:xfrm>
            <a:custGeom>
              <a:avLst/>
              <a:gdLst>
                <a:gd name="T0" fmla="*/ 3 w 16"/>
                <a:gd name="T1" fmla="*/ 28 h 28"/>
                <a:gd name="T2" fmla="*/ 13 w 16"/>
                <a:gd name="T3" fmla="*/ 28 h 28"/>
                <a:gd name="T4" fmla="*/ 16 w 16"/>
                <a:gd name="T5" fmla="*/ 25 h 28"/>
                <a:gd name="T6" fmla="*/ 16 w 16"/>
                <a:gd name="T7" fmla="*/ 3 h 28"/>
                <a:gd name="T8" fmla="*/ 13 w 16"/>
                <a:gd name="T9" fmla="*/ 0 h 28"/>
                <a:gd name="T10" fmla="*/ 3 w 16"/>
                <a:gd name="T11" fmla="*/ 0 h 28"/>
                <a:gd name="T12" fmla="*/ 0 w 16"/>
                <a:gd name="T13" fmla="*/ 3 h 28"/>
                <a:gd name="T14" fmla="*/ 0 w 16"/>
                <a:gd name="T15" fmla="*/ 25 h 28"/>
                <a:gd name="T16" fmla="*/ 3 w 16"/>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28">
                  <a:moveTo>
                    <a:pt x="3" y="28"/>
                  </a:moveTo>
                  <a:cubicBezTo>
                    <a:pt x="13" y="28"/>
                    <a:pt x="13" y="28"/>
                    <a:pt x="13" y="28"/>
                  </a:cubicBezTo>
                  <a:cubicBezTo>
                    <a:pt x="14" y="28"/>
                    <a:pt x="16" y="27"/>
                    <a:pt x="16" y="25"/>
                  </a:cubicBezTo>
                  <a:cubicBezTo>
                    <a:pt x="16" y="3"/>
                    <a:pt x="16" y="3"/>
                    <a:pt x="16" y="3"/>
                  </a:cubicBezTo>
                  <a:cubicBezTo>
                    <a:pt x="16" y="2"/>
                    <a:pt x="14" y="0"/>
                    <a:pt x="13" y="0"/>
                  </a:cubicBezTo>
                  <a:cubicBezTo>
                    <a:pt x="3" y="0"/>
                    <a:pt x="3" y="0"/>
                    <a:pt x="3" y="0"/>
                  </a:cubicBezTo>
                  <a:cubicBezTo>
                    <a:pt x="1" y="0"/>
                    <a:pt x="0" y="2"/>
                    <a:pt x="0" y="3"/>
                  </a:cubicBezTo>
                  <a:cubicBezTo>
                    <a:pt x="0" y="25"/>
                    <a:pt x="0" y="25"/>
                    <a:pt x="0" y="25"/>
                  </a:cubicBezTo>
                  <a:cubicBezTo>
                    <a:pt x="0" y="27"/>
                    <a:pt x="1" y="28"/>
                    <a:pt x="3"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82" name="Freeform 108"/>
            <p:cNvSpPr>
              <a:spLocks noEditPoints="1"/>
            </p:cNvSpPr>
            <p:nvPr/>
          </p:nvSpPr>
          <p:spPr bwMode="auto">
            <a:xfrm>
              <a:off x="8175625" y="1012826"/>
              <a:ext cx="314325" cy="280988"/>
            </a:xfrm>
            <a:custGeom>
              <a:avLst/>
              <a:gdLst>
                <a:gd name="T0" fmla="*/ 121 w 137"/>
                <a:gd name="T1" fmla="*/ 0 h 122"/>
                <a:gd name="T2" fmla="*/ 117 w 137"/>
                <a:gd name="T3" fmla="*/ 0 h 122"/>
                <a:gd name="T4" fmla="*/ 117 w 137"/>
                <a:gd name="T5" fmla="*/ 14 h 122"/>
                <a:gd name="T6" fmla="*/ 109 w 137"/>
                <a:gd name="T7" fmla="*/ 23 h 122"/>
                <a:gd name="T8" fmla="*/ 99 w 137"/>
                <a:gd name="T9" fmla="*/ 23 h 122"/>
                <a:gd name="T10" fmla="*/ 90 w 137"/>
                <a:gd name="T11" fmla="*/ 14 h 122"/>
                <a:gd name="T12" fmla="*/ 90 w 137"/>
                <a:gd name="T13" fmla="*/ 0 h 122"/>
                <a:gd name="T14" fmla="*/ 46 w 137"/>
                <a:gd name="T15" fmla="*/ 0 h 122"/>
                <a:gd name="T16" fmla="*/ 46 w 137"/>
                <a:gd name="T17" fmla="*/ 14 h 122"/>
                <a:gd name="T18" fmla="*/ 38 w 137"/>
                <a:gd name="T19" fmla="*/ 23 h 122"/>
                <a:gd name="T20" fmla="*/ 28 w 137"/>
                <a:gd name="T21" fmla="*/ 23 h 122"/>
                <a:gd name="T22" fmla="*/ 20 w 137"/>
                <a:gd name="T23" fmla="*/ 14 h 122"/>
                <a:gd name="T24" fmla="*/ 20 w 137"/>
                <a:gd name="T25" fmla="*/ 0 h 122"/>
                <a:gd name="T26" fmla="*/ 16 w 137"/>
                <a:gd name="T27" fmla="*/ 0 h 122"/>
                <a:gd name="T28" fmla="*/ 0 w 137"/>
                <a:gd name="T29" fmla="*/ 16 h 122"/>
                <a:gd name="T30" fmla="*/ 0 w 137"/>
                <a:gd name="T31" fmla="*/ 46 h 122"/>
                <a:gd name="T32" fmla="*/ 0 w 137"/>
                <a:gd name="T33" fmla="*/ 106 h 122"/>
                <a:gd name="T34" fmla="*/ 16 w 137"/>
                <a:gd name="T35" fmla="*/ 122 h 122"/>
                <a:gd name="T36" fmla="*/ 121 w 137"/>
                <a:gd name="T37" fmla="*/ 122 h 122"/>
                <a:gd name="T38" fmla="*/ 137 w 137"/>
                <a:gd name="T39" fmla="*/ 106 h 122"/>
                <a:gd name="T40" fmla="*/ 137 w 137"/>
                <a:gd name="T41" fmla="*/ 46 h 122"/>
                <a:gd name="T42" fmla="*/ 137 w 137"/>
                <a:gd name="T43" fmla="*/ 16 h 122"/>
                <a:gd name="T44" fmla="*/ 121 w 137"/>
                <a:gd name="T45" fmla="*/ 0 h 122"/>
                <a:gd name="T46" fmla="*/ 127 w 137"/>
                <a:gd name="T47" fmla="*/ 106 h 122"/>
                <a:gd name="T48" fmla="*/ 121 w 137"/>
                <a:gd name="T49" fmla="*/ 112 h 122"/>
                <a:gd name="T50" fmla="*/ 16 w 137"/>
                <a:gd name="T51" fmla="*/ 112 h 122"/>
                <a:gd name="T52" fmla="*/ 10 w 137"/>
                <a:gd name="T53" fmla="*/ 106 h 122"/>
                <a:gd name="T54" fmla="*/ 10 w 137"/>
                <a:gd name="T55" fmla="*/ 46 h 122"/>
                <a:gd name="T56" fmla="*/ 127 w 137"/>
                <a:gd name="T57" fmla="*/ 46 h 122"/>
                <a:gd name="T58" fmla="*/ 127 w 137"/>
                <a:gd name="T59"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7" h="122">
                  <a:moveTo>
                    <a:pt x="121" y="0"/>
                  </a:moveTo>
                  <a:cubicBezTo>
                    <a:pt x="117" y="0"/>
                    <a:pt x="117" y="0"/>
                    <a:pt x="117" y="0"/>
                  </a:cubicBezTo>
                  <a:cubicBezTo>
                    <a:pt x="117" y="14"/>
                    <a:pt x="117" y="14"/>
                    <a:pt x="117" y="14"/>
                  </a:cubicBezTo>
                  <a:cubicBezTo>
                    <a:pt x="117" y="19"/>
                    <a:pt x="113" y="23"/>
                    <a:pt x="109" y="23"/>
                  </a:cubicBezTo>
                  <a:cubicBezTo>
                    <a:pt x="99" y="23"/>
                    <a:pt x="99" y="23"/>
                    <a:pt x="99" y="23"/>
                  </a:cubicBezTo>
                  <a:cubicBezTo>
                    <a:pt x="94" y="23"/>
                    <a:pt x="90" y="19"/>
                    <a:pt x="90" y="14"/>
                  </a:cubicBezTo>
                  <a:cubicBezTo>
                    <a:pt x="90" y="0"/>
                    <a:pt x="90" y="0"/>
                    <a:pt x="90" y="0"/>
                  </a:cubicBezTo>
                  <a:cubicBezTo>
                    <a:pt x="46" y="0"/>
                    <a:pt x="46" y="0"/>
                    <a:pt x="46" y="0"/>
                  </a:cubicBezTo>
                  <a:cubicBezTo>
                    <a:pt x="46" y="14"/>
                    <a:pt x="46" y="14"/>
                    <a:pt x="46" y="14"/>
                  </a:cubicBezTo>
                  <a:cubicBezTo>
                    <a:pt x="46" y="19"/>
                    <a:pt x="42" y="23"/>
                    <a:pt x="38" y="23"/>
                  </a:cubicBezTo>
                  <a:cubicBezTo>
                    <a:pt x="28" y="23"/>
                    <a:pt x="28" y="23"/>
                    <a:pt x="28" y="23"/>
                  </a:cubicBezTo>
                  <a:cubicBezTo>
                    <a:pt x="23" y="23"/>
                    <a:pt x="20" y="19"/>
                    <a:pt x="20" y="14"/>
                  </a:cubicBezTo>
                  <a:cubicBezTo>
                    <a:pt x="20" y="0"/>
                    <a:pt x="20" y="0"/>
                    <a:pt x="20" y="0"/>
                  </a:cubicBezTo>
                  <a:cubicBezTo>
                    <a:pt x="16" y="0"/>
                    <a:pt x="16" y="0"/>
                    <a:pt x="16" y="0"/>
                  </a:cubicBezTo>
                  <a:cubicBezTo>
                    <a:pt x="7" y="0"/>
                    <a:pt x="0" y="7"/>
                    <a:pt x="0" y="16"/>
                  </a:cubicBezTo>
                  <a:cubicBezTo>
                    <a:pt x="0" y="46"/>
                    <a:pt x="0" y="46"/>
                    <a:pt x="0" y="46"/>
                  </a:cubicBezTo>
                  <a:cubicBezTo>
                    <a:pt x="0" y="106"/>
                    <a:pt x="0" y="106"/>
                    <a:pt x="0" y="106"/>
                  </a:cubicBezTo>
                  <a:cubicBezTo>
                    <a:pt x="0" y="115"/>
                    <a:pt x="7" y="122"/>
                    <a:pt x="16" y="122"/>
                  </a:cubicBezTo>
                  <a:cubicBezTo>
                    <a:pt x="121" y="122"/>
                    <a:pt x="121" y="122"/>
                    <a:pt x="121" y="122"/>
                  </a:cubicBezTo>
                  <a:cubicBezTo>
                    <a:pt x="129" y="122"/>
                    <a:pt x="137" y="115"/>
                    <a:pt x="137" y="106"/>
                  </a:cubicBezTo>
                  <a:cubicBezTo>
                    <a:pt x="137" y="46"/>
                    <a:pt x="137" y="46"/>
                    <a:pt x="137" y="46"/>
                  </a:cubicBezTo>
                  <a:cubicBezTo>
                    <a:pt x="137" y="16"/>
                    <a:pt x="137" y="16"/>
                    <a:pt x="137" y="16"/>
                  </a:cubicBezTo>
                  <a:cubicBezTo>
                    <a:pt x="137" y="7"/>
                    <a:pt x="129" y="0"/>
                    <a:pt x="121" y="0"/>
                  </a:cubicBezTo>
                  <a:close/>
                  <a:moveTo>
                    <a:pt x="127" y="106"/>
                  </a:moveTo>
                  <a:cubicBezTo>
                    <a:pt x="127" y="109"/>
                    <a:pt x="124" y="112"/>
                    <a:pt x="121" y="112"/>
                  </a:cubicBezTo>
                  <a:cubicBezTo>
                    <a:pt x="16" y="112"/>
                    <a:pt x="16" y="112"/>
                    <a:pt x="16" y="112"/>
                  </a:cubicBezTo>
                  <a:cubicBezTo>
                    <a:pt x="13" y="112"/>
                    <a:pt x="10" y="109"/>
                    <a:pt x="10" y="106"/>
                  </a:cubicBezTo>
                  <a:cubicBezTo>
                    <a:pt x="10" y="46"/>
                    <a:pt x="10" y="46"/>
                    <a:pt x="10" y="46"/>
                  </a:cubicBezTo>
                  <a:cubicBezTo>
                    <a:pt x="127" y="46"/>
                    <a:pt x="127" y="46"/>
                    <a:pt x="127" y="46"/>
                  </a:cubicBezTo>
                  <a:lnTo>
                    <a:pt x="127" y="10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strips(upRight)">
                                      <p:cBhvr>
                                        <p:cTn id="7" dur="500"/>
                                        <p:tgtEl>
                                          <p:spTgt spid="67"/>
                                        </p:tgtEl>
                                      </p:cBhvr>
                                    </p:animEffect>
                                  </p:childTnLst>
                                </p:cTn>
                              </p:par>
                            </p:childTnLst>
                          </p:cTn>
                        </p:par>
                        <p:par>
                          <p:cTn id="8" fill="hold">
                            <p:stCondLst>
                              <p:cond delay="500"/>
                            </p:stCondLst>
                            <p:childTnLst>
                              <p:par>
                                <p:cTn id="9" presetID="2" presetClass="entr" presetSubtype="4" accel="50000" decel="50000" fill="hold" nodeType="afterEffect">
                                  <p:stCondLst>
                                    <p:cond delay="0"/>
                                  </p:stCondLst>
                                  <p:childTnLst>
                                    <p:set>
                                      <p:cBhvr>
                                        <p:cTn id="10" dur="1" fill="hold">
                                          <p:stCondLst>
                                            <p:cond delay="0"/>
                                          </p:stCondLst>
                                        </p:cTn>
                                        <p:tgtEl>
                                          <p:spTgt spid="68"/>
                                        </p:tgtEl>
                                        <p:attrNameLst>
                                          <p:attrName>style.visibility</p:attrName>
                                        </p:attrNameLst>
                                      </p:cBhvr>
                                      <p:to>
                                        <p:strVal val="visible"/>
                                      </p:to>
                                    </p:set>
                                    <p:anim calcmode="lin" valueType="num">
                                      <p:cBhvr additive="base">
                                        <p:cTn id="11" dur="500" fill="hold"/>
                                        <p:tgtEl>
                                          <p:spTgt spid="68"/>
                                        </p:tgtEl>
                                        <p:attrNameLst>
                                          <p:attrName>ppt_x</p:attrName>
                                        </p:attrNameLst>
                                      </p:cBhvr>
                                      <p:tavLst>
                                        <p:tav tm="0">
                                          <p:val>
                                            <p:strVal val="#ppt_x"/>
                                          </p:val>
                                        </p:tav>
                                        <p:tav tm="100000">
                                          <p:val>
                                            <p:strVal val="#ppt_x"/>
                                          </p:val>
                                        </p:tav>
                                      </p:tavLst>
                                    </p:anim>
                                    <p:anim calcmode="lin" valueType="num">
                                      <p:cBhvr additive="base">
                                        <p:cTn id="12" dur="500" fill="hold"/>
                                        <p:tgtEl>
                                          <p:spTgt spid="68"/>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12" presetClass="entr" presetSubtype="8" fill="hold" nodeType="afterEffect">
                                  <p:stCondLst>
                                    <p:cond delay="0"/>
                                  </p:stCondLst>
                                  <p:childTnLst>
                                    <p:set>
                                      <p:cBhvr>
                                        <p:cTn id="15" dur="1" fill="hold">
                                          <p:stCondLst>
                                            <p:cond delay="0"/>
                                          </p:stCondLst>
                                        </p:cTn>
                                        <p:tgtEl>
                                          <p:spTgt spid="44"/>
                                        </p:tgtEl>
                                        <p:attrNameLst>
                                          <p:attrName>style.visibility</p:attrName>
                                        </p:attrNameLst>
                                      </p:cBhvr>
                                      <p:to>
                                        <p:strVal val="visible"/>
                                      </p:to>
                                    </p:set>
                                    <p:animEffect transition="in" filter="slide(fromLeft)">
                                      <p:cBhvr>
                                        <p:cTn id="16" dur="500"/>
                                        <p:tgtEl>
                                          <p:spTgt spid="44"/>
                                        </p:tgtEl>
                                      </p:cBhvr>
                                    </p:animEffect>
                                  </p:childTnLst>
                                </p:cTn>
                              </p:par>
                            </p:childTnLst>
                          </p:cTn>
                        </p:par>
                        <p:par>
                          <p:cTn id="17" fill="hold">
                            <p:stCondLst>
                              <p:cond delay="1500"/>
                            </p:stCondLst>
                            <p:childTnLst>
                              <p:par>
                                <p:cTn id="18" presetID="2" presetClass="entr" presetSubtype="4" accel="50000" decel="50000" fill="hold" nodeType="afterEffect">
                                  <p:stCondLst>
                                    <p:cond delay="0"/>
                                  </p:stCondLst>
                                  <p:childTnLst>
                                    <p:set>
                                      <p:cBhvr>
                                        <p:cTn id="19" dur="1" fill="hold">
                                          <p:stCondLst>
                                            <p:cond delay="0"/>
                                          </p:stCondLst>
                                        </p:cTn>
                                        <p:tgtEl>
                                          <p:spTgt spid="69"/>
                                        </p:tgtEl>
                                        <p:attrNameLst>
                                          <p:attrName>style.visibility</p:attrName>
                                        </p:attrNameLst>
                                      </p:cBhvr>
                                      <p:to>
                                        <p:strVal val="visible"/>
                                      </p:to>
                                    </p:set>
                                    <p:anim calcmode="lin" valueType="num">
                                      <p:cBhvr additive="base">
                                        <p:cTn id="20" dur="500" fill="hold"/>
                                        <p:tgtEl>
                                          <p:spTgt spid="69"/>
                                        </p:tgtEl>
                                        <p:attrNameLst>
                                          <p:attrName>ppt_x</p:attrName>
                                        </p:attrNameLst>
                                      </p:cBhvr>
                                      <p:tavLst>
                                        <p:tav tm="0">
                                          <p:val>
                                            <p:strVal val="#ppt_x"/>
                                          </p:val>
                                        </p:tav>
                                        <p:tav tm="100000">
                                          <p:val>
                                            <p:strVal val="#ppt_x"/>
                                          </p:val>
                                        </p:tav>
                                      </p:tavLst>
                                    </p:anim>
                                    <p:anim calcmode="lin" valueType="num">
                                      <p:cBhvr additive="base">
                                        <p:cTn id="21" dur="500" fill="hold"/>
                                        <p:tgtEl>
                                          <p:spTgt spid="69"/>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12" presetClass="entr" presetSubtype="2" fill="hold" nodeType="after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slide(fromRight)">
                                      <p:cBhvr>
                                        <p:cTn id="25" dur="500"/>
                                        <p:tgtEl>
                                          <p:spTgt spid="26"/>
                                        </p:tgtEl>
                                      </p:cBhvr>
                                    </p:animEffect>
                                  </p:childTnLst>
                                </p:cTn>
                              </p:par>
                            </p:childTnLst>
                          </p:cTn>
                        </p:par>
                        <p:par>
                          <p:cTn id="26" fill="hold">
                            <p:stCondLst>
                              <p:cond delay="2500"/>
                            </p:stCondLst>
                            <p:childTnLst>
                              <p:par>
                                <p:cTn id="27" presetID="2" presetClass="entr" presetSubtype="4" accel="50000" decel="50000" fill="hold" nodeType="afterEffect">
                                  <p:stCondLst>
                                    <p:cond delay="0"/>
                                  </p:stCondLst>
                                  <p:childTnLst>
                                    <p:set>
                                      <p:cBhvr>
                                        <p:cTn id="28" dur="1" fill="hold">
                                          <p:stCondLst>
                                            <p:cond delay="0"/>
                                          </p:stCondLst>
                                        </p:cTn>
                                        <p:tgtEl>
                                          <p:spTgt spid="70"/>
                                        </p:tgtEl>
                                        <p:attrNameLst>
                                          <p:attrName>style.visibility</p:attrName>
                                        </p:attrNameLst>
                                      </p:cBhvr>
                                      <p:to>
                                        <p:strVal val="visible"/>
                                      </p:to>
                                    </p:set>
                                    <p:anim calcmode="lin" valueType="num">
                                      <p:cBhvr additive="base">
                                        <p:cTn id="29" dur="500" fill="hold"/>
                                        <p:tgtEl>
                                          <p:spTgt spid="70"/>
                                        </p:tgtEl>
                                        <p:attrNameLst>
                                          <p:attrName>ppt_x</p:attrName>
                                        </p:attrNameLst>
                                      </p:cBhvr>
                                      <p:tavLst>
                                        <p:tav tm="0">
                                          <p:val>
                                            <p:strVal val="#ppt_x"/>
                                          </p:val>
                                        </p:tav>
                                        <p:tav tm="100000">
                                          <p:val>
                                            <p:strVal val="#ppt_x"/>
                                          </p:val>
                                        </p:tav>
                                      </p:tavLst>
                                    </p:anim>
                                    <p:anim calcmode="lin" valueType="num">
                                      <p:cBhvr additive="base">
                                        <p:cTn id="30" dur="500" fill="hold"/>
                                        <p:tgtEl>
                                          <p:spTgt spid="70"/>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12" presetClass="entr" presetSubtype="4" fill="hold"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slide(fromBottom)">
                                      <p:cBhvr>
                                        <p:cTn id="34" dur="500"/>
                                        <p:tgtEl>
                                          <p:spTgt spid="34"/>
                                        </p:tgtEl>
                                      </p:cBhvr>
                                    </p:animEffect>
                                  </p:childTnLst>
                                </p:cTn>
                              </p:par>
                            </p:childTnLst>
                          </p:cTn>
                        </p:par>
                        <p:par>
                          <p:cTn id="35" fill="hold">
                            <p:stCondLst>
                              <p:cond delay="3500"/>
                            </p:stCondLst>
                            <p:childTnLst>
                              <p:par>
                                <p:cTn id="36" presetID="2" presetClass="entr" presetSubtype="4" accel="50000" decel="50000" fill="hold" nodeType="afterEffect">
                                  <p:stCondLst>
                                    <p:cond delay="0"/>
                                  </p:stCondLst>
                                  <p:childTnLst>
                                    <p:set>
                                      <p:cBhvr>
                                        <p:cTn id="37" dur="1" fill="hold">
                                          <p:stCondLst>
                                            <p:cond delay="0"/>
                                          </p:stCondLst>
                                        </p:cTn>
                                        <p:tgtEl>
                                          <p:spTgt spid="71"/>
                                        </p:tgtEl>
                                        <p:attrNameLst>
                                          <p:attrName>style.visibility</p:attrName>
                                        </p:attrNameLst>
                                      </p:cBhvr>
                                      <p:to>
                                        <p:strVal val="visible"/>
                                      </p:to>
                                    </p:set>
                                    <p:anim calcmode="lin" valueType="num">
                                      <p:cBhvr additive="base">
                                        <p:cTn id="38" dur="500" fill="hold"/>
                                        <p:tgtEl>
                                          <p:spTgt spid="71"/>
                                        </p:tgtEl>
                                        <p:attrNameLst>
                                          <p:attrName>ppt_x</p:attrName>
                                        </p:attrNameLst>
                                      </p:cBhvr>
                                      <p:tavLst>
                                        <p:tav tm="0">
                                          <p:val>
                                            <p:strVal val="#ppt_x"/>
                                          </p:val>
                                        </p:tav>
                                        <p:tav tm="100000">
                                          <p:val>
                                            <p:strVal val="#ppt_x"/>
                                          </p:val>
                                        </p:tav>
                                      </p:tavLst>
                                    </p:anim>
                                    <p:anim calcmode="lin" valueType="num">
                                      <p:cBhvr additive="base">
                                        <p:cTn id="39" dur="500" fill="hold"/>
                                        <p:tgtEl>
                                          <p:spTgt spid="71"/>
                                        </p:tgtEl>
                                        <p:attrNameLst>
                                          <p:attrName>ppt_y</p:attrName>
                                        </p:attrNameLst>
                                      </p:cBhvr>
                                      <p:tavLst>
                                        <p:tav tm="0">
                                          <p:val>
                                            <p:strVal val="1+#ppt_h/2"/>
                                          </p:val>
                                        </p:tav>
                                        <p:tav tm="100000">
                                          <p:val>
                                            <p:strVal val="#ppt_y"/>
                                          </p:val>
                                        </p:tav>
                                      </p:tavLst>
                                    </p:anim>
                                  </p:childTnLst>
                                </p:cTn>
                              </p:par>
                            </p:childTnLst>
                          </p:cTn>
                        </p:par>
                        <p:par>
                          <p:cTn id="40" fill="hold">
                            <p:stCondLst>
                              <p:cond delay="4000"/>
                            </p:stCondLst>
                            <p:childTnLst>
                              <p:par>
                                <p:cTn id="41" presetID="12" presetClass="entr" presetSubtype="8" fill="hold"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slide(fromLeft)">
                                      <p:cBhvr>
                                        <p:cTn id="43" dur="500"/>
                                        <p:tgtEl>
                                          <p:spTgt spid="29"/>
                                        </p:tgtEl>
                                      </p:cBhvr>
                                    </p:animEffect>
                                  </p:childTnLst>
                                </p:cTn>
                              </p:par>
                            </p:childTnLst>
                          </p:cTn>
                        </p:par>
                        <p:par>
                          <p:cTn id="44" fill="hold">
                            <p:stCondLst>
                              <p:cond delay="4500"/>
                            </p:stCondLst>
                            <p:childTnLst>
                              <p:par>
                                <p:cTn id="45" presetID="2" presetClass="entr" presetSubtype="4" fill="hold" nodeType="afterEffect">
                                  <p:stCondLst>
                                    <p:cond delay="0"/>
                                  </p:stCondLst>
                                  <p:childTnLst>
                                    <p:set>
                                      <p:cBhvr>
                                        <p:cTn id="46" dur="1" fill="hold">
                                          <p:stCondLst>
                                            <p:cond delay="0"/>
                                          </p:stCondLst>
                                        </p:cTn>
                                        <p:tgtEl>
                                          <p:spTgt spid="72"/>
                                        </p:tgtEl>
                                        <p:attrNameLst>
                                          <p:attrName>style.visibility</p:attrName>
                                        </p:attrNameLst>
                                      </p:cBhvr>
                                      <p:to>
                                        <p:strVal val="visible"/>
                                      </p:to>
                                    </p:set>
                                    <p:anim calcmode="lin" valueType="num">
                                      <p:cBhvr additive="base">
                                        <p:cTn id="47" dur="500" fill="hold"/>
                                        <p:tgtEl>
                                          <p:spTgt spid="72"/>
                                        </p:tgtEl>
                                        <p:attrNameLst>
                                          <p:attrName>ppt_x</p:attrName>
                                        </p:attrNameLst>
                                      </p:cBhvr>
                                      <p:tavLst>
                                        <p:tav tm="0">
                                          <p:val>
                                            <p:strVal val="#ppt_x"/>
                                          </p:val>
                                        </p:tav>
                                        <p:tav tm="100000">
                                          <p:val>
                                            <p:strVal val="#ppt_x"/>
                                          </p:val>
                                        </p:tav>
                                      </p:tavLst>
                                    </p:anim>
                                    <p:anim calcmode="lin" valueType="num">
                                      <p:cBhvr additive="base">
                                        <p:cTn id="48" dur="500" fill="hold"/>
                                        <p:tgtEl>
                                          <p:spTgt spid="72"/>
                                        </p:tgtEl>
                                        <p:attrNameLst>
                                          <p:attrName>ppt_y</p:attrName>
                                        </p:attrNameLst>
                                      </p:cBhvr>
                                      <p:tavLst>
                                        <p:tav tm="0">
                                          <p:val>
                                            <p:strVal val="1+#ppt_h/2"/>
                                          </p:val>
                                        </p:tav>
                                        <p:tav tm="100000">
                                          <p:val>
                                            <p:strVal val="#ppt_y"/>
                                          </p:val>
                                        </p:tav>
                                      </p:tavLst>
                                    </p:anim>
                                  </p:childTnLst>
                                </p:cTn>
                              </p:par>
                            </p:childTnLst>
                          </p:cTn>
                        </p:par>
                        <p:par>
                          <p:cTn id="49" fill="hold">
                            <p:stCondLst>
                              <p:cond delay="5000"/>
                            </p:stCondLst>
                            <p:childTnLst>
                              <p:par>
                                <p:cTn id="50" presetID="12" presetClass="entr" presetSubtype="2" fill="hold" nodeType="afterEffect">
                                  <p:stCondLst>
                                    <p:cond delay="0"/>
                                  </p:stCondLst>
                                  <p:childTnLst>
                                    <p:set>
                                      <p:cBhvr>
                                        <p:cTn id="51" dur="1" fill="hold">
                                          <p:stCondLst>
                                            <p:cond delay="0"/>
                                          </p:stCondLst>
                                        </p:cTn>
                                        <p:tgtEl>
                                          <p:spTgt spid="49"/>
                                        </p:tgtEl>
                                        <p:attrNameLst>
                                          <p:attrName>style.visibility</p:attrName>
                                        </p:attrNameLst>
                                      </p:cBhvr>
                                      <p:to>
                                        <p:strVal val="visible"/>
                                      </p:to>
                                    </p:set>
                                    <p:animEffect transition="in" filter="slide(fromRight)">
                                      <p:cBhvr>
                                        <p:cTn id="52" dur="500"/>
                                        <p:tgtEl>
                                          <p:spTgt spid="49"/>
                                        </p:tgtEl>
                                      </p:cBhvr>
                                    </p:animEffect>
                                  </p:childTnLst>
                                </p:cTn>
                              </p:par>
                            </p:childTnLst>
                          </p:cTn>
                        </p:par>
                        <p:par>
                          <p:cTn id="53" fill="hold">
                            <p:stCondLst>
                              <p:cond delay="5500"/>
                            </p:stCondLst>
                            <p:childTnLst>
                              <p:par>
                                <p:cTn id="54" presetID="23" presetClass="entr" presetSubtype="16" fill="hold" grpId="0" nodeType="afterEffect">
                                  <p:stCondLst>
                                    <p:cond delay="0"/>
                                  </p:stCondLst>
                                  <p:childTnLst>
                                    <p:set>
                                      <p:cBhvr>
                                        <p:cTn id="55" dur="1" fill="hold">
                                          <p:stCondLst>
                                            <p:cond delay="0"/>
                                          </p:stCondLst>
                                        </p:cTn>
                                        <p:tgtEl>
                                          <p:spTgt spid="53"/>
                                        </p:tgtEl>
                                        <p:attrNameLst>
                                          <p:attrName>style.visibility</p:attrName>
                                        </p:attrNameLst>
                                      </p:cBhvr>
                                      <p:to>
                                        <p:strVal val="visible"/>
                                      </p:to>
                                    </p:set>
                                    <p:anim calcmode="lin" valueType="num">
                                      <p:cBhvr>
                                        <p:cTn id="56" dur="500" fill="hold"/>
                                        <p:tgtEl>
                                          <p:spTgt spid="53"/>
                                        </p:tgtEl>
                                        <p:attrNameLst>
                                          <p:attrName>ppt_w</p:attrName>
                                        </p:attrNameLst>
                                      </p:cBhvr>
                                      <p:tavLst>
                                        <p:tav tm="0">
                                          <p:val>
                                            <p:fltVal val="0"/>
                                          </p:val>
                                        </p:tav>
                                        <p:tav tm="100000">
                                          <p:val>
                                            <p:strVal val="#ppt_w"/>
                                          </p:val>
                                        </p:tav>
                                      </p:tavLst>
                                    </p:anim>
                                    <p:anim calcmode="lin" valueType="num">
                                      <p:cBhvr>
                                        <p:cTn id="57" dur="500" fill="hold"/>
                                        <p:tgtEl>
                                          <p:spTgt spid="53"/>
                                        </p:tgtEl>
                                        <p:attrNameLst>
                                          <p:attrName>ppt_h</p:attrName>
                                        </p:attrNameLst>
                                      </p:cBhvr>
                                      <p:tavLst>
                                        <p:tav tm="0">
                                          <p:val>
                                            <p:fltVal val="0"/>
                                          </p:val>
                                        </p:tav>
                                        <p:tav tm="100000">
                                          <p:val>
                                            <p:strVal val="#ppt_h"/>
                                          </p:val>
                                        </p:tav>
                                      </p:tavLst>
                                    </p:anim>
                                  </p:childTnLst>
                                </p:cTn>
                              </p:par>
                            </p:childTnLst>
                          </p:cTn>
                        </p:par>
                        <p:par>
                          <p:cTn id="58" fill="hold">
                            <p:stCondLst>
                              <p:cond delay="6000"/>
                            </p:stCondLst>
                            <p:childTnLst>
                              <p:par>
                                <p:cTn id="59" presetID="23" presetClass="entr" presetSubtype="16" fill="hold" grpId="0" nodeType="afterEffect">
                                  <p:stCondLst>
                                    <p:cond delay="0"/>
                                  </p:stCondLst>
                                  <p:childTnLst>
                                    <p:set>
                                      <p:cBhvr>
                                        <p:cTn id="60" dur="1" fill="hold">
                                          <p:stCondLst>
                                            <p:cond delay="0"/>
                                          </p:stCondLst>
                                        </p:cTn>
                                        <p:tgtEl>
                                          <p:spTgt spid="54"/>
                                        </p:tgtEl>
                                        <p:attrNameLst>
                                          <p:attrName>style.visibility</p:attrName>
                                        </p:attrNameLst>
                                      </p:cBhvr>
                                      <p:to>
                                        <p:strVal val="visible"/>
                                      </p:to>
                                    </p:set>
                                    <p:anim calcmode="lin" valueType="num">
                                      <p:cBhvr>
                                        <p:cTn id="61" dur="500" fill="hold"/>
                                        <p:tgtEl>
                                          <p:spTgt spid="54"/>
                                        </p:tgtEl>
                                        <p:attrNameLst>
                                          <p:attrName>ppt_w</p:attrName>
                                        </p:attrNameLst>
                                      </p:cBhvr>
                                      <p:tavLst>
                                        <p:tav tm="0">
                                          <p:val>
                                            <p:fltVal val="0"/>
                                          </p:val>
                                        </p:tav>
                                        <p:tav tm="100000">
                                          <p:val>
                                            <p:strVal val="#ppt_w"/>
                                          </p:val>
                                        </p:tav>
                                      </p:tavLst>
                                    </p:anim>
                                    <p:anim calcmode="lin" valueType="num">
                                      <p:cBhvr>
                                        <p:cTn id="62" dur="500" fill="hold"/>
                                        <p:tgtEl>
                                          <p:spTgt spid="54"/>
                                        </p:tgtEl>
                                        <p:attrNameLst>
                                          <p:attrName>ppt_h</p:attrName>
                                        </p:attrNameLst>
                                      </p:cBhvr>
                                      <p:tavLst>
                                        <p:tav tm="0">
                                          <p:val>
                                            <p:fltVal val="0"/>
                                          </p:val>
                                        </p:tav>
                                        <p:tav tm="100000">
                                          <p:val>
                                            <p:strVal val="#ppt_h"/>
                                          </p:val>
                                        </p:tav>
                                      </p:tavLst>
                                    </p:anim>
                                  </p:childTnLst>
                                </p:cTn>
                              </p:par>
                            </p:childTnLst>
                          </p:cTn>
                        </p:par>
                        <p:par>
                          <p:cTn id="63" fill="hold">
                            <p:stCondLst>
                              <p:cond delay="6500"/>
                            </p:stCondLst>
                            <p:childTnLst>
                              <p:par>
                                <p:cTn id="64" presetID="23" presetClass="entr" presetSubtype="16" fill="hold" nodeType="afterEffect">
                                  <p:stCondLst>
                                    <p:cond delay="0"/>
                                  </p:stCondLst>
                                  <p:childTnLst>
                                    <p:set>
                                      <p:cBhvr>
                                        <p:cTn id="65" dur="1" fill="hold">
                                          <p:stCondLst>
                                            <p:cond delay="0"/>
                                          </p:stCondLst>
                                        </p:cTn>
                                        <p:tgtEl>
                                          <p:spTgt spid="55"/>
                                        </p:tgtEl>
                                        <p:attrNameLst>
                                          <p:attrName>style.visibility</p:attrName>
                                        </p:attrNameLst>
                                      </p:cBhvr>
                                      <p:to>
                                        <p:strVal val="visible"/>
                                      </p:to>
                                    </p:set>
                                    <p:anim calcmode="lin" valueType="num">
                                      <p:cBhvr>
                                        <p:cTn id="66" dur="500" fill="hold"/>
                                        <p:tgtEl>
                                          <p:spTgt spid="55"/>
                                        </p:tgtEl>
                                        <p:attrNameLst>
                                          <p:attrName>ppt_w</p:attrName>
                                        </p:attrNameLst>
                                      </p:cBhvr>
                                      <p:tavLst>
                                        <p:tav tm="0">
                                          <p:val>
                                            <p:fltVal val="0"/>
                                          </p:val>
                                        </p:tav>
                                        <p:tav tm="100000">
                                          <p:val>
                                            <p:strVal val="#ppt_w"/>
                                          </p:val>
                                        </p:tav>
                                      </p:tavLst>
                                    </p:anim>
                                    <p:anim calcmode="lin" valueType="num">
                                      <p:cBhvr>
                                        <p:cTn id="67" dur="500" fill="hold"/>
                                        <p:tgtEl>
                                          <p:spTgt spid="55"/>
                                        </p:tgtEl>
                                        <p:attrNameLst>
                                          <p:attrName>ppt_h</p:attrName>
                                        </p:attrNameLst>
                                      </p:cBhvr>
                                      <p:tavLst>
                                        <p:tav tm="0">
                                          <p:val>
                                            <p:fltVal val="0"/>
                                          </p:val>
                                        </p:tav>
                                        <p:tav tm="100000">
                                          <p:val>
                                            <p:strVal val="#ppt_h"/>
                                          </p:val>
                                        </p:tav>
                                      </p:tavLst>
                                    </p:anim>
                                  </p:childTnLst>
                                </p:cTn>
                              </p:par>
                            </p:childTnLst>
                          </p:cTn>
                        </p:par>
                        <p:par>
                          <p:cTn id="68" fill="hold">
                            <p:stCondLst>
                              <p:cond delay="7000"/>
                            </p:stCondLst>
                            <p:childTnLst>
                              <p:par>
                                <p:cTn id="69" presetID="23" presetClass="entr" presetSubtype="16" fill="hold" grpId="0" nodeType="afterEffect">
                                  <p:stCondLst>
                                    <p:cond delay="0"/>
                                  </p:stCondLst>
                                  <p:childTnLst>
                                    <p:set>
                                      <p:cBhvr>
                                        <p:cTn id="70" dur="1" fill="hold">
                                          <p:stCondLst>
                                            <p:cond delay="0"/>
                                          </p:stCondLst>
                                        </p:cTn>
                                        <p:tgtEl>
                                          <p:spTgt spid="76"/>
                                        </p:tgtEl>
                                        <p:attrNameLst>
                                          <p:attrName>style.visibility</p:attrName>
                                        </p:attrNameLst>
                                      </p:cBhvr>
                                      <p:to>
                                        <p:strVal val="visible"/>
                                      </p:to>
                                    </p:set>
                                    <p:anim calcmode="lin" valueType="num">
                                      <p:cBhvr>
                                        <p:cTn id="71" dur="500" fill="hold"/>
                                        <p:tgtEl>
                                          <p:spTgt spid="76"/>
                                        </p:tgtEl>
                                        <p:attrNameLst>
                                          <p:attrName>ppt_w</p:attrName>
                                        </p:attrNameLst>
                                      </p:cBhvr>
                                      <p:tavLst>
                                        <p:tav tm="0">
                                          <p:val>
                                            <p:fltVal val="0"/>
                                          </p:val>
                                        </p:tav>
                                        <p:tav tm="100000">
                                          <p:val>
                                            <p:strVal val="#ppt_w"/>
                                          </p:val>
                                        </p:tav>
                                      </p:tavLst>
                                    </p:anim>
                                    <p:anim calcmode="lin" valueType="num">
                                      <p:cBhvr>
                                        <p:cTn id="72" dur="500" fill="hold"/>
                                        <p:tgtEl>
                                          <p:spTgt spid="76"/>
                                        </p:tgtEl>
                                        <p:attrNameLst>
                                          <p:attrName>ppt_h</p:attrName>
                                        </p:attrNameLst>
                                      </p:cBhvr>
                                      <p:tavLst>
                                        <p:tav tm="0">
                                          <p:val>
                                            <p:fltVal val="0"/>
                                          </p:val>
                                        </p:tav>
                                        <p:tav tm="100000">
                                          <p:val>
                                            <p:strVal val="#ppt_h"/>
                                          </p:val>
                                        </p:tav>
                                      </p:tavLst>
                                    </p:anim>
                                  </p:childTnLst>
                                </p:cTn>
                              </p:par>
                            </p:childTnLst>
                          </p:cTn>
                        </p:par>
                        <p:par>
                          <p:cTn id="73" fill="hold">
                            <p:stCondLst>
                              <p:cond delay="7500"/>
                            </p:stCondLst>
                            <p:childTnLst>
                              <p:par>
                                <p:cTn id="74" presetID="23" presetClass="entr" presetSubtype="16" fill="hold" nodeType="afterEffect">
                                  <p:stCondLst>
                                    <p:cond delay="0"/>
                                  </p:stCondLst>
                                  <p:childTnLst>
                                    <p:set>
                                      <p:cBhvr>
                                        <p:cTn id="75" dur="1" fill="hold">
                                          <p:stCondLst>
                                            <p:cond delay="0"/>
                                          </p:stCondLst>
                                        </p:cTn>
                                        <p:tgtEl>
                                          <p:spTgt spid="77"/>
                                        </p:tgtEl>
                                        <p:attrNameLst>
                                          <p:attrName>style.visibility</p:attrName>
                                        </p:attrNameLst>
                                      </p:cBhvr>
                                      <p:to>
                                        <p:strVal val="visible"/>
                                      </p:to>
                                    </p:set>
                                    <p:anim calcmode="lin" valueType="num">
                                      <p:cBhvr>
                                        <p:cTn id="76" dur="500" fill="hold"/>
                                        <p:tgtEl>
                                          <p:spTgt spid="77"/>
                                        </p:tgtEl>
                                        <p:attrNameLst>
                                          <p:attrName>ppt_w</p:attrName>
                                        </p:attrNameLst>
                                      </p:cBhvr>
                                      <p:tavLst>
                                        <p:tav tm="0">
                                          <p:val>
                                            <p:fltVal val="0"/>
                                          </p:val>
                                        </p:tav>
                                        <p:tav tm="100000">
                                          <p:val>
                                            <p:strVal val="#ppt_w"/>
                                          </p:val>
                                        </p:tav>
                                      </p:tavLst>
                                    </p:anim>
                                    <p:anim calcmode="lin" valueType="num">
                                      <p:cBhvr>
                                        <p:cTn id="77" dur="500" fill="hold"/>
                                        <p:tgtEl>
                                          <p:spTgt spid="7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animBg="1"/>
      <p:bldP spid="7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a:xfrm>
            <a:off x="2854675" y="1794999"/>
            <a:ext cx="6482652" cy="4322328"/>
          </a:xfrm>
          <a:prstGeom prst="rect">
            <a:avLst/>
          </a:prstGeom>
          <a:ln>
            <a:noFill/>
          </a:ln>
        </p:spPr>
      </p:sp>
      <p:sp>
        <p:nvSpPr>
          <p:cNvPr id="40" name="Freeform 39"/>
          <p:cNvSpPr/>
          <p:nvPr/>
        </p:nvSpPr>
        <p:spPr>
          <a:xfrm>
            <a:off x="2601549" y="3313704"/>
            <a:ext cx="1136363" cy="1136511"/>
          </a:xfrm>
          <a:custGeom>
            <a:avLst/>
            <a:gdLst>
              <a:gd name="connsiteX0" fmla="*/ 0 w 852383"/>
              <a:gd name="connsiteY0" fmla="*/ 426192 h 852383"/>
              <a:gd name="connsiteX1" fmla="*/ 124829 w 852383"/>
              <a:gd name="connsiteY1" fmla="*/ 124829 h 852383"/>
              <a:gd name="connsiteX2" fmla="*/ 426193 w 852383"/>
              <a:gd name="connsiteY2" fmla="*/ 1 h 852383"/>
              <a:gd name="connsiteX3" fmla="*/ 727556 w 852383"/>
              <a:gd name="connsiteY3" fmla="*/ 124830 h 852383"/>
              <a:gd name="connsiteX4" fmla="*/ 852384 w 852383"/>
              <a:gd name="connsiteY4" fmla="*/ 426194 h 852383"/>
              <a:gd name="connsiteX5" fmla="*/ 727555 w 852383"/>
              <a:gd name="connsiteY5" fmla="*/ 727557 h 852383"/>
              <a:gd name="connsiteX6" fmla="*/ 426192 w 852383"/>
              <a:gd name="connsiteY6" fmla="*/ 852386 h 852383"/>
              <a:gd name="connsiteX7" fmla="*/ 124829 w 852383"/>
              <a:gd name="connsiteY7" fmla="*/ 727557 h 852383"/>
              <a:gd name="connsiteX8" fmla="*/ 1 w 852383"/>
              <a:gd name="connsiteY8" fmla="*/ 426194 h 852383"/>
              <a:gd name="connsiteX9" fmla="*/ 0 w 852383"/>
              <a:gd name="connsiteY9" fmla="*/ 426192 h 85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383" h="852383">
                <a:moveTo>
                  <a:pt x="0" y="426192"/>
                </a:moveTo>
                <a:cubicBezTo>
                  <a:pt x="0" y="313159"/>
                  <a:pt x="44903" y="204755"/>
                  <a:pt x="124829" y="124829"/>
                </a:cubicBezTo>
                <a:cubicBezTo>
                  <a:pt x="204756" y="44903"/>
                  <a:pt x="313159" y="0"/>
                  <a:pt x="426193" y="1"/>
                </a:cubicBezTo>
                <a:cubicBezTo>
                  <a:pt x="539226" y="1"/>
                  <a:pt x="647630" y="44904"/>
                  <a:pt x="727556" y="124830"/>
                </a:cubicBezTo>
                <a:cubicBezTo>
                  <a:pt x="807482" y="204757"/>
                  <a:pt x="852385" y="313160"/>
                  <a:pt x="852384" y="426194"/>
                </a:cubicBezTo>
                <a:cubicBezTo>
                  <a:pt x="852384" y="539227"/>
                  <a:pt x="807482" y="647631"/>
                  <a:pt x="727555" y="727557"/>
                </a:cubicBezTo>
                <a:cubicBezTo>
                  <a:pt x="647628" y="807484"/>
                  <a:pt x="539225" y="852386"/>
                  <a:pt x="426192" y="852386"/>
                </a:cubicBezTo>
                <a:cubicBezTo>
                  <a:pt x="313159" y="852386"/>
                  <a:pt x="204755" y="807484"/>
                  <a:pt x="124829" y="727557"/>
                </a:cubicBezTo>
                <a:cubicBezTo>
                  <a:pt x="44903" y="647630"/>
                  <a:pt x="0" y="539227"/>
                  <a:pt x="1" y="426194"/>
                </a:cubicBezTo>
                <a:cubicBezTo>
                  <a:pt x="1" y="426193"/>
                  <a:pt x="0" y="426193"/>
                  <a:pt x="0" y="426192"/>
                </a:cubicBezTo>
                <a:close/>
              </a:path>
            </a:pathLst>
          </a:custGeom>
          <a:solidFill>
            <a:schemeClr val="accent1">
              <a:lumMod val="60000"/>
              <a:lumOff val="4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8592" tIns="198592" rIns="198592" bIns="198592" numCol="1" spcCol="1693" anchor="ctr" anchorCtr="0">
            <a:noAutofit/>
          </a:bodyPr>
          <a:lstStyle/>
          <a:p>
            <a:pPr algn="ctr" defTabSz="1125855">
              <a:lnSpc>
                <a:spcPct val="90000"/>
              </a:lnSpc>
              <a:spcBef>
                <a:spcPct val="0"/>
              </a:spcBef>
              <a:spcAft>
                <a:spcPct val="35000"/>
              </a:spcAft>
            </a:pPr>
            <a:endParaRPr lang="en-US" sz="4800" dirty="0">
              <a:latin typeface="+mn-ea"/>
            </a:endParaRPr>
          </a:p>
        </p:txBody>
      </p:sp>
      <p:sp>
        <p:nvSpPr>
          <p:cNvPr id="41" name="Freeform 40"/>
          <p:cNvSpPr/>
          <p:nvPr/>
        </p:nvSpPr>
        <p:spPr>
          <a:xfrm rot="16200000">
            <a:off x="3049475" y="2900432"/>
            <a:ext cx="240509" cy="386363"/>
          </a:xfrm>
          <a:custGeom>
            <a:avLst/>
            <a:gdLst>
              <a:gd name="connsiteX0" fmla="*/ 0 w 180382"/>
              <a:gd name="connsiteY0" fmla="*/ 57962 h 289810"/>
              <a:gd name="connsiteX1" fmla="*/ 90191 w 180382"/>
              <a:gd name="connsiteY1" fmla="*/ 57962 h 289810"/>
              <a:gd name="connsiteX2" fmla="*/ 90191 w 180382"/>
              <a:gd name="connsiteY2" fmla="*/ 0 h 289810"/>
              <a:gd name="connsiteX3" fmla="*/ 180382 w 180382"/>
              <a:gd name="connsiteY3" fmla="*/ 144905 h 289810"/>
              <a:gd name="connsiteX4" fmla="*/ 90191 w 180382"/>
              <a:gd name="connsiteY4" fmla="*/ 289810 h 289810"/>
              <a:gd name="connsiteX5" fmla="*/ 90191 w 180382"/>
              <a:gd name="connsiteY5" fmla="*/ 231848 h 289810"/>
              <a:gd name="connsiteX6" fmla="*/ 0 w 180382"/>
              <a:gd name="connsiteY6" fmla="*/ 231848 h 289810"/>
              <a:gd name="connsiteX7" fmla="*/ 0 w 180382"/>
              <a:gd name="connsiteY7" fmla="*/ 57962 h 289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82" h="289810">
                <a:moveTo>
                  <a:pt x="0" y="57962"/>
                </a:moveTo>
                <a:lnTo>
                  <a:pt x="90191" y="57962"/>
                </a:lnTo>
                <a:lnTo>
                  <a:pt x="90191" y="0"/>
                </a:lnTo>
                <a:lnTo>
                  <a:pt x="180382" y="144905"/>
                </a:lnTo>
                <a:lnTo>
                  <a:pt x="90191" y="289810"/>
                </a:lnTo>
                <a:lnTo>
                  <a:pt x="90191" y="231848"/>
                </a:lnTo>
                <a:lnTo>
                  <a:pt x="0" y="231848"/>
                </a:lnTo>
                <a:lnTo>
                  <a:pt x="0" y="57962"/>
                </a:lnTo>
                <a:close/>
              </a:path>
            </a:pathLst>
          </a:custGeom>
          <a:solidFill>
            <a:schemeClr val="tx2">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7275" rIns="72146" bIns="77274" numCol="1" spcCol="1693" anchor="ctr" anchorCtr="0">
            <a:noAutofit/>
          </a:bodyPr>
          <a:lstStyle/>
          <a:p>
            <a:pPr algn="ctr" defTabSz="710565">
              <a:lnSpc>
                <a:spcPct val="90000"/>
              </a:lnSpc>
              <a:spcBef>
                <a:spcPct val="0"/>
              </a:spcBef>
              <a:spcAft>
                <a:spcPct val="35000"/>
              </a:spcAft>
            </a:pPr>
            <a:endParaRPr lang="en-US" sz="1600">
              <a:latin typeface="+mn-ea"/>
            </a:endParaRPr>
          </a:p>
        </p:txBody>
      </p:sp>
      <p:sp>
        <p:nvSpPr>
          <p:cNvPr id="42" name="Freeform 41"/>
          <p:cNvSpPr/>
          <p:nvPr/>
        </p:nvSpPr>
        <p:spPr>
          <a:xfrm>
            <a:off x="2601549" y="1723400"/>
            <a:ext cx="1136363" cy="1136511"/>
          </a:xfrm>
          <a:custGeom>
            <a:avLst/>
            <a:gdLst>
              <a:gd name="connsiteX0" fmla="*/ 0 w 852383"/>
              <a:gd name="connsiteY0" fmla="*/ 426192 h 852383"/>
              <a:gd name="connsiteX1" fmla="*/ 124829 w 852383"/>
              <a:gd name="connsiteY1" fmla="*/ 124829 h 852383"/>
              <a:gd name="connsiteX2" fmla="*/ 426193 w 852383"/>
              <a:gd name="connsiteY2" fmla="*/ 1 h 852383"/>
              <a:gd name="connsiteX3" fmla="*/ 727556 w 852383"/>
              <a:gd name="connsiteY3" fmla="*/ 124830 h 852383"/>
              <a:gd name="connsiteX4" fmla="*/ 852384 w 852383"/>
              <a:gd name="connsiteY4" fmla="*/ 426194 h 852383"/>
              <a:gd name="connsiteX5" fmla="*/ 727555 w 852383"/>
              <a:gd name="connsiteY5" fmla="*/ 727557 h 852383"/>
              <a:gd name="connsiteX6" fmla="*/ 426192 w 852383"/>
              <a:gd name="connsiteY6" fmla="*/ 852386 h 852383"/>
              <a:gd name="connsiteX7" fmla="*/ 124829 w 852383"/>
              <a:gd name="connsiteY7" fmla="*/ 727557 h 852383"/>
              <a:gd name="connsiteX8" fmla="*/ 1 w 852383"/>
              <a:gd name="connsiteY8" fmla="*/ 426194 h 852383"/>
              <a:gd name="connsiteX9" fmla="*/ 0 w 852383"/>
              <a:gd name="connsiteY9" fmla="*/ 426192 h 85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383" h="852383">
                <a:moveTo>
                  <a:pt x="0" y="426192"/>
                </a:moveTo>
                <a:cubicBezTo>
                  <a:pt x="0" y="313159"/>
                  <a:pt x="44903" y="204755"/>
                  <a:pt x="124829" y="124829"/>
                </a:cubicBezTo>
                <a:cubicBezTo>
                  <a:pt x="204756" y="44903"/>
                  <a:pt x="313159" y="0"/>
                  <a:pt x="426193" y="1"/>
                </a:cubicBezTo>
                <a:cubicBezTo>
                  <a:pt x="539226" y="1"/>
                  <a:pt x="647630" y="44904"/>
                  <a:pt x="727556" y="124830"/>
                </a:cubicBezTo>
                <a:cubicBezTo>
                  <a:pt x="807482" y="204757"/>
                  <a:pt x="852385" y="313160"/>
                  <a:pt x="852384" y="426194"/>
                </a:cubicBezTo>
                <a:cubicBezTo>
                  <a:pt x="852384" y="539227"/>
                  <a:pt x="807482" y="647631"/>
                  <a:pt x="727555" y="727557"/>
                </a:cubicBezTo>
                <a:cubicBezTo>
                  <a:pt x="647628" y="807484"/>
                  <a:pt x="539225" y="852386"/>
                  <a:pt x="426192" y="852386"/>
                </a:cubicBezTo>
                <a:cubicBezTo>
                  <a:pt x="313159" y="852386"/>
                  <a:pt x="204755" y="807484"/>
                  <a:pt x="124829" y="727557"/>
                </a:cubicBezTo>
                <a:cubicBezTo>
                  <a:pt x="44903" y="647630"/>
                  <a:pt x="0" y="539227"/>
                  <a:pt x="1" y="426194"/>
                </a:cubicBezTo>
                <a:cubicBezTo>
                  <a:pt x="1" y="426193"/>
                  <a:pt x="0" y="426193"/>
                  <a:pt x="0" y="426192"/>
                </a:cubicBezTo>
                <a:close/>
              </a:path>
            </a:pathLst>
          </a:custGeom>
          <a:solidFill>
            <a:schemeClr val="tx2">
              <a:lumMod val="7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8592" tIns="198592" rIns="198592" bIns="198592" numCol="1" spcCol="1693" anchor="ctr" anchorCtr="0">
            <a:noAutofit/>
          </a:bodyPr>
          <a:lstStyle/>
          <a:p>
            <a:pPr algn="ctr" defTabSz="1125855">
              <a:lnSpc>
                <a:spcPct val="90000"/>
              </a:lnSpc>
              <a:spcBef>
                <a:spcPct val="0"/>
              </a:spcBef>
              <a:spcAft>
                <a:spcPct val="35000"/>
              </a:spcAft>
            </a:pPr>
            <a:r>
              <a:rPr lang="en-US" sz="3700" dirty="0">
                <a:latin typeface="+mn-ea"/>
              </a:rPr>
              <a:t>4</a:t>
            </a:r>
          </a:p>
        </p:txBody>
      </p:sp>
      <p:sp>
        <p:nvSpPr>
          <p:cNvPr id="43" name="Freeform 42"/>
          <p:cNvSpPr/>
          <p:nvPr/>
        </p:nvSpPr>
        <p:spPr>
          <a:xfrm>
            <a:off x="3837732" y="3688752"/>
            <a:ext cx="240478" cy="386413"/>
          </a:xfrm>
          <a:custGeom>
            <a:avLst/>
            <a:gdLst>
              <a:gd name="connsiteX0" fmla="*/ 0 w 180382"/>
              <a:gd name="connsiteY0" fmla="*/ 57962 h 289810"/>
              <a:gd name="connsiteX1" fmla="*/ 90191 w 180382"/>
              <a:gd name="connsiteY1" fmla="*/ 57962 h 289810"/>
              <a:gd name="connsiteX2" fmla="*/ 90191 w 180382"/>
              <a:gd name="connsiteY2" fmla="*/ 0 h 289810"/>
              <a:gd name="connsiteX3" fmla="*/ 180382 w 180382"/>
              <a:gd name="connsiteY3" fmla="*/ 144905 h 289810"/>
              <a:gd name="connsiteX4" fmla="*/ 90191 w 180382"/>
              <a:gd name="connsiteY4" fmla="*/ 289810 h 289810"/>
              <a:gd name="connsiteX5" fmla="*/ 90191 w 180382"/>
              <a:gd name="connsiteY5" fmla="*/ 231848 h 289810"/>
              <a:gd name="connsiteX6" fmla="*/ 0 w 180382"/>
              <a:gd name="connsiteY6" fmla="*/ 231848 h 289810"/>
              <a:gd name="connsiteX7" fmla="*/ 0 w 180382"/>
              <a:gd name="connsiteY7" fmla="*/ 57962 h 289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82" h="289810">
                <a:moveTo>
                  <a:pt x="0" y="57962"/>
                </a:moveTo>
                <a:lnTo>
                  <a:pt x="90191" y="57962"/>
                </a:lnTo>
                <a:lnTo>
                  <a:pt x="90191" y="0"/>
                </a:lnTo>
                <a:lnTo>
                  <a:pt x="180382" y="144905"/>
                </a:lnTo>
                <a:lnTo>
                  <a:pt x="90191" y="289810"/>
                </a:lnTo>
                <a:lnTo>
                  <a:pt x="90191" y="231848"/>
                </a:lnTo>
                <a:lnTo>
                  <a:pt x="0" y="231848"/>
                </a:lnTo>
                <a:lnTo>
                  <a:pt x="0" y="57962"/>
                </a:lnTo>
                <a:close/>
              </a:path>
            </a:pathLst>
          </a:custGeom>
          <a:solidFill>
            <a:schemeClr val="accent3"/>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77275" rIns="72146" bIns="77275" numCol="1" spcCol="1693" anchor="ctr" anchorCtr="0">
            <a:noAutofit/>
          </a:bodyPr>
          <a:lstStyle/>
          <a:p>
            <a:pPr algn="ctr" defTabSz="710565">
              <a:lnSpc>
                <a:spcPct val="90000"/>
              </a:lnSpc>
              <a:spcBef>
                <a:spcPct val="0"/>
              </a:spcBef>
              <a:spcAft>
                <a:spcPct val="35000"/>
              </a:spcAft>
            </a:pPr>
            <a:endParaRPr lang="en-US" sz="1600">
              <a:latin typeface="+mn-ea"/>
            </a:endParaRPr>
          </a:p>
        </p:txBody>
      </p:sp>
      <p:sp>
        <p:nvSpPr>
          <p:cNvPr id="44" name="Freeform 43"/>
          <p:cNvSpPr/>
          <p:nvPr/>
        </p:nvSpPr>
        <p:spPr>
          <a:xfrm>
            <a:off x="4191646" y="3313704"/>
            <a:ext cx="1136363" cy="1136511"/>
          </a:xfrm>
          <a:custGeom>
            <a:avLst/>
            <a:gdLst>
              <a:gd name="connsiteX0" fmla="*/ 0 w 852383"/>
              <a:gd name="connsiteY0" fmla="*/ 426192 h 852383"/>
              <a:gd name="connsiteX1" fmla="*/ 124829 w 852383"/>
              <a:gd name="connsiteY1" fmla="*/ 124829 h 852383"/>
              <a:gd name="connsiteX2" fmla="*/ 426193 w 852383"/>
              <a:gd name="connsiteY2" fmla="*/ 1 h 852383"/>
              <a:gd name="connsiteX3" fmla="*/ 727556 w 852383"/>
              <a:gd name="connsiteY3" fmla="*/ 124830 h 852383"/>
              <a:gd name="connsiteX4" fmla="*/ 852384 w 852383"/>
              <a:gd name="connsiteY4" fmla="*/ 426194 h 852383"/>
              <a:gd name="connsiteX5" fmla="*/ 727555 w 852383"/>
              <a:gd name="connsiteY5" fmla="*/ 727557 h 852383"/>
              <a:gd name="connsiteX6" fmla="*/ 426192 w 852383"/>
              <a:gd name="connsiteY6" fmla="*/ 852386 h 852383"/>
              <a:gd name="connsiteX7" fmla="*/ 124829 w 852383"/>
              <a:gd name="connsiteY7" fmla="*/ 727557 h 852383"/>
              <a:gd name="connsiteX8" fmla="*/ 1 w 852383"/>
              <a:gd name="connsiteY8" fmla="*/ 426194 h 852383"/>
              <a:gd name="connsiteX9" fmla="*/ 0 w 852383"/>
              <a:gd name="connsiteY9" fmla="*/ 426192 h 85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383" h="852383">
                <a:moveTo>
                  <a:pt x="0" y="426192"/>
                </a:moveTo>
                <a:cubicBezTo>
                  <a:pt x="0" y="313159"/>
                  <a:pt x="44903" y="204755"/>
                  <a:pt x="124829" y="124829"/>
                </a:cubicBezTo>
                <a:cubicBezTo>
                  <a:pt x="204756" y="44903"/>
                  <a:pt x="313159" y="0"/>
                  <a:pt x="426193" y="1"/>
                </a:cubicBezTo>
                <a:cubicBezTo>
                  <a:pt x="539226" y="1"/>
                  <a:pt x="647630" y="44904"/>
                  <a:pt x="727556" y="124830"/>
                </a:cubicBezTo>
                <a:cubicBezTo>
                  <a:pt x="807482" y="204757"/>
                  <a:pt x="852385" y="313160"/>
                  <a:pt x="852384" y="426194"/>
                </a:cubicBezTo>
                <a:cubicBezTo>
                  <a:pt x="852384" y="539227"/>
                  <a:pt x="807482" y="647631"/>
                  <a:pt x="727555" y="727557"/>
                </a:cubicBezTo>
                <a:cubicBezTo>
                  <a:pt x="647628" y="807484"/>
                  <a:pt x="539225" y="852386"/>
                  <a:pt x="426192" y="852386"/>
                </a:cubicBezTo>
                <a:cubicBezTo>
                  <a:pt x="313159" y="852386"/>
                  <a:pt x="204755" y="807484"/>
                  <a:pt x="124829" y="727557"/>
                </a:cubicBezTo>
                <a:cubicBezTo>
                  <a:pt x="44903" y="647630"/>
                  <a:pt x="0" y="539227"/>
                  <a:pt x="1" y="426194"/>
                </a:cubicBezTo>
                <a:cubicBezTo>
                  <a:pt x="1" y="426193"/>
                  <a:pt x="0" y="426193"/>
                  <a:pt x="0" y="426192"/>
                </a:cubicBez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8592" tIns="198592" rIns="198592" bIns="198592" numCol="1" spcCol="1693" anchor="ctr" anchorCtr="0">
            <a:noAutofit/>
          </a:bodyPr>
          <a:lstStyle/>
          <a:p>
            <a:pPr algn="ctr" defTabSz="1125855">
              <a:lnSpc>
                <a:spcPct val="90000"/>
              </a:lnSpc>
              <a:spcBef>
                <a:spcPct val="0"/>
              </a:spcBef>
              <a:spcAft>
                <a:spcPct val="35000"/>
              </a:spcAft>
            </a:pPr>
            <a:r>
              <a:rPr lang="en-US" sz="4300" dirty="0">
                <a:latin typeface="+mn-ea"/>
              </a:rPr>
              <a:t>3</a:t>
            </a:r>
          </a:p>
        </p:txBody>
      </p:sp>
      <p:sp>
        <p:nvSpPr>
          <p:cNvPr id="45" name="Freeform 44"/>
          <p:cNvSpPr/>
          <p:nvPr/>
        </p:nvSpPr>
        <p:spPr>
          <a:xfrm rot="5400000">
            <a:off x="3049475" y="4477122"/>
            <a:ext cx="240509" cy="386363"/>
          </a:xfrm>
          <a:custGeom>
            <a:avLst/>
            <a:gdLst>
              <a:gd name="connsiteX0" fmla="*/ 0 w 180382"/>
              <a:gd name="connsiteY0" fmla="*/ 57962 h 289810"/>
              <a:gd name="connsiteX1" fmla="*/ 90191 w 180382"/>
              <a:gd name="connsiteY1" fmla="*/ 57962 h 289810"/>
              <a:gd name="connsiteX2" fmla="*/ 90191 w 180382"/>
              <a:gd name="connsiteY2" fmla="*/ 0 h 289810"/>
              <a:gd name="connsiteX3" fmla="*/ 180382 w 180382"/>
              <a:gd name="connsiteY3" fmla="*/ 144905 h 289810"/>
              <a:gd name="connsiteX4" fmla="*/ 90191 w 180382"/>
              <a:gd name="connsiteY4" fmla="*/ 289810 h 289810"/>
              <a:gd name="connsiteX5" fmla="*/ 90191 w 180382"/>
              <a:gd name="connsiteY5" fmla="*/ 231848 h 289810"/>
              <a:gd name="connsiteX6" fmla="*/ 0 w 180382"/>
              <a:gd name="connsiteY6" fmla="*/ 231848 h 289810"/>
              <a:gd name="connsiteX7" fmla="*/ 0 w 180382"/>
              <a:gd name="connsiteY7" fmla="*/ 57962 h 289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82" h="289810">
                <a:moveTo>
                  <a:pt x="0" y="57962"/>
                </a:moveTo>
                <a:lnTo>
                  <a:pt x="90191" y="57962"/>
                </a:lnTo>
                <a:lnTo>
                  <a:pt x="90191" y="0"/>
                </a:lnTo>
                <a:lnTo>
                  <a:pt x="180382" y="144905"/>
                </a:lnTo>
                <a:lnTo>
                  <a:pt x="90191" y="289810"/>
                </a:lnTo>
                <a:lnTo>
                  <a:pt x="90191" y="231848"/>
                </a:lnTo>
                <a:lnTo>
                  <a:pt x="0" y="231848"/>
                </a:lnTo>
                <a:lnTo>
                  <a:pt x="0" y="57962"/>
                </a:lnTo>
                <a:close/>
              </a:path>
            </a:pathLst>
          </a:custGeom>
          <a:solidFill>
            <a:schemeClr val="accent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77274" rIns="72145" bIns="77275" numCol="1" spcCol="1693" anchor="ctr" anchorCtr="0">
            <a:noAutofit/>
          </a:bodyPr>
          <a:lstStyle/>
          <a:p>
            <a:pPr algn="ctr" defTabSz="710565">
              <a:lnSpc>
                <a:spcPct val="90000"/>
              </a:lnSpc>
              <a:spcBef>
                <a:spcPct val="0"/>
              </a:spcBef>
              <a:spcAft>
                <a:spcPct val="35000"/>
              </a:spcAft>
            </a:pPr>
            <a:endParaRPr lang="en-US" sz="1600">
              <a:latin typeface="+mn-ea"/>
            </a:endParaRPr>
          </a:p>
        </p:txBody>
      </p:sp>
      <p:sp>
        <p:nvSpPr>
          <p:cNvPr id="46" name="Freeform 45"/>
          <p:cNvSpPr/>
          <p:nvPr/>
        </p:nvSpPr>
        <p:spPr>
          <a:xfrm>
            <a:off x="2601549" y="4904008"/>
            <a:ext cx="1136363" cy="1136511"/>
          </a:xfrm>
          <a:custGeom>
            <a:avLst/>
            <a:gdLst>
              <a:gd name="connsiteX0" fmla="*/ 0 w 852383"/>
              <a:gd name="connsiteY0" fmla="*/ 426192 h 852383"/>
              <a:gd name="connsiteX1" fmla="*/ 124829 w 852383"/>
              <a:gd name="connsiteY1" fmla="*/ 124829 h 852383"/>
              <a:gd name="connsiteX2" fmla="*/ 426193 w 852383"/>
              <a:gd name="connsiteY2" fmla="*/ 1 h 852383"/>
              <a:gd name="connsiteX3" fmla="*/ 727556 w 852383"/>
              <a:gd name="connsiteY3" fmla="*/ 124830 h 852383"/>
              <a:gd name="connsiteX4" fmla="*/ 852384 w 852383"/>
              <a:gd name="connsiteY4" fmla="*/ 426194 h 852383"/>
              <a:gd name="connsiteX5" fmla="*/ 727555 w 852383"/>
              <a:gd name="connsiteY5" fmla="*/ 727557 h 852383"/>
              <a:gd name="connsiteX6" fmla="*/ 426192 w 852383"/>
              <a:gd name="connsiteY6" fmla="*/ 852386 h 852383"/>
              <a:gd name="connsiteX7" fmla="*/ 124829 w 852383"/>
              <a:gd name="connsiteY7" fmla="*/ 727557 h 852383"/>
              <a:gd name="connsiteX8" fmla="*/ 1 w 852383"/>
              <a:gd name="connsiteY8" fmla="*/ 426194 h 852383"/>
              <a:gd name="connsiteX9" fmla="*/ 0 w 852383"/>
              <a:gd name="connsiteY9" fmla="*/ 426192 h 85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383" h="852383">
                <a:moveTo>
                  <a:pt x="0" y="426192"/>
                </a:moveTo>
                <a:cubicBezTo>
                  <a:pt x="0" y="313159"/>
                  <a:pt x="44903" y="204755"/>
                  <a:pt x="124829" y="124829"/>
                </a:cubicBezTo>
                <a:cubicBezTo>
                  <a:pt x="204756" y="44903"/>
                  <a:pt x="313159" y="0"/>
                  <a:pt x="426193" y="1"/>
                </a:cubicBezTo>
                <a:cubicBezTo>
                  <a:pt x="539226" y="1"/>
                  <a:pt x="647630" y="44904"/>
                  <a:pt x="727556" y="124830"/>
                </a:cubicBezTo>
                <a:cubicBezTo>
                  <a:pt x="807482" y="204757"/>
                  <a:pt x="852385" y="313160"/>
                  <a:pt x="852384" y="426194"/>
                </a:cubicBezTo>
                <a:cubicBezTo>
                  <a:pt x="852384" y="539227"/>
                  <a:pt x="807482" y="647631"/>
                  <a:pt x="727555" y="727557"/>
                </a:cubicBezTo>
                <a:cubicBezTo>
                  <a:pt x="647628" y="807484"/>
                  <a:pt x="539225" y="852386"/>
                  <a:pt x="426192" y="852386"/>
                </a:cubicBezTo>
                <a:cubicBezTo>
                  <a:pt x="313159" y="852386"/>
                  <a:pt x="204755" y="807484"/>
                  <a:pt x="124829" y="727557"/>
                </a:cubicBezTo>
                <a:cubicBezTo>
                  <a:pt x="44903" y="647630"/>
                  <a:pt x="0" y="539227"/>
                  <a:pt x="1" y="426194"/>
                </a:cubicBezTo>
                <a:cubicBezTo>
                  <a:pt x="1" y="426193"/>
                  <a:pt x="0" y="426193"/>
                  <a:pt x="0" y="426192"/>
                </a:cubicBez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8592" tIns="198592" rIns="198592" bIns="198592" numCol="1" spcCol="1693" anchor="ctr" anchorCtr="0">
            <a:noAutofit/>
          </a:bodyPr>
          <a:lstStyle/>
          <a:p>
            <a:pPr algn="ctr" defTabSz="1125855">
              <a:lnSpc>
                <a:spcPct val="90000"/>
              </a:lnSpc>
              <a:spcBef>
                <a:spcPct val="0"/>
              </a:spcBef>
              <a:spcAft>
                <a:spcPct val="35000"/>
              </a:spcAft>
            </a:pPr>
            <a:r>
              <a:rPr lang="en-US" sz="4300" dirty="0">
                <a:latin typeface="+mn-ea"/>
              </a:rPr>
              <a:t>2</a:t>
            </a:r>
          </a:p>
        </p:txBody>
      </p:sp>
      <p:sp>
        <p:nvSpPr>
          <p:cNvPr id="47" name="Freeform 46"/>
          <p:cNvSpPr/>
          <p:nvPr/>
        </p:nvSpPr>
        <p:spPr>
          <a:xfrm rot="21600000">
            <a:off x="2261248" y="3688751"/>
            <a:ext cx="240479" cy="386415"/>
          </a:xfrm>
          <a:custGeom>
            <a:avLst/>
            <a:gdLst>
              <a:gd name="connsiteX0" fmla="*/ 0 w 180382"/>
              <a:gd name="connsiteY0" fmla="*/ 57962 h 289810"/>
              <a:gd name="connsiteX1" fmla="*/ 90191 w 180382"/>
              <a:gd name="connsiteY1" fmla="*/ 57962 h 289810"/>
              <a:gd name="connsiteX2" fmla="*/ 90191 w 180382"/>
              <a:gd name="connsiteY2" fmla="*/ 0 h 289810"/>
              <a:gd name="connsiteX3" fmla="*/ 180382 w 180382"/>
              <a:gd name="connsiteY3" fmla="*/ 144905 h 289810"/>
              <a:gd name="connsiteX4" fmla="*/ 90191 w 180382"/>
              <a:gd name="connsiteY4" fmla="*/ 289810 h 289810"/>
              <a:gd name="connsiteX5" fmla="*/ 90191 w 180382"/>
              <a:gd name="connsiteY5" fmla="*/ 231848 h 289810"/>
              <a:gd name="connsiteX6" fmla="*/ 0 w 180382"/>
              <a:gd name="connsiteY6" fmla="*/ 231848 h 289810"/>
              <a:gd name="connsiteX7" fmla="*/ 0 w 180382"/>
              <a:gd name="connsiteY7" fmla="*/ 57962 h 289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82" h="289810">
                <a:moveTo>
                  <a:pt x="180382" y="231848"/>
                </a:moveTo>
                <a:lnTo>
                  <a:pt x="90191" y="231848"/>
                </a:lnTo>
                <a:lnTo>
                  <a:pt x="90191" y="289810"/>
                </a:lnTo>
                <a:lnTo>
                  <a:pt x="0" y="144905"/>
                </a:lnTo>
                <a:lnTo>
                  <a:pt x="90191" y="0"/>
                </a:lnTo>
                <a:lnTo>
                  <a:pt x="90191" y="57962"/>
                </a:lnTo>
                <a:lnTo>
                  <a:pt x="180382" y="57962"/>
                </a:lnTo>
                <a:lnTo>
                  <a:pt x="180382" y="231848"/>
                </a:lnTo>
                <a:close/>
              </a:path>
            </a:pathLst>
          </a:custGeom>
          <a:solidFill>
            <a:schemeClr val="bg2"/>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72146" tIns="77276" rIns="1" bIns="77275" numCol="1" spcCol="1693" anchor="ctr" anchorCtr="0">
            <a:noAutofit/>
          </a:bodyPr>
          <a:lstStyle/>
          <a:p>
            <a:pPr algn="ctr" defTabSz="710565">
              <a:lnSpc>
                <a:spcPct val="90000"/>
              </a:lnSpc>
              <a:spcBef>
                <a:spcPct val="0"/>
              </a:spcBef>
              <a:spcAft>
                <a:spcPct val="35000"/>
              </a:spcAft>
            </a:pPr>
            <a:endParaRPr lang="en-US" sz="1600">
              <a:latin typeface="+mn-ea"/>
            </a:endParaRPr>
          </a:p>
        </p:txBody>
      </p:sp>
      <p:sp>
        <p:nvSpPr>
          <p:cNvPr id="48" name="Freeform 47"/>
          <p:cNvSpPr/>
          <p:nvPr/>
        </p:nvSpPr>
        <p:spPr>
          <a:xfrm>
            <a:off x="1011452" y="3313704"/>
            <a:ext cx="1136363" cy="1136511"/>
          </a:xfrm>
          <a:custGeom>
            <a:avLst/>
            <a:gdLst>
              <a:gd name="connsiteX0" fmla="*/ 0 w 852383"/>
              <a:gd name="connsiteY0" fmla="*/ 426192 h 852383"/>
              <a:gd name="connsiteX1" fmla="*/ 124829 w 852383"/>
              <a:gd name="connsiteY1" fmla="*/ 124829 h 852383"/>
              <a:gd name="connsiteX2" fmla="*/ 426193 w 852383"/>
              <a:gd name="connsiteY2" fmla="*/ 1 h 852383"/>
              <a:gd name="connsiteX3" fmla="*/ 727556 w 852383"/>
              <a:gd name="connsiteY3" fmla="*/ 124830 h 852383"/>
              <a:gd name="connsiteX4" fmla="*/ 852384 w 852383"/>
              <a:gd name="connsiteY4" fmla="*/ 426194 h 852383"/>
              <a:gd name="connsiteX5" fmla="*/ 727555 w 852383"/>
              <a:gd name="connsiteY5" fmla="*/ 727557 h 852383"/>
              <a:gd name="connsiteX6" fmla="*/ 426192 w 852383"/>
              <a:gd name="connsiteY6" fmla="*/ 852386 h 852383"/>
              <a:gd name="connsiteX7" fmla="*/ 124829 w 852383"/>
              <a:gd name="connsiteY7" fmla="*/ 727557 h 852383"/>
              <a:gd name="connsiteX8" fmla="*/ 1 w 852383"/>
              <a:gd name="connsiteY8" fmla="*/ 426194 h 852383"/>
              <a:gd name="connsiteX9" fmla="*/ 0 w 852383"/>
              <a:gd name="connsiteY9" fmla="*/ 426192 h 852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383" h="852383">
                <a:moveTo>
                  <a:pt x="0" y="426192"/>
                </a:moveTo>
                <a:cubicBezTo>
                  <a:pt x="0" y="313159"/>
                  <a:pt x="44903" y="204755"/>
                  <a:pt x="124829" y="124829"/>
                </a:cubicBezTo>
                <a:cubicBezTo>
                  <a:pt x="204756" y="44903"/>
                  <a:pt x="313159" y="0"/>
                  <a:pt x="426193" y="1"/>
                </a:cubicBezTo>
                <a:cubicBezTo>
                  <a:pt x="539226" y="1"/>
                  <a:pt x="647630" y="44904"/>
                  <a:pt x="727556" y="124830"/>
                </a:cubicBezTo>
                <a:cubicBezTo>
                  <a:pt x="807482" y="204757"/>
                  <a:pt x="852385" y="313160"/>
                  <a:pt x="852384" y="426194"/>
                </a:cubicBezTo>
                <a:cubicBezTo>
                  <a:pt x="852384" y="539227"/>
                  <a:pt x="807482" y="647631"/>
                  <a:pt x="727555" y="727557"/>
                </a:cubicBezTo>
                <a:cubicBezTo>
                  <a:pt x="647628" y="807484"/>
                  <a:pt x="539225" y="852386"/>
                  <a:pt x="426192" y="852386"/>
                </a:cubicBezTo>
                <a:cubicBezTo>
                  <a:pt x="313159" y="852386"/>
                  <a:pt x="204755" y="807484"/>
                  <a:pt x="124829" y="727557"/>
                </a:cubicBezTo>
                <a:cubicBezTo>
                  <a:pt x="44903" y="647630"/>
                  <a:pt x="0" y="539227"/>
                  <a:pt x="1" y="426194"/>
                </a:cubicBezTo>
                <a:cubicBezTo>
                  <a:pt x="1" y="426193"/>
                  <a:pt x="0" y="426193"/>
                  <a:pt x="0" y="426192"/>
                </a:cubicBezTo>
                <a:close/>
              </a:path>
            </a:pathLst>
          </a:cu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8592" tIns="198592" rIns="198592" bIns="198592" numCol="1" spcCol="1693" anchor="ctr" anchorCtr="0">
            <a:noAutofit/>
          </a:bodyPr>
          <a:lstStyle/>
          <a:p>
            <a:pPr algn="ctr" defTabSz="1125855">
              <a:lnSpc>
                <a:spcPct val="90000"/>
              </a:lnSpc>
              <a:spcBef>
                <a:spcPct val="0"/>
              </a:spcBef>
              <a:spcAft>
                <a:spcPct val="35000"/>
              </a:spcAft>
            </a:pPr>
            <a:r>
              <a:rPr lang="en-US" sz="4300" dirty="0">
                <a:latin typeface="+mn-ea"/>
              </a:rPr>
              <a:t>1</a:t>
            </a:r>
          </a:p>
        </p:txBody>
      </p:sp>
      <p:grpSp>
        <p:nvGrpSpPr>
          <p:cNvPr id="27" name="Group 26"/>
          <p:cNvGrpSpPr/>
          <p:nvPr/>
        </p:nvGrpSpPr>
        <p:grpSpPr>
          <a:xfrm>
            <a:off x="6027394" y="5075241"/>
            <a:ext cx="4983765" cy="964368"/>
            <a:chOff x="4033795" y="1000568"/>
            <a:chExt cx="3738310" cy="723276"/>
          </a:xfrm>
        </p:grpSpPr>
        <p:grpSp>
          <p:nvGrpSpPr>
            <p:cNvPr id="28" name="Group 29"/>
            <p:cNvGrpSpPr/>
            <p:nvPr/>
          </p:nvGrpSpPr>
          <p:grpSpPr>
            <a:xfrm>
              <a:off x="4399178" y="1000568"/>
              <a:ext cx="3372927" cy="723276"/>
              <a:chOff x="798970" y="1689403"/>
              <a:chExt cx="1860430" cy="723276"/>
            </a:xfrm>
          </p:grpSpPr>
          <p:sp>
            <p:nvSpPr>
              <p:cNvPr id="30"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3"/>
                    </a:solidFill>
                    <a:latin typeface="+mn-ea"/>
                  </a:rPr>
                  <a:t>添加副标题</a:t>
                </a:r>
                <a:r>
                  <a:rPr lang="en-US" sz="2100" dirty="0">
                    <a:solidFill>
                      <a:schemeClr val="accent3"/>
                    </a:solidFill>
                    <a:latin typeface="+mn-ea"/>
                  </a:rPr>
                  <a:t> 04</a:t>
                </a:r>
              </a:p>
            </p:txBody>
          </p:sp>
          <p:sp>
            <p:nvSpPr>
              <p:cNvPr id="31" name="Text Placeholder 3"/>
              <p:cNvSpPr txBox="1"/>
              <p:nvPr/>
            </p:nvSpPr>
            <p:spPr>
              <a:xfrm>
                <a:off x="798970" y="1920236"/>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29" name="Rectangle 28"/>
            <p:cNvSpPr/>
            <p:nvPr/>
          </p:nvSpPr>
          <p:spPr>
            <a:xfrm>
              <a:off x="4033795" y="1236031"/>
              <a:ext cx="49" cy="427040"/>
            </a:xfrm>
            <a:prstGeom prst="rect">
              <a:avLst/>
            </a:prstGeom>
          </p:spPr>
          <p:txBody>
            <a:bodyPr wrap="none" lIns="0" tIns="0" rIns="0" bIns="0">
              <a:spAutoFit/>
            </a:bodyPr>
            <a:lstStyle/>
            <a:p>
              <a:endParaRPr lang="en-US" sz="3700" dirty="0">
                <a:solidFill>
                  <a:schemeClr val="accent3"/>
                </a:solidFill>
                <a:latin typeface="+mn-ea"/>
              </a:endParaRPr>
            </a:p>
          </p:txBody>
        </p:sp>
      </p:grpSp>
      <p:grpSp>
        <p:nvGrpSpPr>
          <p:cNvPr id="32" name="Group 31"/>
          <p:cNvGrpSpPr/>
          <p:nvPr/>
        </p:nvGrpSpPr>
        <p:grpSpPr>
          <a:xfrm>
            <a:off x="6027394" y="1648185"/>
            <a:ext cx="4983765" cy="964368"/>
            <a:chOff x="4033795" y="1000568"/>
            <a:chExt cx="3738310" cy="723276"/>
          </a:xfrm>
        </p:grpSpPr>
        <p:grpSp>
          <p:nvGrpSpPr>
            <p:cNvPr id="33" name="Group 29"/>
            <p:cNvGrpSpPr/>
            <p:nvPr/>
          </p:nvGrpSpPr>
          <p:grpSpPr>
            <a:xfrm>
              <a:off x="4399178" y="1000568"/>
              <a:ext cx="3372927" cy="723276"/>
              <a:chOff x="798970" y="1689403"/>
              <a:chExt cx="1860430" cy="723276"/>
            </a:xfrm>
          </p:grpSpPr>
          <p:sp>
            <p:nvSpPr>
              <p:cNvPr id="35"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tx2">
                        <a:lumMod val="75000"/>
                      </a:schemeClr>
                    </a:solidFill>
                    <a:latin typeface="+mn-ea"/>
                  </a:rPr>
                  <a:t>添加副标题</a:t>
                </a:r>
                <a:r>
                  <a:rPr lang="en-US" sz="2100" dirty="0">
                    <a:solidFill>
                      <a:schemeClr val="tx2">
                        <a:lumMod val="75000"/>
                      </a:schemeClr>
                    </a:solidFill>
                    <a:latin typeface="+mn-ea"/>
                  </a:rPr>
                  <a:t> 01</a:t>
                </a:r>
              </a:p>
            </p:txBody>
          </p:sp>
          <p:sp>
            <p:nvSpPr>
              <p:cNvPr id="36" name="Text Placeholder 3"/>
              <p:cNvSpPr txBox="1"/>
              <p:nvPr/>
            </p:nvSpPr>
            <p:spPr>
              <a:xfrm>
                <a:off x="798970" y="1920236"/>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34" name="Rectangle 33"/>
            <p:cNvSpPr/>
            <p:nvPr/>
          </p:nvSpPr>
          <p:spPr>
            <a:xfrm>
              <a:off x="4033795" y="1236031"/>
              <a:ext cx="49" cy="427040"/>
            </a:xfrm>
            <a:prstGeom prst="rect">
              <a:avLst/>
            </a:prstGeom>
          </p:spPr>
          <p:txBody>
            <a:bodyPr wrap="none" lIns="0" tIns="0" rIns="0" bIns="0">
              <a:spAutoFit/>
            </a:bodyPr>
            <a:lstStyle/>
            <a:p>
              <a:endParaRPr lang="en-US" sz="3700" dirty="0">
                <a:solidFill>
                  <a:schemeClr val="tx2">
                    <a:lumMod val="75000"/>
                  </a:schemeClr>
                </a:solidFill>
                <a:latin typeface="+mn-ea"/>
              </a:endParaRPr>
            </a:p>
          </p:txBody>
        </p:sp>
      </p:grpSp>
      <p:grpSp>
        <p:nvGrpSpPr>
          <p:cNvPr id="37" name="Group 36"/>
          <p:cNvGrpSpPr/>
          <p:nvPr/>
        </p:nvGrpSpPr>
        <p:grpSpPr>
          <a:xfrm>
            <a:off x="6027394" y="2790539"/>
            <a:ext cx="4983765" cy="964367"/>
            <a:chOff x="4033795" y="1822859"/>
            <a:chExt cx="3738310" cy="723275"/>
          </a:xfrm>
        </p:grpSpPr>
        <p:grpSp>
          <p:nvGrpSpPr>
            <p:cNvPr id="38" name="Group 29"/>
            <p:cNvGrpSpPr/>
            <p:nvPr/>
          </p:nvGrpSpPr>
          <p:grpSpPr>
            <a:xfrm>
              <a:off x="4399178" y="1822859"/>
              <a:ext cx="3372927" cy="723275"/>
              <a:chOff x="798970" y="1689403"/>
              <a:chExt cx="1860430" cy="723275"/>
            </a:xfrm>
          </p:grpSpPr>
          <p:sp>
            <p:nvSpPr>
              <p:cNvPr id="52"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4"/>
                    </a:solidFill>
                    <a:latin typeface="+mn-ea"/>
                  </a:rPr>
                  <a:t>添加副标题</a:t>
                </a:r>
                <a:r>
                  <a:rPr lang="en-US" sz="2100" dirty="0">
                    <a:solidFill>
                      <a:schemeClr val="accent4"/>
                    </a:solidFill>
                    <a:latin typeface="+mn-ea"/>
                  </a:rPr>
                  <a:t> 02</a:t>
                </a:r>
              </a:p>
            </p:txBody>
          </p:sp>
          <p:sp>
            <p:nvSpPr>
              <p:cNvPr id="62" name="Text Placeholder 3"/>
              <p:cNvSpPr txBox="1"/>
              <p:nvPr/>
            </p:nvSpPr>
            <p:spPr>
              <a:xfrm>
                <a:off x="798970" y="1920235"/>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49" name="Rectangle 48"/>
            <p:cNvSpPr/>
            <p:nvPr/>
          </p:nvSpPr>
          <p:spPr>
            <a:xfrm>
              <a:off x="4033795" y="2058322"/>
              <a:ext cx="49" cy="427040"/>
            </a:xfrm>
            <a:prstGeom prst="rect">
              <a:avLst/>
            </a:prstGeom>
          </p:spPr>
          <p:txBody>
            <a:bodyPr wrap="none" lIns="0" tIns="0" rIns="0" bIns="0">
              <a:spAutoFit/>
            </a:bodyPr>
            <a:lstStyle/>
            <a:p>
              <a:endParaRPr lang="en-US" sz="3700" dirty="0">
                <a:solidFill>
                  <a:schemeClr val="bg2"/>
                </a:solidFill>
                <a:latin typeface="+mn-ea"/>
              </a:endParaRPr>
            </a:p>
          </p:txBody>
        </p:sp>
      </p:grpSp>
      <p:grpSp>
        <p:nvGrpSpPr>
          <p:cNvPr id="64" name="Group 63"/>
          <p:cNvGrpSpPr/>
          <p:nvPr/>
        </p:nvGrpSpPr>
        <p:grpSpPr>
          <a:xfrm>
            <a:off x="6027395" y="3932891"/>
            <a:ext cx="4983763" cy="964367"/>
            <a:chOff x="4033795" y="1822859"/>
            <a:chExt cx="3738309" cy="723275"/>
          </a:xfrm>
        </p:grpSpPr>
        <p:grpSp>
          <p:nvGrpSpPr>
            <p:cNvPr id="65" name="Group 29"/>
            <p:cNvGrpSpPr/>
            <p:nvPr/>
          </p:nvGrpSpPr>
          <p:grpSpPr>
            <a:xfrm>
              <a:off x="4399178" y="1822859"/>
              <a:ext cx="3372926" cy="723275"/>
              <a:chOff x="798970" y="1689403"/>
              <a:chExt cx="1860430" cy="723275"/>
            </a:xfrm>
          </p:grpSpPr>
          <p:sp>
            <p:nvSpPr>
              <p:cNvPr id="67"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1"/>
                    </a:solidFill>
                    <a:latin typeface="+mn-ea"/>
                  </a:rPr>
                  <a:t>添加副标题</a:t>
                </a:r>
                <a:r>
                  <a:rPr lang="en-US" sz="2100" dirty="0">
                    <a:solidFill>
                      <a:schemeClr val="accent1"/>
                    </a:solidFill>
                    <a:latin typeface="+mn-ea"/>
                  </a:rPr>
                  <a:t> 03</a:t>
                </a:r>
              </a:p>
            </p:txBody>
          </p:sp>
          <p:sp>
            <p:nvSpPr>
              <p:cNvPr id="68" name="Text Placeholder 3"/>
              <p:cNvSpPr txBox="1"/>
              <p:nvPr/>
            </p:nvSpPr>
            <p:spPr>
              <a:xfrm>
                <a:off x="798970" y="1920235"/>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66" name="Rectangle 65"/>
            <p:cNvSpPr/>
            <p:nvPr/>
          </p:nvSpPr>
          <p:spPr>
            <a:xfrm>
              <a:off x="4033795" y="2058322"/>
              <a:ext cx="49" cy="427040"/>
            </a:xfrm>
            <a:prstGeom prst="rect">
              <a:avLst/>
            </a:prstGeom>
          </p:spPr>
          <p:txBody>
            <a:bodyPr wrap="none" lIns="0" tIns="0" rIns="0" bIns="0">
              <a:spAutoFit/>
            </a:bodyPr>
            <a:lstStyle/>
            <a:p>
              <a:endParaRPr lang="en-US" sz="3700" dirty="0">
                <a:solidFill>
                  <a:schemeClr val="accent1"/>
                </a:solidFill>
                <a:latin typeface="+mn-ea"/>
              </a:endParaRPr>
            </a:p>
          </p:txBody>
        </p:sp>
      </p:grpSp>
      <p:grpSp>
        <p:nvGrpSpPr>
          <p:cNvPr id="51" name="组合 50"/>
          <p:cNvGrpSpPr/>
          <p:nvPr/>
        </p:nvGrpSpPr>
        <p:grpSpPr>
          <a:xfrm>
            <a:off x="2969600" y="3669454"/>
            <a:ext cx="427511" cy="400051"/>
            <a:chOff x="6661150" y="233363"/>
            <a:chExt cx="320675" cy="300038"/>
          </a:xfrm>
          <a:solidFill>
            <a:schemeClr val="bg1"/>
          </a:solidFill>
        </p:grpSpPr>
        <p:sp>
          <p:nvSpPr>
            <p:cNvPr id="53"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54"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55"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56"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grpSp>
        <p:nvGrpSpPr>
          <p:cNvPr id="57" name="组合 56"/>
          <p:cNvGrpSpPr/>
          <p:nvPr/>
        </p:nvGrpSpPr>
        <p:grpSpPr>
          <a:xfrm>
            <a:off x="5908715" y="1761584"/>
            <a:ext cx="402121" cy="401104"/>
            <a:chOff x="-959970" y="1422605"/>
            <a:chExt cx="596900" cy="595313"/>
          </a:xfrm>
        </p:grpSpPr>
        <p:sp>
          <p:nvSpPr>
            <p:cNvPr id="58" name="Oval 77"/>
            <p:cNvSpPr>
              <a:spLocks noChangeArrowheads="1"/>
            </p:cNvSpPr>
            <p:nvPr/>
          </p:nvSpPr>
          <p:spPr bwMode="auto">
            <a:xfrm>
              <a:off x="-959970" y="1422605"/>
              <a:ext cx="596900" cy="595313"/>
            </a:xfrm>
            <a:prstGeom prst="ellipse">
              <a:avLst/>
            </a:prstGeom>
            <a:solidFill>
              <a:schemeClr val="tx2">
                <a:lumMod val="75000"/>
              </a:schemeClr>
            </a:solidFill>
            <a:ln>
              <a:noFill/>
            </a:ln>
          </p:spPr>
          <p:txBody>
            <a:bodyPr vert="horz" wrap="square" lIns="91440" tIns="45720" rIns="91440" bIns="45720" numCol="1" anchor="t" anchorCtr="0" compatLnSpc="1"/>
            <a:lstStyle/>
            <a:p>
              <a:endParaRPr lang="en-US">
                <a:latin typeface="+mn-ea"/>
              </a:endParaRPr>
            </a:p>
          </p:txBody>
        </p:sp>
        <p:sp>
          <p:nvSpPr>
            <p:cNvPr id="59"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60" name="组合 59"/>
          <p:cNvGrpSpPr/>
          <p:nvPr/>
        </p:nvGrpSpPr>
        <p:grpSpPr>
          <a:xfrm>
            <a:off x="5906042" y="2882111"/>
            <a:ext cx="402121" cy="401104"/>
            <a:chOff x="-959970" y="1422605"/>
            <a:chExt cx="596900" cy="595313"/>
          </a:xfrm>
        </p:grpSpPr>
        <p:sp>
          <p:nvSpPr>
            <p:cNvPr id="61" name="Oval 77"/>
            <p:cNvSpPr>
              <a:spLocks noChangeArrowheads="1"/>
            </p:cNvSpPr>
            <p:nvPr/>
          </p:nvSpPr>
          <p:spPr bwMode="auto">
            <a:xfrm>
              <a:off x="-959970" y="1422605"/>
              <a:ext cx="596900" cy="595313"/>
            </a:xfrm>
            <a:prstGeom prst="ellipse">
              <a:avLst/>
            </a:prstGeom>
            <a:solidFill>
              <a:schemeClr val="accent4"/>
            </a:solidFill>
            <a:ln>
              <a:noFill/>
            </a:ln>
          </p:spPr>
          <p:txBody>
            <a:bodyPr vert="horz" wrap="square" lIns="91440" tIns="45720" rIns="91440" bIns="45720" numCol="1" anchor="t" anchorCtr="0" compatLnSpc="1"/>
            <a:lstStyle/>
            <a:p>
              <a:endParaRPr lang="en-US">
                <a:latin typeface="+mn-ea"/>
              </a:endParaRPr>
            </a:p>
          </p:txBody>
        </p:sp>
        <p:sp>
          <p:nvSpPr>
            <p:cNvPr id="63"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69" name="组合 68"/>
          <p:cNvGrpSpPr/>
          <p:nvPr/>
        </p:nvGrpSpPr>
        <p:grpSpPr>
          <a:xfrm>
            <a:off x="5906042" y="4002637"/>
            <a:ext cx="402121" cy="401104"/>
            <a:chOff x="-959970" y="1422605"/>
            <a:chExt cx="596900" cy="595313"/>
          </a:xfrm>
        </p:grpSpPr>
        <p:sp>
          <p:nvSpPr>
            <p:cNvPr id="70" name="Oval 77"/>
            <p:cNvSpPr>
              <a:spLocks noChangeArrowheads="1"/>
            </p:cNvSpPr>
            <p:nvPr/>
          </p:nvSpPr>
          <p:spPr bwMode="auto">
            <a:xfrm>
              <a:off x="-959970" y="1422605"/>
              <a:ext cx="596900" cy="595313"/>
            </a:xfrm>
            <a:prstGeom prst="ellipse">
              <a:avLst/>
            </a:prstGeom>
            <a:solidFill>
              <a:schemeClr val="accent1"/>
            </a:solidFill>
            <a:ln>
              <a:noFill/>
            </a:ln>
          </p:spPr>
          <p:txBody>
            <a:bodyPr vert="horz" wrap="square" lIns="91440" tIns="45720" rIns="91440" bIns="45720" numCol="1" anchor="t" anchorCtr="0" compatLnSpc="1"/>
            <a:lstStyle/>
            <a:p>
              <a:endParaRPr lang="en-US">
                <a:latin typeface="+mn-ea"/>
              </a:endParaRPr>
            </a:p>
          </p:txBody>
        </p:sp>
        <p:sp>
          <p:nvSpPr>
            <p:cNvPr id="71"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72" name="组合 71"/>
          <p:cNvGrpSpPr/>
          <p:nvPr/>
        </p:nvGrpSpPr>
        <p:grpSpPr>
          <a:xfrm>
            <a:off x="5906042" y="5156576"/>
            <a:ext cx="402121" cy="401104"/>
            <a:chOff x="-959970" y="1422605"/>
            <a:chExt cx="596900" cy="595313"/>
          </a:xfrm>
        </p:grpSpPr>
        <p:sp>
          <p:nvSpPr>
            <p:cNvPr id="73" name="Oval 77"/>
            <p:cNvSpPr>
              <a:spLocks noChangeArrowheads="1"/>
            </p:cNvSpPr>
            <p:nvPr/>
          </p:nvSpPr>
          <p:spPr bwMode="auto">
            <a:xfrm>
              <a:off x="-959970" y="1422605"/>
              <a:ext cx="596900" cy="595313"/>
            </a:xfrm>
            <a:prstGeom prst="ellipse">
              <a:avLst/>
            </a:prstGeom>
            <a:solidFill>
              <a:schemeClr val="accent3"/>
            </a:solidFill>
            <a:ln>
              <a:noFill/>
            </a:ln>
          </p:spPr>
          <p:txBody>
            <a:bodyPr vert="horz" wrap="square" lIns="91440" tIns="45720" rIns="91440" bIns="45720" numCol="1" anchor="t" anchorCtr="0" compatLnSpc="1"/>
            <a:lstStyle/>
            <a:p>
              <a:endParaRPr lang="en-US">
                <a:latin typeface="+mn-ea"/>
              </a:endParaRPr>
            </a:p>
          </p:txBody>
        </p:sp>
        <p:sp>
          <p:nvSpPr>
            <p:cNvPr id="74"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childTnLst>
                                </p:cTn>
                              </p:par>
                            </p:childTnLst>
                          </p:cTn>
                        </p:par>
                        <p:par>
                          <p:cTn id="8" fill="hold">
                            <p:stCondLst>
                              <p:cond delay="1000"/>
                            </p:stCondLst>
                            <p:childTnLst>
                              <p:par>
                                <p:cTn id="9" presetID="12" presetClass="entr" presetSubtype="4"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slide(fromBottom)">
                                      <p:cBhvr>
                                        <p:cTn id="11" dur="500"/>
                                        <p:tgtEl>
                                          <p:spTgt spid="41"/>
                                        </p:tgtEl>
                                      </p:cBhvr>
                                    </p:animEffect>
                                  </p:childTnLst>
                                </p:cTn>
                              </p:par>
                            </p:childTnLst>
                          </p:cTn>
                        </p:par>
                        <p:par>
                          <p:cTn id="12" fill="hold">
                            <p:stCondLst>
                              <p:cond delay="1500"/>
                            </p:stCondLst>
                            <p:childTnLst>
                              <p:par>
                                <p:cTn id="13" presetID="12" presetClass="entr" presetSubtype="8" fill="hold" grpId="0" nodeType="after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slide(fromLeft)">
                                      <p:cBhvr>
                                        <p:cTn id="15" dur="500"/>
                                        <p:tgtEl>
                                          <p:spTgt spid="43"/>
                                        </p:tgtEl>
                                      </p:cBhvr>
                                    </p:animEffect>
                                  </p:childTnLst>
                                </p:cTn>
                              </p:par>
                            </p:childTnLst>
                          </p:cTn>
                        </p:par>
                        <p:par>
                          <p:cTn id="16" fill="hold">
                            <p:stCondLst>
                              <p:cond delay="2000"/>
                            </p:stCondLst>
                            <p:childTnLst>
                              <p:par>
                                <p:cTn id="17" presetID="12" presetClass="entr" presetSubtype="2" fill="hold" grpId="0" nodeType="afterEffect">
                                  <p:stCondLst>
                                    <p:cond delay="0"/>
                                  </p:stCondLst>
                                  <p:childTnLst>
                                    <p:set>
                                      <p:cBhvr>
                                        <p:cTn id="18" dur="1" fill="hold">
                                          <p:stCondLst>
                                            <p:cond delay="0"/>
                                          </p:stCondLst>
                                        </p:cTn>
                                        <p:tgtEl>
                                          <p:spTgt spid="47"/>
                                        </p:tgtEl>
                                        <p:attrNameLst>
                                          <p:attrName>style.visibility</p:attrName>
                                        </p:attrNameLst>
                                      </p:cBhvr>
                                      <p:to>
                                        <p:strVal val="visible"/>
                                      </p:to>
                                    </p:set>
                                    <p:animEffect transition="in" filter="slide(fromRight)">
                                      <p:cBhvr>
                                        <p:cTn id="19" dur="500"/>
                                        <p:tgtEl>
                                          <p:spTgt spid="47"/>
                                        </p:tgtEl>
                                      </p:cBhvr>
                                    </p:animEffect>
                                  </p:childTnLst>
                                </p:cTn>
                              </p:par>
                            </p:childTnLst>
                          </p:cTn>
                        </p:par>
                        <p:par>
                          <p:cTn id="20" fill="hold">
                            <p:stCondLst>
                              <p:cond delay="2500"/>
                            </p:stCondLst>
                            <p:childTnLst>
                              <p:par>
                                <p:cTn id="21" presetID="12" presetClass="entr" presetSubtype="1" fill="hold" grpId="0" nodeType="after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slide(fromTop)">
                                      <p:cBhvr>
                                        <p:cTn id="23" dur="500"/>
                                        <p:tgtEl>
                                          <p:spTgt spid="45"/>
                                        </p:tgtEl>
                                      </p:cBhvr>
                                    </p:animEffect>
                                  </p:childTnLst>
                                </p:cTn>
                              </p:par>
                            </p:childTnLst>
                          </p:cTn>
                        </p:par>
                        <p:par>
                          <p:cTn id="24" fill="hold">
                            <p:stCondLst>
                              <p:cond delay="3000"/>
                            </p:stCondLst>
                            <p:childTnLst>
                              <p:par>
                                <p:cTn id="25" presetID="12" presetClass="entr" presetSubtype="4" fill="hold" grpId="0" nodeType="after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slide(fromBottom)">
                                      <p:cBhvr>
                                        <p:cTn id="27" dur="500"/>
                                        <p:tgtEl>
                                          <p:spTgt spid="42"/>
                                        </p:tgtEl>
                                      </p:cBhvr>
                                    </p:animEffect>
                                  </p:childTnLst>
                                </p:cTn>
                              </p:par>
                            </p:childTnLst>
                          </p:cTn>
                        </p:par>
                        <p:par>
                          <p:cTn id="28" fill="hold">
                            <p:stCondLst>
                              <p:cond delay="3500"/>
                            </p:stCondLst>
                            <p:childTnLst>
                              <p:par>
                                <p:cTn id="29" presetID="12" presetClass="entr" presetSubtype="8" fill="hold" grpId="0" nodeType="afterEffect">
                                  <p:stCondLst>
                                    <p:cond delay="0"/>
                                  </p:stCondLst>
                                  <p:childTnLst>
                                    <p:set>
                                      <p:cBhvr>
                                        <p:cTn id="30" dur="1" fill="hold">
                                          <p:stCondLst>
                                            <p:cond delay="0"/>
                                          </p:stCondLst>
                                        </p:cTn>
                                        <p:tgtEl>
                                          <p:spTgt spid="44"/>
                                        </p:tgtEl>
                                        <p:attrNameLst>
                                          <p:attrName>style.visibility</p:attrName>
                                        </p:attrNameLst>
                                      </p:cBhvr>
                                      <p:to>
                                        <p:strVal val="visible"/>
                                      </p:to>
                                    </p:set>
                                    <p:animEffect transition="in" filter="slide(fromLeft)">
                                      <p:cBhvr>
                                        <p:cTn id="31" dur="500"/>
                                        <p:tgtEl>
                                          <p:spTgt spid="44"/>
                                        </p:tgtEl>
                                      </p:cBhvr>
                                    </p:animEffect>
                                  </p:childTnLst>
                                </p:cTn>
                              </p:par>
                            </p:childTnLst>
                          </p:cTn>
                        </p:par>
                        <p:par>
                          <p:cTn id="32" fill="hold">
                            <p:stCondLst>
                              <p:cond delay="4000"/>
                            </p:stCondLst>
                            <p:childTnLst>
                              <p:par>
                                <p:cTn id="33" presetID="12" presetClass="entr" presetSubtype="2" fill="hold" grpId="0" nodeType="after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slide(fromRight)">
                                      <p:cBhvr>
                                        <p:cTn id="35" dur="500"/>
                                        <p:tgtEl>
                                          <p:spTgt spid="48"/>
                                        </p:tgtEl>
                                      </p:cBhvr>
                                    </p:animEffect>
                                  </p:childTnLst>
                                </p:cTn>
                              </p:par>
                            </p:childTnLst>
                          </p:cTn>
                        </p:par>
                        <p:par>
                          <p:cTn id="36" fill="hold">
                            <p:stCondLst>
                              <p:cond delay="4500"/>
                            </p:stCondLst>
                            <p:childTnLst>
                              <p:par>
                                <p:cTn id="37" presetID="12" presetClass="entr" presetSubtype="1" fill="hold" grpId="0" nodeType="after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slide(fromTop)">
                                      <p:cBhvr>
                                        <p:cTn id="39" dur="500"/>
                                        <p:tgtEl>
                                          <p:spTgt spid="46"/>
                                        </p:tgtEl>
                                      </p:cBhvr>
                                    </p:animEffect>
                                  </p:childTnLst>
                                </p:cTn>
                              </p:par>
                            </p:childTnLst>
                          </p:cTn>
                        </p:par>
                        <p:par>
                          <p:cTn id="40" fill="hold">
                            <p:stCondLst>
                              <p:cond delay="5000"/>
                            </p:stCondLst>
                            <p:childTnLst>
                              <p:par>
                                <p:cTn id="41" presetID="2" presetClass="entr" presetSubtype="2" accel="50000" decel="50000" fill="hold" nodeType="afterEffect">
                                  <p:stCondLst>
                                    <p:cond delay="0"/>
                                  </p:stCondLst>
                                  <p:childTnLst>
                                    <p:set>
                                      <p:cBhvr>
                                        <p:cTn id="42" dur="1" fill="hold">
                                          <p:stCondLst>
                                            <p:cond delay="0"/>
                                          </p:stCondLst>
                                        </p:cTn>
                                        <p:tgtEl>
                                          <p:spTgt spid="32"/>
                                        </p:tgtEl>
                                        <p:attrNameLst>
                                          <p:attrName>style.visibility</p:attrName>
                                        </p:attrNameLst>
                                      </p:cBhvr>
                                      <p:to>
                                        <p:strVal val="visible"/>
                                      </p:to>
                                    </p:set>
                                    <p:anim calcmode="lin" valueType="num">
                                      <p:cBhvr additive="base">
                                        <p:cTn id="43" dur="500" fill="hold"/>
                                        <p:tgtEl>
                                          <p:spTgt spid="32"/>
                                        </p:tgtEl>
                                        <p:attrNameLst>
                                          <p:attrName>ppt_x</p:attrName>
                                        </p:attrNameLst>
                                      </p:cBhvr>
                                      <p:tavLst>
                                        <p:tav tm="0">
                                          <p:val>
                                            <p:strVal val="1+#ppt_w/2"/>
                                          </p:val>
                                        </p:tav>
                                        <p:tav tm="100000">
                                          <p:val>
                                            <p:strVal val="#ppt_x"/>
                                          </p:val>
                                        </p:tav>
                                      </p:tavLst>
                                    </p:anim>
                                    <p:anim calcmode="lin" valueType="num">
                                      <p:cBhvr additive="base">
                                        <p:cTn id="44" dur="500" fill="hold"/>
                                        <p:tgtEl>
                                          <p:spTgt spid="32"/>
                                        </p:tgtEl>
                                        <p:attrNameLst>
                                          <p:attrName>ppt_y</p:attrName>
                                        </p:attrNameLst>
                                      </p:cBhvr>
                                      <p:tavLst>
                                        <p:tav tm="0">
                                          <p:val>
                                            <p:strVal val="#ppt_y"/>
                                          </p:val>
                                        </p:tav>
                                        <p:tav tm="100000">
                                          <p:val>
                                            <p:strVal val="#ppt_y"/>
                                          </p:val>
                                        </p:tav>
                                      </p:tavLst>
                                    </p:anim>
                                  </p:childTnLst>
                                </p:cTn>
                              </p:par>
                              <p:par>
                                <p:cTn id="45" presetID="2" presetClass="entr" presetSubtype="8" accel="50000" decel="50000" fill="hold" nodeType="withEffect">
                                  <p:stCondLst>
                                    <p:cond delay="0"/>
                                  </p:stCondLst>
                                  <p:childTnLst>
                                    <p:set>
                                      <p:cBhvr>
                                        <p:cTn id="46" dur="1" fill="hold">
                                          <p:stCondLst>
                                            <p:cond delay="0"/>
                                          </p:stCondLst>
                                        </p:cTn>
                                        <p:tgtEl>
                                          <p:spTgt spid="57"/>
                                        </p:tgtEl>
                                        <p:attrNameLst>
                                          <p:attrName>style.visibility</p:attrName>
                                        </p:attrNameLst>
                                      </p:cBhvr>
                                      <p:to>
                                        <p:strVal val="visible"/>
                                      </p:to>
                                    </p:set>
                                    <p:anim calcmode="lin" valueType="num">
                                      <p:cBhvr additive="base">
                                        <p:cTn id="47" dur="500" fill="hold"/>
                                        <p:tgtEl>
                                          <p:spTgt spid="57"/>
                                        </p:tgtEl>
                                        <p:attrNameLst>
                                          <p:attrName>ppt_x</p:attrName>
                                        </p:attrNameLst>
                                      </p:cBhvr>
                                      <p:tavLst>
                                        <p:tav tm="0">
                                          <p:val>
                                            <p:strVal val="0-#ppt_w/2"/>
                                          </p:val>
                                        </p:tav>
                                        <p:tav tm="100000">
                                          <p:val>
                                            <p:strVal val="#ppt_x"/>
                                          </p:val>
                                        </p:tav>
                                      </p:tavLst>
                                    </p:anim>
                                    <p:anim calcmode="lin" valueType="num">
                                      <p:cBhvr additive="base">
                                        <p:cTn id="48" dur="500" fill="hold"/>
                                        <p:tgtEl>
                                          <p:spTgt spid="57"/>
                                        </p:tgtEl>
                                        <p:attrNameLst>
                                          <p:attrName>ppt_y</p:attrName>
                                        </p:attrNameLst>
                                      </p:cBhvr>
                                      <p:tavLst>
                                        <p:tav tm="0">
                                          <p:val>
                                            <p:strVal val="#ppt_y"/>
                                          </p:val>
                                        </p:tav>
                                        <p:tav tm="100000">
                                          <p:val>
                                            <p:strVal val="#ppt_y"/>
                                          </p:val>
                                        </p:tav>
                                      </p:tavLst>
                                    </p:anim>
                                  </p:childTnLst>
                                </p:cTn>
                              </p:par>
                            </p:childTnLst>
                          </p:cTn>
                        </p:par>
                        <p:par>
                          <p:cTn id="49" fill="hold">
                            <p:stCondLst>
                              <p:cond delay="5500"/>
                            </p:stCondLst>
                            <p:childTnLst>
                              <p:par>
                                <p:cTn id="50" presetID="2" presetClass="entr" presetSubtype="2" accel="50000" decel="50000" fill="hold" nodeType="afterEffect">
                                  <p:stCondLst>
                                    <p:cond delay="0"/>
                                  </p:stCondLst>
                                  <p:childTnLst>
                                    <p:set>
                                      <p:cBhvr>
                                        <p:cTn id="51" dur="1" fill="hold">
                                          <p:stCondLst>
                                            <p:cond delay="0"/>
                                          </p:stCondLst>
                                        </p:cTn>
                                        <p:tgtEl>
                                          <p:spTgt spid="37"/>
                                        </p:tgtEl>
                                        <p:attrNameLst>
                                          <p:attrName>style.visibility</p:attrName>
                                        </p:attrNameLst>
                                      </p:cBhvr>
                                      <p:to>
                                        <p:strVal val="visible"/>
                                      </p:to>
                                    </p:set>
                                    <p:anim calcmode="lin" valueType="num">
                                      <p:cBhvr additive="base">
                                        <p:cTn id="52" dur="500" fill="hold"/>
                                        <p:tgtEl>
                                          <p:spTgt spid="37"/>
                                        </p:tgtEl>
                                        <p:attrNameLst>
                                          <p:attrName>ppt_x</p:attrName>
                                        </p:attrNameLst>
                                      </p:cBhvr>
                                      <p:tavLst>
                                        <p:tav tm="0">
                                          <p:val>
                                            <p:strVal val="1+#ppt_w/2"/>
                                          </p:val>
                                        </p:tav>
                                        <p:tav tm="100000">
                                          <p:val>
                                            <p:strVal val="#ppt_x"/>
                                          </p:val>
                                        </p:tav>
                                      </p:tavLst>
                                    </p:anim>
                                    <p:anim calcmode="lin" valueType="num">
                                      <p:cBhvr additive="base">
                                        <p:cTn id="53" dur="500" fill="hold"/>
                                        <p:tgtEl>
                                          <p:spTgt spid="37"/>
                                        </p:tgtEl>
                                        <p:attrNameLst>
                                          <p:attrName>ppt_y</p:attrName>
                                        </p:attrNameLst>
                                      </p:cBhvr>
                                      <p:tavLst>
                                        <p:tav tm="0">
                                          <p:val>
                                            <p:strVal val="#ppt_y"/>
                                          </p:val>
                                        </p:tav>
                                        <p:tav tm="100000">
                                          <p:val>
                                            <p:strVal val="#ppt_y"/>
                                          </p:val>
                                        </p:tav>
                                      </p:tavLst>
                                    </p:anim>
                                  </p:childTnLst>
                                </p:cTn>
                              </p:par>
                              <p:par>
                                <p:cTn id="54" presetID="2" presetClass="entr" presetSubtype="8" accel="50000" decel="50000" fill="hold" nodeType="withEffect">
                                  <p:stCondLst>
                                    <p:cond delay="0"/>
                                  </p:stCondLst>
                                  <p:childTnLst>
                                    <p:set>
                                      <p:cBhvr>
                                        <p:cTn id="55" dur="1" fill="hold">
                                          <p:stCondLst>
                                            <p:cond delay="0"/>
                                          </p:stCondLst>
                                        </p:cTn>
                                        <p:tgtEl>
                                          <p:spTgt spid="60"/>
                                        </p:tgtEl>
                                        <p:attrNameLst>
                                          <p:attrName>style.visibility</p:attrName>
                                        </p:attrNameLst>
                                      </p:cBhvr>
                                      <p:to>
                                        <p:strVal val="visible"/>
                                      </p:to>
                                    </p:set>
                                    <p:anim calcmode="lin" valueType="num">
                                      <p:cBhvr additive="base">
                                        <p:cTn id="56" dur="500" fill="hold"/>
                                        <p:tgtEl>
                                          <p:spTgt spid="60"/>
                                        </p:tgtEl>
                                        <p:attrNameLst>
                                          <p:attrName>ppt_x</p:attrName>
                                        </p:attrNameLst>
                                      </p:cBhvr>
                                      <p:tavLst>
                                        <p:tav tm="0">
                                          <p:val>
                                            <p:strVal val="0-#ppt_w/2"/>
                                          </p:val>
                                        </p:tav>
                                        <p:tav tm="100000">
                                          <p:val>
                                            <p:strVal val="#ppt_x"/>
                                          </p:val>
                                        </p:tav>
                                      </p:tavLst>
                                    </p:anim>
                                    <p:anim calcmode="lin" valueType="num">
                                      <p:cBhvr additive="base">
                                        <p:cTn id="57" dur="500" fill="hold"/>
                                        <p:tgtEl>
                                          <p:spTgt spid="60"/>
                                        </p:tgtEl>
                                        <p:attrNameLst>
                                          <p:attrName>ppt_y</p:attrName>
                                        </p:attrNameLst>
                                      </p:cBhvr>
                                      <p:tavLst>
                                        <p:tav tm="0">
                                          <p:val>
                                            <p:strVal val="#ppt_y"/>
                                          </p:val>
                                        </p:tav>
                                        <p:tav tm="100000">
                                          <p:val>
                                            <p:strVal val="#ppt_y"/>
                                          </p:val>
                                        </p:tav>
                                      </p:tavLst>
                                    </p:anim>
                                  </p:childTnLst>
                                </p:cTn>
                              </p:par>
                            </p:childTnLst>
                          </p:cTn>
                        </p:par>
                        <p:par>
                          <p:cTn id="58" fill="hold">
                            <p:stCondLst>
                              <p:cond delay="6000"/>
                            </p:stCondLst>
                            <p:childTnLst>
                              <p:par>
                                <p:cTn id="59" presetID="2" presetClass="entr" presetSubtype="2" accel="50000" decel="50000" fill="hold" nodeType="afterEffect">
                                  <p:stCondLst>
                                    <p:cond delay="0"/>
                                  </p:stCondLst>
                                  <p:childTnLst>
                                    <p:set>
                                      <p:cBhvr>
                                        <p:cTn id="60" dur="1" fill="hold">
                                          <p:stCondLst>
                                            <p:cond delay="0"/>
                                          </p:stCondLst>
                                        </p:cTn>
                                        <p:tgtEl>
                                          <p:spTgt spid="64"/>
                                        </p:tgtEl>
                                        <p:attrNameLst>
                                          <p:attrName>style.visibility</p:attrName>
                                        </p:attrNameLst>
                                      </p:cBhvr>
                                      <p:to>
                                        <p:strVal val="visible"/>
                                      </p:to>
                                    </p:set>
                                    <p:anim calcmode="lin" valueType="num">
                                      <p:cBhvr additive="base">
                                        <p:cTn id="61" dur="500" fill="hold"/>
                                        <p:tgtEl>
                                          <p:spTgt spid="64"/>
                                        </p:tgtEl>
                                        <p:attrNameLst>
                                          <p:attrName>ppt_x</p:attrName>
                                        </p:attrNameLst>
                                      </p:cBhvr>
                                      <p:tavLst>
                                        <p:tav tm="0">
                                          <p:val>
                                            <p:strVal val="1+#ppt_w/2"/>
                                          </p:val>
                                        </p:tav>
                                        <p:tav tm="100000">
                                          <p:val>
                                            <p:strVal val="#ppt_x"/>
                                          </p:val>
                                        </p:tav>
                                      </p:tavLst>
                                    </p:anim>
                                    <p:anim calcmode="lin" valueType="num">
                                      <p:cBhvr additive="base">
                                        <p:cTn id="62" dur="500" fill="hold"/>
                                        <p:tgtEl>
                                          <p:spTgt spid="64"/>
                                        </p:tgtEl>
                                        <p:attrNameLst>
                                          <p:attrName>ppt_y</p:attrName>
                                        </p:attrNameLst>
                                      </p:cBhvr>
                                      <p:tavLst>
                                        <p:tav tm="0">
                                          <p:val>
                                            <p:strVal val="#ppt_y"/>
                                          </p:val>
                                        </p:tav>
                                        <p:tav tm="100000">
                                          <p:val>
                                            <p:strVal val="#ppt_y"/>
                                          </p:val>
                                        </p:tav>
                                      </p:tavLst>
                                    </p:anim>
                                  </p:childTnLst>
                                </p:cTn>
                              </p:par>
                              <p:par>
                                <p:cTn id="63" presetID="2" presetClass="entr" presetSubtype="8" accel="50000" decel="50000" fill="hold" nodeType="withEffect">
                                  <p:stCondLst>
                                    <p:cond delay="0"/>
                                  </p:stCondLst>
                                  <p:childTnLst>
                                    <p:set>
                                      <p:cBhvr>
                                        <p:cTn id="64" dur="1" fill="hold">
                                          <p:stCondLst>
                                            <p:cond delay="0"/>
                                          </p:stCondLst>
                                        </p:cTn>
                                        <p:tgtEl>
                                          <p:spTgt spid="69"/>
                                        </p:tgtEl>
                                        <p:attrNameLst>
                                          <p:attrName>style.visibility</p:attrName>
                                        </p:attrNameLst>
                                      </p:cBhvr>
                                      <p:to>
                                        <p:strVal val="visible"/>
                                      </p:to>
                                    </p:set>
                                    <p:anim calcmode="lin" valueType="num">
                                      <p:cBhvr additive="base">
                                        <p:cTn id="65" dur="500" fill="hold"/>
                                        <p:tgtEl>
                                          <p:spTgt spid="69"/>
                                        </p:tgtEl>
                                        <p:attrNameLst>
                                          <p:attrName>ppt_x</p:attrName>
                                        </p:attrNameLst>
                                      </p:cBhvr>
                                      <p:tavLst>
                                        <p:tav tm="0">
                                          <p:val>
                                            <p:strVal val="0-#ppt_w/2"/>
                                          </p:val>
                                        </p:tav>
                                        <p:tav tm="100000">
                                          <p:val>
                                            <p:strVal val="#ppt_x"/>
                                          </p:val>
                                        </p:tav>
                                      </p:tavLst>
                                    </p:anim>
                                    <p:anim calcmode="lin" valueType="num">
                                      <p:cBhvr additive="base">
                                        <p:cTn id="66" dur="500" fill="hold"/>
                                        <p:tgtEl>
                                          <p:spTgt spid="69"/>
                                        </p:tgtEl>
                                        <p:attrNameLst>
                                          <p:attrName>ppt_y</p:attrName>
                                        </p:attrNameLst>
                                      </p:cBhvr>
                                      <p:tavLst>
                                        <p:tav tm="0">
                                          <p:val>
                                            <p:strVal val="#ppt_y"/>
                                          </p:val>
                                        </p:tav>
                                        <p:tav tm="100000">
                                          <p:val>
                                            <p:strVal val="#ppt_y"/>
                                          </p:val>
                                        </p:tav>
                                      </p:tavLst>
                                    </p:anim>
                                  </p:childTnLst>
                                </p:cTn>
                              </p:par>
                            </p:childTnLst>
                          </p:cTn>
                        </p:par>
                        <p:par>
                          <p:cTn id="67" fill="hold">
                            <p:stCondLst>
                              <p:cond delay="6500"/>
                            </p:stCondLst>
                            <p:childTnLst>
                              <p:par>
                                <p:cTn id="68" presetID="2" presetClass="entr" presetSubtype="2" accel="50000" decel="50000" fill="hold" nodeType="afterEffect">
                                  <p:stCondLst>
                                    <p:cond delay="0"/>
                                  </p:stCondLst>
                                  <p:childTnLst>
                                    <p:set>
                                      <p:cBhvr>
                                        <p:cTn id="69" dur="1" fill="hold">
                                          <p:stCondLst>
                                            <p:cond delay="0"/>
                                          </p:stCondLst>
                                        </p:cTn>
                                        <p:tgtEl>
                                          <p:spTgt spid="27"/>
                                        </p:tgtEl>
                                        <p:attrNameLst>
                                          <p:attrName>style.visibility</p:attrName>
                                        </p:attrNameLst>
                                      </p:cBhvr>
                                      <p:to>
                                        <p:strVal val="visible"/>
                                      </p:to>
                                    </p:set>
                                    <p:anim calcmode="lin" valueType="num">
                                      <p:cBhvr additive="base">
                                        <p:cTn id="70" dur="500" fill="hold"/>
                                        <p:tgtEl>
                                          <p:spTgt spid="27"/>
                                        </p:tgtEl>
                                        <p:attrNameLst>
                                          <p:attrName>ppt_x</p:attrName>
                                        </p:attrNameLst>
                                      </p:cBhvr>
                                      <p:tavLst>
                                        <p:tav tm="0">
                                          <p:val>
                                            <p:strVal val="1+#ppt_w/2"/>
                                          </p:val>
                                        </p:tav>
                                        <p:tav tm="100000">
                                          <p:val>
                                            <p:strVal val="#ppt_x"/>
                                          </p:val>
                                        </p:tav>
                                      </p:tavLst>
                                    </p:anim>
                                    <p:anim calcmode="lin" valueType="num">
                                      <p:cBhvr additive="base">
                                        <p:cTn id="71" dur="500" fill="hold"/>
                                        <p:tgtEl>
                                          <p:spTgt spid="27"/>
                                        </p:tgtEl>
                                        <p:attrNameLst>
                                          <p:attrName>ppt_y</p:attrName>
                                        </p:attrNameLst>
                                      </p:cBhvr>
                                      <p:tavLst>
                                        <p:tav tm="0">
                                          <p:val>
                                            <p:strVal val="#ppt_y"/>
                                          </p:val>
                                        </p:tav>
                                        <p:tav tm="100000">
                                          <p:val>
                                            <p:strVal val="#ppt_y"/>
                                          </p:val>
                                        </p:tav>
                                      </p:tavLst>
                                    </p:anim>
                                  </p:childTnLst>
                                </p:cTn>
                              </p:par>
                              <p:par>
                                <p:cTn id="72" presetID="2" presetClass="entr" presetSubtype="8" accel="50000" decel="50000" fill="hold" nodeType="withEffect">
                                  <p:stCondLst>
                                    <p:cond delay="0"/>
                                  </p:stCondLst>
                                  <p:childTnLst>
                                    <p:set>
                                      <p:cBhvr>
                                        <p:cTn id="73" dur="1" fill="hold">
                                          <p:stCondLst>
                                            <p:cond delay="0"/>
                                          </p:stCondLst>
                                        </p:cTn>
                                        <p:tgtEl>
                                          <p:spTgt spid="72"/>
                                        </p:tgtEl>
                                        <p:attrNameLst>
                                          <p:attrName>style.visibility</p:attrName>
                                        </p:attrNameLst>
                                      </p:cBhvr>
                                      <p:to>
                                        <p:strVal val="visible"/>
                                      </p:to>
                                    </p:set>
                                    <p:anim calcmode="lin" valueType="num">
                                      <p:cBhvr additive="base">
                                        <p:cTn id="74" dur="500" fill="hold"/>
                                        <p:tgtEl>
                                          <p:spTgt spid="72"/>
                                        </p:tgtEl>
                                        <p:attrNameLst>
                                          <p:attrName>ppt_x</p:attrName>
                                        </p:attrNameLst>
                                      </p:cBhvr>
                                      <p:tavLst>
                                        <p:tav tm="0">
                                          <p:val>
                                            <p:strVal val="0-#ppt_w/2"/>
                                          </p:val>
                                        </p:tav>
                                        <p:tav tm="100000">
                                          <p:val>
                                            <p:strVal val="#ppt_x"/>
                                          </p:val>
                                        </p:tav>
                                      </p:tavLst>
                                    </p:anim>
                                    <p:anim calcmode="lin" valueType="num">
                                      <p:cBhvr additive="base">
                                        <p:cTn id="75" dur="500" fill="hold"/>
                                        <p:tgtEl>
                                          <p:spTgt spid="7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animBg="1"/>
      <p:bldP spid="43" grpId="0" animBg="1"/>
      <p:bldP spid="44" grpId="0" animBg="1"/>
      <p:bldP spid="45" grpId="0" animBg="1"/>
      <p:bldP spid="46" grpId="0" animBg="1"/>
      <p:bldP spid="47" grpId="0" animBg="1"/>
      <p:bldP spid="4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p:cNvSpPr txBox="1"/>
          <p:nvPr/>
        </p:nvSpPr>
        <p:spPr>
          <a:xfrm>
            <a:off x="2408987" y="2276873"/>
            <a:ext cx="4185761" cy="830997"/>
          </a:xfrm>
          <a:prstGeom prst="rect">
            <a:avLst/>
          </a:prstGeom>
          <a:noFill/>
        </p:spPr>
        <p:txBody>
          <a:bodyPr wrap="none" rtlCol="0">
            <a:spAutoFit/>
          </a:bodyPr>
          <a:lstStyle/>
          <a:p>
            <a:pPr marL="0" lvl="1"/>
            <a:r>
              <a:rPr lang="zh-CN" altLang="en-US" sz="4800" b="1" spc="400" dirty="0" smtClean="0">
                <a:solidFill>
                  <a:schemeClr val="bg1"/>
                </a:solidFill>
                <a:latin typeface="微软雅黑" panose="020B0503020204020204" pitchFamily="34" charset="-122"/>
                <a:ea typeface="微软雅黑" panose="020B0503020204020204" pitchFamily="34" charset="-122"/>
              </a:rPr>
              <a:t>年度工作概述</a:t>
            </a:r>
            <a:endParaRPr lang="zh-CN" altLang="en-US" sz="4800" b="1" spc="400" dirty="0">
              <a:solidFill>
                <a:schemeClr val="bg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2468037" y="3122892"/>
            <a:ext cx="4357441" cy="0"/>
          </a:xfrm>
          <a:prstGeom prst="line">
            <a:avLst/>
          </a:prstGeom>
          <a:ln w="9525">
            <a:solidFill>
              <a:schemeClr val="bg1"/>
            </a:solidFill>
            <a:prstDash val="solid"/>
            <a:tailEnd type="diamond"/>
          </a:ln>
        </p:spPr>
        <p:style>
          <a:lnRef idx="1">
            <a:schemeClr val="accent1"/>
          </a:lnRef>
          <a:fillRef idx="0">
            <a:schemeClr val="accent1"/>
          </a:fillRef>
          <a:effectRef idx="0">
            <a:schemeClr val="accent1"/>
          </a:effectRef>
          <a:fontRef idx="minor">
            <a:schemeClr val="tx1"/>
          </a:fontRef>
        </p:style>
      </p:cxnSp>
      <p:sp>
        <p:nvSpPr>
          <p:cNvPr id="6" name="文本框 9"/>
          <p:cNvSpPr txBox="1"/>
          <p:nvPr/>
        </p:nvSpPr>
        <p:spPr>
          <a:xfrm>
            <a:off x="2549343" y="3264849"/>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7" name="文本框 6"/>
          <p:cNvSpPr txBox="1"/>
          <p:nvPr/>
        </p:nvSpPr>
        <p:spPr>
          <a:xfrm>
            <a:off x="2549342" y="3669584"/>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8" name="文本框 9"/>
          <p:cNvSpPr txBox="1"/>
          <p:nvPr/>
        </p:nvSpPr>
        <p:spPr>
          <a:xfrm>
            <a:off x="4820298" y="3269193"/>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9" name="文本框 9"/>
          <p:cNvSpPr txBox="1"/>
          <p:nvPr/>
        </p:nvSpPr>
        <p:spPr>
          <a:xfrm>
            <a:off x="4820299" y="3674528"/>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grpSp>
        <p:nvGrpSpPr>
          <p:cNvPr id="10" name="组合 9"/>
          <p:cNvGrpSpPr/>
          <p:nvPr/>
        </p:nvGrpSpPr>
        <p:grpSpPr>
          <a:xfrm>
            <a:off x="240837" y="2078753"/>
            <a:ext cx="2016224" cy="2016224"/>
            <a:chOff x="2118480" y="1316166"/>
            <a:chExt cx="1512168" cy="1512168"/>
          </a:xfrm>
        </p:grpSpPr>
        <p:sp>
          <p:nvSpPr>
            <p:cNvPr id="11" name="椭圆 10"/>
            <p:cNvSpPr/>
            <p:nvPr/>
          </p:nvSpPr>
          <p:spPr>
            <a:xfrm>
              <a:off x="2118480" y="1316166"/>
              <a:ext cx="1512168" cy="1512168"/>
            </a:xfrm>
            <a:prstGeom prst="ellipse">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TextBox 67"/>
            <p:cNvSpPr txBox="1"/>
            <p:nvPr/>
          </p:nvSpPr>
          <p:spPr>
            <a:xfrm>
              <a:off x="2363474" y="1556810"/>
              <a:ext cx="1022180" cy="992579"/>
            </a:xfrm>
            <a:prstGeom prst="rect">
              <a:avLst/>
            </a:prstGeom>
            <a:noFill/>
          </p:spPr>
          <p:txBody>
            <a:bodyPr wrap="square" rtlCol="0">
              <a:spAutoFit/>
            </a:bodyPr>
            <a:lstStyle/>
            <a:p>
              <a:pPr marL="0" lvl="1" algn="ctr"/>
              <a:r>
                <a:rPr lang="en-US" altLang="zh-CN" sz="8000" spc="300" dirty="0">
                  <a:solidFill>
                    <a:schemeClr val="bg1"/>
                  </a:solidFill>
                  <a:latin typeface="Impact" panose="020B0806030902050204" pitchFamily="34" charset="0"/>
                  <a:ea typeface="微软雅黑" panose="020B0503020204020204" pitchFamily="34" charset="-122"/>
                </a:rPr>
                <a:t>01</a:t>
              </a:r>
              <a:endParaRPr lang="zh-CN" altLang="en-US" sz="8000" spc="300" dirty="0">
                <a:solidFill>
                  <a:schemeClr val="bg1"/>
                </a:solidFill>
                <a:latin typeface="Impact" panose="020B0806030902050204" pitchFamily="34" charset="0"/>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53" presetClass="entr" presetSubtype="16"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p:cTn id="10" dur="500" fill="hold"/>
                                        <p:tgtEl>
                                          <p:spTgt spid="10"/>
                                        </p:tgtEl>
                                        <p:attrNameLst>
                                          <p:attrName>ppt_w</p:attrName>
                                        </p:attrNameLst>
                                      </p:cBhvr>
                                      <p:tavLst>
                                        <p:tav tm="0">
                                          <p:val>
                                            <p:fltVal val="0"/>
                                          </p:val>
                                        </p:tav>
                                        <p:tav tm="100000">
                                          <p:val>
                                            <p:strVal val="#ppt_w"/>
                                          </p:val>
                                        </p:tav>
                                      </p:tavLst>
                                    </p:anim>
                                    <p:anim calcmode="lin" valueType="num">
                                      <p:cBhvr>
                                        <p:cTn id="11" dur="500" fill="hold"/>
                                        <p:tgtEl>
                                          <p:spTgt spid="10"/>
                                        </p:tgtEl>
                                        <p:attrNameLst>
                                          <p:attrName>ppt_h</p:attrName>
                                        </p:attrNameLst>
                                      </p:cBhvr>
                                      <p:tavLst>
                                        <p:tav tm="0">
                                          <p:val>
                                            <p:fltVal val="0"/>
                                          </p:val>
                                        </p:tav>
                                        <p:tav tm="100000">
                                          <p:val>
                                            <p:strVal val="#ppt_h"/>
                                          </p:val>
                                        </p:tav>
                                      </p:tavLst>
                                    </p:anim>
                                    <p:animEffect transition="in" filter="fade">
                                      <p:cBhvr>
                                        <p:cTn id="12" dur="500"/>
                                        <p:tgtEl>
                                          <p:spTgt spid="10"/>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p:tgtEl>
                                          <p:spTgt spid="4"/>
                                        </p:tgtEl>
                                        <p:attrNameLst>
                                          <p:attrName>ppt_x</p:attrName>
                                        </p:attrNameLst>
                                      </p:cBhvr>
                                      <p:tavLst>
                                        <p:tav tm="0">
                                          <p:val>
                                            <p:strVal val="#ppt_x-#ppt_w*1.125000"/>
                                          </p:val>
                                        </p:tav>
                                        <p:tav tm="100000">
                                          <p:val>
                                            <p:strVal val="#ppt_x"/>
                                          </p:val>
                                        </p:tav>
                                      </p:tavLst>
                                    </p:anim>
                                    <p:animEffect transition="in" filter="wipe(right)">
                                      <p:cBhvr>
                                        <p:cTn id="16" dur="500"/>
                                        <p:tgtEl>
                                          <p:spTgt spid="4"/>
                                        </p:tgtEl>
                                      </p:cBhvr>
                                    </p:animEffect>
                                  </p:childTnLst>
                                </p:cTn>
                              </p:par>
                            </p:childTnLst>
                          </p:cTn>
                        </p:par>
                        <p:par>
                          <p:cTn id="17" fill="hold">
                            <p:stCondLst>
                              <p:cond delay="500"/>
                            </p:stCondLst>
                            <p:childTnLst>
                              <p:par>
                                <p:cTn id="18" presetID="2" presetClass="entr" presetSubtype="4"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20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20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ppt_x"/>
                                          </p:val>
                                        </p:tav>
                                        <p:tav tm="100000">
                                          <p:val>
                                            <p:strVal val="#ppt_x"/>
                                          </p:val>
                                        </p:tav>
                                      </p:tavLst>
                                    </p:anim>
                                    <p:anim calcmode="lin" valueType="num">
                                      <p:cBhvr additive="base">
                                        <p:cTn id="29" dur="500" fill="hold"/>
                                        <p:tgtEl>
                                          <p:spTgt spid="8"/>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40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fill="hold"/>
                                        <p:tgtEl>
                                          <p:spTgt spid="9"/>
                                        </p:tgtEl>
                                        <p:attrNameLst>
                                          <p:attrName>ppt_x</p:attrName>
                                        </p:attrNameLst>
                                      </p:cBhvr>
                                      <p:tavLst>
                                        <p:tav tm="0">
                                          <p:val>
                                            <p:strVal val="#ppt_x"/>
                                          </p:val>
                                        </p:tav>
                                        <p:tav tm="100000">
                                          <p:val>
                                            <p:strVal val="#ppt_x"/>
                                          </p:val>
                                        </p:tav>
                                      </p:tavLst>
                                    </p:anim>
                                    <p:anim calcmode="lin" valueType="num">
                                      <p:cBhvr additive="base">
                                        <p:cTn id="3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Box 53"/>
          <p:cNvSpPr txBox="1"/>
          <p:nvPr/>
        </p:nvSpPr>
        <p:spPr>
          <a:xfrm>
            <a:off x="1003078" y="3390755"/>
            <a:ext cx="2518068" cy="954095"/>
          </a:xfrm>
          <a:prstGeom prst="rect">
            <a:avLst/>
          </a:prstGeom>
          <a:noFill/>
        </p:spPr>
        <p:txBody>
          <a:bodyPr wrap="square" lIns="121908" tIns="60954" rIns="121908" bIns="60954" rtlCol="0">
            <a:spAutoFit/>
          </a:bodyPr>
          <a:lstStyle/>
          <a:p>
            <a:r>
              <a:rPr lang="zh-CN" altLang="en-US" dirty="0">
                <a:solidFill>
                  <a:schemeClr val="tx1">
                    <a:lumMod val="65000"/>
                    <a:lumOff val="35000"/>
                  </a:schemeClr>
                </a:solidFill>
                <a:latin typeface="+mn-ea"/>
              </a:rPr>
              <a:t>添加标题</a:t>
            </a:r>
            <a:endParaRPr lang="en-US" altLang="zh-CN" dirty="0">
              <a:solidFill>
                <a:schemeClr val="tx1">
                  <a:lumMod val="65000"/>
                  <a:lumOff val="35000"/>
                </a:schemeClr>
              </a:solidFill>
              <a:latin typeface="+mn-ea"/>
            </a:endParaRPr>
          </a:p>
          <a:p>
            <a:r>
              <a:rPr lang="zh-CN" altLang="en-US" sz="1200" dirty="0">
                <a:solidFill>
                  <a:schemeClr val="tx1">
                    <a:lumMod val="65000"/>
                    <a:lumOff val="35000"/>
                  </a:schemeClr>
                </a:solidFill>
                <a:latin typeface="+mn-ea"/>
              </a:rPr>
              <a:t>此处添加详细文本描述，建议与标题相关并符合整体语言风格，语言描述尽量简洁生动。</a:t>
            </a:r>
            <a:endParaRPr lang="en-US" altLang="zh-CN" sz="1200" dirty="0">
              <a:solidFill>
                <a:schemeClr val="tx1">
                  <a:lumMod val="65000"/>
                  <a:lumOff val="35000"/>
                </a:schemeClr>
              </a:solidFill>
              <a:latin typeface="+mn-ea"/>
            </a:endParaRPr>
          </a:p>
        </p:txBody>
      </p:sp>
      <p:sp>
        <p:nvSpPr>
          <p:cNvPr id="55" name="TextBox 54"/>
          <p:cNvSpPr txBox="1"/>
          <p:nvPr/>
        </p:nvSpPr>
        <p:spPr>
          <a:xfrm>
            <a:off x="3594998" y="3390755"/>
            <a:ext cx="2518068" cy="954095"/>
          </a:xfrm>
          <a:prstGeom prst="rect">
            <a:avLst/>
          </a:prstGeom>
          <a:noFill/>
        </p:spPr>
        <p:txBody>
          <a:bodyPr wrap="square" lIns="121908" tIns="60954" rIns="121908" bIns="60954" rtlCol="0">
            <a:spAutoFit/>
          </a:bodyPr>
          <a:lstStyle/>
          <a:p>
            <a:r>
              <a:rPr lang="zh-CN" altLang="en-US" dirty="0">
                <a:solidFill>
                  <a:schemeClr val="tx1">
                    <a:lumMod val="65000"/>
                    <a:lumOff val="35000"/>
                  </a:schemeClr>
                </a:solidFill>
                <a:latin typeface="+mn-ea"/>
              </a:rPr>
              <a:t>添加标题</a:t>
            </a:r>
            <a:endParaRPr lang="en-US" altLang="zh-CN" dirty="0">
              <a:solidFill>
                <a:schemeClr val="tx1">
                  <a:lumMod val="65000"/>
                  <a:lumOff val="35000"/>
                </a:schemeClr>
              </a:solidFill>
              <a:latin typeface="+mn-ea"/>
            </a:endParaRPr>
          </a:p>
          <a:p>
            <a:r>
              <a:rPr lang="zh-CN" altLang="en-US" sz="1200" dirty="0">
                <a:solidFill>
                  <a:schemeClr val="tx1">
                    <a:lumMod val="65000"/>
                    <a:lumOff val="35000"/>
                  </a:schemeClr>
                </a:solidFill>
                <a:latin typeface="+mn-ea"/>
              </a:rPr>
              <a:t>此处添加详细文本描述，建议与标题相关并符合整体语言风格，语言描述尽量简洁生动。</a:t>
            </a:r>
            <a:endParaRPr lang="en-US" altLang="zh-CN" sz="1200" dirty="0">
              <a:solidFill>
                <a:schemeClr val="tx1">
                  <a:lumMod val="65000"/>
                  <a:lumOff val="35000"/>
                </a:schemeClr>
              </a:solidFill>
              <a:latin typeface="+mn-ea"/>
            </a:endParaRPr>
          </a:p>
        </p:txBody>
      </p:sp>
      <p:sp>
        <p:nvSpPr>
          <p:cNvPr id="56" name="TextBox 55"/>
          <p:cNvSpPr txBox="1"/>
          <p:nvPr/>
        </p:nvSpPr>
        <p:spPr>
          <a:xfrm>
            <a:off x="6186917" y="3390755"/>
            <a:ext cx="2518068" cy="954095"/>
          </a:xfrm>
          <a:prstGeom prst="rect">
            <a:avLst/>
          </a:prstGeom>
          <a:noFill/>
        </p:spPr>
        <p:txBody>
          <a:bodyPr wrap="square" lIns="121908" tIns="60954" rIns="121908" bIns="60954" rtlCol="0">
            <a:spAutoFit/>
          </a:bodyPr>
          <a:lstStyle/>
          <a:p>
            <a:r>
              <a:rPr lang="zh-CN" altLang="en-US" dirty="0">
                <a:solidFill>
                  <a:schemeClr val="tx1">
                    <a:lumMod val="65000"/>
                    <a:lumOff val="35000"/>
                  </a:schemeClr>
                </a:solidFill>
                <a:latin typeface="+mn-ea"/>
              </a:rPr>
              <a:t>添加标题</a:t>
            </a:r>
            <a:endParaRPr lang="en-US" altLang="zh-CN" dirty="0">
              <a:solidFill>
                <a:schemeClr val="tx1">
                  <a:lumMod val="65000"/>
                  <a:lumOff val="35000"/>
                </a:schemeClr>
              </a:solidFill>
              <a:latin typeface="+mn-ea"/>
            </a:endParaRPr>
          </a:p>
          <a:p>
            <a:r>
              <a:rPr lang="zh-CN" altLang="en-US" sz="1200" dirty="0">
                <a:solidFill>
                  <a:schemeClr val="tx1">
                    <a:lumMod val="65000"/>
                    <a:lumOff val="35000"/>
                  </a:schemeClr>
                </a:solidFill>
                <a:latin typeface="+mn-ea"/>
              </a:rPr>
              <a:t>此处添加详细文本描述，建议与标题相关并符合整体语言风格，语言描述尽量简洁生动。</a:t>
            </a:r>
            <a:endParaRPr lang="en-US" altLang="zh-CN" sz="1200" dirty="0">
              <a:solidFill>
                <a:schemeClr val="tx1">
                  <a:lumMod val="65000"/>
                  <a:lumOff val="35000"/>
                </a:schemeClr>
              </a:solidFill>
              <a:latin typeface="+mn-ea"/>
            </a:endParaRPr>
          </a:p>
        </p:txBody>
      </p:sp>
      <p:sp>
        <p:nvSpPr>
          <p:cNvPr id="57" name="TextBox 56"/>
          <p:cNvSpPr txBox="1"/>
          <p:nvPr/>
        </p:nvSpPr>
        <p:spPr>
          <a:xfrm>
            <a:off x="8778836" y="3390755"/>
            <a:ext cx="2518068" cy="954095"/>
          </a:xfrm>
          <a:prstGeom prst="rect">
            <a:avLst/>
          </a:prstGeom>
          <a:noFill/>
        </p:spPr>
        <p:txBody>
          <a:bodyPr wrap="square" lIns="121908" tIns="60954" rIns="121908" bIns="60954" rtlCol="0">
            <a:spAutoFit/>
          </a:bodyPr>
          <a:lstStyle/>
          <a:p>
            <a:r>
              <a:rPr lang="zh-CN" altLang="en-US" dirty="0">
                <a:solidFill>
                  <a:schemeClr val="tx1">
                    <a:lumMod val="65000"/>
                    <a:lumOff val="35000"/>
                  </a:schemeClr>
                </a:solidFill>
                <a:latin typeface="+mn-ea"/>
              </a:rPr>
              <a:t>添加标题</a:t>
            </a:r>
            <a:endParaRPr lang="en-US" altLang="zh-CN" dirty="0">
              <a:solidFill>
                <a:schemeClr val="tx1">
                  <a:lumMod val="65000"/>
                  <a:lumOff val="35000"/>
                </a:schemeClr>
              </a:solidFill>
              <a:latin typeface="+mn-ea"/>
            </a:endParaRPr>
          </a:p>
          <a:p>
            <a:r>
              <a:rPr lang="zh-CN" altLang="en-US" sz="1200" dirty="0">
                <a:solidFill>
                  <a:schemeClr val="tx1">
                    <a:lumMod val="65000"/>
                    <a:lumOff val="35000"/>
                  </a:schemeClr>
                </a:solidFill>
                <a:latin typeface="+mn-ea"/>
              </a:rPr>
              <a:t>此处添加详细文本描述，建议与标题相关并符合整体语言风格，语言描述尽量简洁生动。</a:t>
            </a:r>
            <a:endParaRPr lang="en-US" altLang="zh-CN" sz="1200" dirty="0">
              <a:solidFill>
                <a:schemeClr val="tx1">
                  <a:lumMod val="65000"/>
                  <a:lumOff val="35000"/>
                </a:schemeClr>
              </a:solidFill>
              <a:latin typeface="+mn-ea"/>
            </a:endParaRPr>
          </a:p>
        </p:txBody>
      </p:sp>
      <p:grpSp>
        <p:nvGrpSpPr>
          <p:cNvPr id="69" name="Group 68"/>
          <p:cNvGrpSpPr/>
          <p:nvPr/>
        </p:nvGrpSpPr>
        <p:grpSpPr>
          <a:xfrm>
            <a:off x="887191" y="1627577"/>
            <a:ext cx="2544174" cy="1450452"/>
            <a:chOff x="664884" y="1281949"/>
            <a:chExt cx="1908379" cy="1087839"/>
          </a:xfrm>
        </p:grpSpPr>
        <p:sp>
          <p:nvSpPr>
            <p:cNvPr id="27" name="Flowchart: Data 26"/>
            <p:cNvSpPr/>
            <p:nvPr/>
          </p:nvSpPr>
          <p:spPr>
            <a:xfrm rot="16200000" flipH="1" flipV="1">
              <a:off x="2146236" y="1938862"/>
              <a:ext cx="640080" cy="213975"/>
            </a:xfrm>
            <a:prstGeom prst="flowChartInputOutpu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28" name="Flowchart: Data 27"/>
            <p:cNvSpPr/>
            <p:nvPr/>
          </p:nvSpPr>
          <p:spPr>
            <a:xfrm rot="5400000" flipV="1">
              <a:off x="451832" y="1938861"/>
              <a:ext cx="640080" cy="213975"/>
            </a:xfrm>
            <a:prstGeom prst="flowChartInputOutpu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grpSp>
          <p:nvGrpSpPr>
            <p:cNvPr id="66" name="Group 65"/>
            <p:cNvGrpSpPr/>
            <p:nvPr/>
          </p:nvGrpSpPr>
          <p:grpSpPr>
            <a:xfrm>
              <a:off x="664885" y="1281949"/>
              <a:ext cx="1907435" cy="1087839"/>
              <a:chOff x="697943" y="1545178"/>
              <a:chExt cx="1907435" cy="1087839"/>
            </a:xfrm>
          </p:grpSpPr>
          <p:sp>
            <p:nvSpPr>
              <p:cNvPr id="58" name="Rectangle 57"/>
              <p:cNvSpPr/>
              <p:nvPr/>
            </p:nvSpPr>
            <p:spPr>
              <a:xfrm>
                <a:off x="1536290" y="1545178"/>
                <a:ext cx="138566" cy="565540"/>
              </a:xfrm>
              <a:prstGeom prst="rect">
                <a:avLst/>
              </a:prstGeom>
            </p:spPr>
            <p:txBody>
              <a:bodyPr wrap="none">
                <a:spAutoFit/>
              </a:bodyPr>
              <a:lstStyle/>
              <a:p>
                <a:pPr algn="ctr"/>
                <a:endParaRPr lang="en-US" sz="4300" dirty="0">
                  <a:solidFill>
                    <a:schemeClr val="tx2">
                      <a:lumMod val="75000"/>
                    </a:schemeClr>
                  </a:solidFill>
                  <a:latin typeface="+mn-ea"/>
                </a:endParaRPr>
              </a:p>
            </p:txBody>
          </p:sp>
          <p:sp>
            <p:nvSpPr>
              <p:cNvPr id="30" name="Rectangle 29"/>
              <p:cNvSpPr/>
              <p:nvPr/>
            </p:nvSpPr>
            <p:spPr>
              <a:xfrm>
                <a:off x="697943" y="2119793"/>
                <a:ext cx="1907435" cy="513224"/>
              </a:xfrm>
              <a:prstGeom prst="rect">
                <a:avLst/>
              </a:prstGeom>
              <a:solidFill>
                <a:schemeClr val="tx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b="1" dirty="0">
                    <a:solidFill>
                      <a:schemeClr val="bg1"/>
                    </a:solidFill>
                    <a:latin typeface="+mn-ea"/>
                  </a:rPr>
                  <a:t>添加副标题</a:t>
                </a:r>
                <a:endParaRPr lang="en-US" sz="1900" b="1" dirty="0">
                  <a:solidFill>
                    <a:schemeClr val="bg1"/>
                  </a:solidFill>
                  <a:latin typeface="+mn-ea"/>
                </a:endParaRPr>
              </a:p>
            </p:txBody>
          </p:sp>
        </p:grpSp>
      </p:grpSp>
      <p:grpSp>
        <p:nvGrpSpPr>
          <p:cNvPr id="51" name="Group 50"/>
          <p:cNvGrpSpPr/>
          <p:nvPr/>
        </p:nvGrpSpPr>
        <p:grpSpPr>
          <a:xfrm>
            <a:off x="3490176" y="1431959"/>
            <a:ext cx="2544174" cy="1646071"/>
            <a:chOff x="2630115" y="3357102"/>
            <a:chExt cx="1908379" cy="1234553"/>
          </a:xfrm>
        </p:grpSpPr>
        <p:sp>
          <p:nvSpPr>
            <p:cNvPr id="59" name="Rectangle 58"/>
            <p:cNvSpPr/>
            <p:nvPr/>
          </p:nvSpPr>
          <p:spPr>
            <a:xfrm>
              <a:off x="3584280" y="3357102"/>
              <a:ext cx="49" cy="830997"/>
            </a:xfrm>
            <a:prstGeom prst="rect">
              <a:avLst/>
            </a:prstGeom>
          </p:spPr>
          <p:txBody>
            <a:bodyPr wrap="none" lIns="0" tIns="0" rIns="0" bIns="0">
              <a:spAutoFit/>
            </a:bodyPr>
            <a:lstStyle/>
            <a:p>
              <a:pPr algn="ctr"/>
              <a:endParaRPr lang="en-US" sz="7200" dirty="0">
                <a:solidFill>
                  <a:schemeClr val="bg2"/>
                </a:solidFill>
                <a:latin typeface="+mn-ea"/>
              </a:endParaRPr>
            </a:p>
          </p:txBody>
        </p:sp>
        <p:grpSp>
          <p:nvGrpSpPr>
            <p:cNvPr id="47" name="Group 46"/>
            <p:cNvGrpSpPr/>
            <p:nvPr/>
          </p:nvGrpSpPr>
          <p:grpSpPr>
            <a:xfrm>
              <a:off x="2630115" y="3947676"/>
              <a:ext cx="1908379" cy="643979"/>
              <a:chOff x="2630115" y="3947676"/>
              <a:chExt cx="1908379" cy="643979"/>
            </a:xfrm>
          </p:grpSpPr>
          <p:sp>
            <p:nvSpPr>
              <p:cNvPr id="33" name="Flowchart: Data 32"/>
              <p:cNvSpPr/>
              <p:nvPr/>
            </p:nvSpPr>
            <p:spPr>
              <a:xfrm rot="16200000" flipH="1" flipV="1">
                <a:off x="4111467" y="4160729"/>
                <a:ext cx="640080" cy="213975"/>
              </a:xfrm>
              <a:prstGeom prst="flowChartInputOutpu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34" name="Flowchart: Data 33"/>
              <p:cNvSpPr/>
              <p:nvPr/>
            </p:nvSpPr>
            <p:spPr>
              <a:xfrm rot="5400000" flipV="1">
                <a:off x="2417063" y="4160728"/>
                <a:ext cx="640080" cy="213975"/>
              </a:xfrm>
              <a:prstGeom prst="flowChartInputOutpu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35" name="Rectangle 34"/>
              <p:cNvSpPr/>
              <p:nvPr/>
            </p:nvSpPr>
            <p:spPr>
              <a:xfrm>
                <a:off x="2630116" y="4078431"/>
                <a:ext cx="1907435" cy="513224"/>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b="1" dirty="0">
                    <a:solidFill>
                      <a:schemeClr val="bg1"/>
                    </a:solidFill>
                    <a:latin typeface="+mn-ea"/>
                  </a:rPr>
                  <a:t>添加副标题</a:t>
                </a:r>
                <a:endParaRPr lang="en-US" sz="1900" b="1" dirty="0">
                  <a:solidFill>
                    <a:schemeClr val="bg1"/>
                  </a:solidFill>
                  <a:latin typeface="+mn-ea"/>
                </a:endParaRPr>
              </a:p>
            </p:txBody>
          </p:sp>
        </p:grpSp>
      </p:grpSp>
      <p:grpSp>
        <p:nvGrpSpPr>
          <p:cNvPr id="53" name="Group 52"/>
          <p:cNvGrpSpPr/>
          <p:nvPr/>
        </p:nvGrpSpPr>
        <p:grpSpPr>
          <a:xfrm>
            <a:off x="8784976" y="1672521"/>
            <a:ext cx="2544174" cy="1405508"/>
            <a:chOff x="6794873" y="2697307"/>
            <a:chExt cx="1908379" cy="1054131"/>
          </a:xfrm>
        </p:grpSpPr>
        <p:sp>
          <p:nvSpPr>
            <p:cNvPr id="61" name="Rectangle 60"/>
            <p:cNvSpPr/>
            <p:nvPr/>
          </p:nvSpPr>
          <p:spPr>
            <a:xfrm>
              <a:off x="7787797" y="2697307"/>
              <a:ext cx="49" cy="553998"/>
            </a:xfrm>
            <a:prstGeom prst="rect">
              <a:avLst/>
            </a:prstGeom>
          </p:spPr>
          <p:txBody>
            <a:bodyPr wrap="none" lIns="0" tIns="0" rIns="0" bIns="0">
              <a:spAutoFit/>
            </a:bodyPr>
            <a:lstStyle/>
            <a:p>
              <a:pPr algn="ctr"/>
              <a:endParaRPr lang="en-US" sz="4800" dirty="0">
                <a:solidFill>
                  <a:schemeClr val="accent3"/>
                </a:solidFill>
                <a:latin typeface="+mn-ea"/>
              </a:endParaRPr>
            </a:p>
          </p:txBody>
        </p:sp>
        <p:grpSp>
          <p:nvGrpSpPr>
            <p:cNvPr id="46" name="Group 45"/>
            <p:cNvGrpSpPr/>
            <p:nvPr/>
          </p:nvGrpSpPr>
          <p:grpSpPr>
            <a:xfrm>
              <a:off x="6794873" y="3107459"/>
              <a:ext cx="1908379" cy="643979"/>
              <a:chOff x="4605506" y="1989038"/>
              <a:chExt cx="1908379" cy="643979"/>
            </a:xfrm>
          </p:grpSpPr>
          <p:sp>
            <p:nvSpPr>
              <p:cNvPr id="38" name="Flowchart: Data 37"/>
              <p:cNvSpPr/>
              <p:nvPr/>
            </p:nvSpPr>
            <p:spPr>
              <a:xfrm rot="16200000" flipH="1" flipV="1">
                <a:off x="6086858" y="2202091"/>
                <a:ext cx="640080" cy="213975"/>
              </a:xfrm>
              <a:prstGeom prst="flowChartInputOutpu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39" name="Flowchart: Data 38"/>
              <p:cNvSpPr/>
              <p:nvPr/>
            </p:nvSpPr>
            <p:spPr>
              <a:xfrm rot="5400000" flipV="1">
                <a:off x="4392454" y="2202090"/>
                <a:ext cx="640080" cy="213975"/>
              </a:xfrm>
              <a:prstGeom prst="flowChartInputOutpu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40" name="Rectangle 39"/>
              <p:cNvSpPr/>
              <p:nvPr/>
            </p:nvSpPr>
            <p:spPr>
              <a:xfrm>
                <a:off x="4605507" y="2119793"/>
                <a:ext cx="1907435" cy="513224"/>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b="1" dirty="0">
                    <a:solidFill>
                      <a:schemeClr val="bg1"/>
                    </a:solidFill>
                    <a:latin typeface="+mn-ea"/>
                  </a:rPr>
                  <a:t>添加副标题</a:t>
                </a:r>
                <a:endParaRPr lang="en-US" sz="1900" b="1" dirty="0">
                  <a:solidFill>
                    <a:schemeClr val="bg1"/>
                  </a:solidFill>
                  <a:latin typeface="+mn-ea"/>
                </a:endParaRPr>
              </a:p>
            </p:txBody>
          </p:sp>
        </p:grpSp>
      </p:grpSp>
      <p:grpSp>
        <p:nvGrpSpPr>
          <p:cNvPr id="70" name="Group 69"/>
          <p:cNvGrpSpPr/>
          <p:nvPr/>
        </p:nvGrpSpPr>
        <p:grpSpPr>
          <a:xfrm>
            <a:off x="6137577" y="1655066"/>
            <a:ext cx="2544174" cy="1422963"/>
            <a:chOff x="4602110" y="1271789"/>
            <a:chExt cx="1908379" cy="1067222"/>
          </a:xfrm>
        </p:grpSpPr>
        <p:sp>
          <p:nvSpPr>
            <p:cNvPr id="60" name="Rectangle 59"/>
            <p:cNvSpPr/>
            <p:nvPr/>
          </p:nvSpPr>
          <p:spPr>
            <a:xfrm>
              <a:off x="5520581" y="1271789"/>
              <a:ext cx="49" cy="553998"/>
            </a:xfrm>
            <a:prstGeom prst="rect">
              <a:avLst/>
            </a:prstGeom>
          </p:spPr>
          <p:txBody>
            <a:bodyPr wrap="none" lIns="0" tIns="0" rIns="0" bIns="0">
              <a:spAutoFit/>
            </a:bodyPr>
            <a:lstStyle/>
            <a:p>
              <a:pPr algn="ctr"/>
              <a:endParaRPr lang="en-US" sz="4800" dirty="0">
                <a:solidFill>
                  <a:schemeClr val="accent1"/>
                </a:solidFill>
                <a:latin typeface="+mn-ea"/>
              </a:endParaRPr>
            </a:p>
          </p:txBody>
        </p:sp>
        <p:grpSp>
          <p:nvGrpSpPr>
            <p:cNvPr id="48" name="Group 47"/>
            <p:cNvGrpSpPr/>
            <p:nvPr/>
          </p:nvGrpSpPr>
          <p:grpSpPr>
            <a:xfrm>
              <a:off x="4602110" y="1695032"/>
              <a:ext cx="1908379" cy="643979"/>
              <a:chOff x="6580897" y="3947676"/>
              <a:chExt cx="1908379" cy="643979"/>
            </a:xfrm>
          </p:grpSpPr>
          <p:sp>
            <p:nvSpPr>
              <p:cNvPr id="43" name="Flowchart: Data 42"/>
              <p:cNvSpPr/>
              <p:nvPr/>
            </p:nvSpPr>
            <p:spPr>
              <a:xfrm rot="16200000" flipH="1" flipV="1">
                <a:off x="8062249" y="4160729"/>
                <a:ext cx="640080" cy="213975"/>
              </a:xfrm>
              <a:prstGeom prst="flowChartInputOutpu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44" name="Flowchart: Data 43"/>
              <p:cNvSpPr/>
              <p:nvPr/>
            </p:nvSpPr>
            <p:spPr>
              <a:xfrm rot="5400000" flipV="1">
                <a:off x="6367845" y="4160728"/>
                <a:ext cx="640080" cy="213975"/>
              </a:xfrm>
              <a:prstGeom prst="flowChartInputOutpu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45" name="Rectangle 44"/>
              <p:cNvSpPr/>
              <p:nvPr/>
            </p:nvSpPr>
            <p:spPr>
              <a:xfrm>
                <a:off x="6580898" y="4078431"/>
                <a:ext cx="1907435" cy="513224"/>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b="1" dirty="0">
                    <a:solidFill>
                      <a:schemeClr val="bg1"/>
                    </a:solidFill>
                    <a:latin typeface="+mn-ea"/>
                  </a:rPr>
                  <a:t>添加副标题</a:t>
                </a:r>
                <a:endParaRPr lang="en-US" sz="1900" b="1" dirty="0">
                  <a:solidFill>
                    <a:schemeClr val="bg1"/>
                  </a:solidFill>
                  <a:latin typeface="+mn-ea"/>
                </a:endParaRPr>
              </a:p>
            </p:txBody>
          </p:sp>
        </p:grpSp>
      </p:grpSp>
      <p:sp>
        <p:nvSpPr>
          <p:cNvPr id="67" name="TextBox 66"/>
          <p:cNvSpPr txBox="1"/>
          <p:nvPr/>
        </p:nvSpPr>
        <p:spPr>
          <a:xfrm>
            <a:off x="1035440" y="4902930"/>
            <a:ext cx="10121124" cy="615553"/>
          </a:xfrm>
          <a:prstGeom prst="rect">
            <a:avLst/>
          </a:prstGeom>
          <a:noFill/>
        </p:spPr>
        <p:txBody>
          <a:bodyPr wrap="square" lIns="0" tIns="0" rIns="0" bIns="0" rtlCol="0">
            <a:spAutoFit/>
          </a:bodyPr>
          <a:lstStyle/>
          <a:p>
            <a:pPr algn="ctr"/>
            <a:r>
              <a:rPr lang="zh-CN" altLang="en-US" sz="1300" dirty="0">
                <a:solidFill>
                  <a:schemeClr val="tx1">
                    <a:lumMod val="50000"/>
                    <a:lumOff val="50000"/>
                  </a:schemeClr>
                </a:solidFill>
                <a:latin typeface="+mn-ea"/>
              </a:rPr>
              <a:t>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a:t>
            </a:r>
          </a:p>
        </p:txBody>
      </p:sp>
      <p:cxnSp>
        <p:nvCxnSpPr>
          <p:cNvPr id="68" name="Straight Connector 67"/>
          <p:cNvCxnSpPr/>
          <p:nvPr/>
        </p:nvCxnSpPr>
        <p:spPr>
          <a:xfrm>
            <a:off x="1043634" y="4725144"/>
            <a:ext cx="10104735"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37" name="Freeform 143"/>
          <p:cNvSpPr>
            <a:spLocks noEditPoints="1"/>
          </p:cNvSpPr>
          <p:nvPr/>
        </p:nvSpPr>
        <p:spPr bwMode="auto">
          <a:xfrm>
            <a:off x="1944407" y="1645854"/>
            <a:ext cx="615385" cy="566876"/>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tx2">
              <a:lumMod val="75000"/>
            </a:schemeClr>
          </a:solidFill>
          <a:ln>
            <a:noFill/>
          </a:ln>
        </p:spPr>
        <p:txBody>
          <a:bodyPr vert="horz" wrap="square" lIns="121908" tIns="60954" rIns="121908" bIns="60954" numCol="1" anchor="t" anchorCtr="0" compatLnSpc="1"/>
          <a:lstStyle/>
          <a:p>
            <a:endParaRPr lang="en-US">
              <a:latin typeface="+mn-ea"/>
            </a:endParaRPr>
          </a:p>
        </p:txBody>
      </p:sp>
      <p:sp>
        <p:nvSpPr>
          <p:cNvPr id="41" name="Freeform 92"/>
          <p:cNvSpPr>
            <a:spLocks noEditPoints="1"/>
          </p:cNvSpPr>
          <p:nvPr/>
        </p:nvSpPr>
        <p:spPr bwMode="auto">
          <a:xfrm>
            <a:off x="7071886" y="1580815"/>
            <a:ext cx="580299" cy="591172"/>
          </a:xfrm>
          <a:custGeom>
            <a:avLst/>
            <a:gdLst>
              <a:gd name="T0" fmla="*/ 143 w 148"/>
              <a:gd name="T1" fmla="*/ 130 h 151"/>
              <a:gd name="T2" fmla="*/ 100 w 148"/>
              <a:gd name="T3" fmla="*/ 86 h 151"/>
              <a:gd name="T4" fmla="*/ 110 w 148"/>
              <a:gd name="T5" fmla="*/ 55 h 151"/>
              <a:gd name="T6" fmla="*/ 55 w 148"/>
              <a:gd name="T7" fmla="*/ 0 h 151"/>
              <a:gd name="T8" fmla="*/ 0 w 148"/>
              <a:gd name="T9" fmla="*/ 55 h 151"/>
              <a:gd name="T10" fmla="*/ 55 w 148"/>
              <a:gd name="T11" fmla="*/ 109 h 151"/>
              <a:gd name="T12" fmla="*/ 81 w 148"/>
              <a:gd name="T13" fmla="*/ 103 h 151"/>
              <a:gd name="T14" fmla="*/ 126 w 148"/>
              <a:gd name="T15" fmla="*/ 147 h 151"/>
              <a:gd name="T16" fmla="*/ 143 w 148"/>
              <a:gd name="T17" fmla="*/ 147 h 151"/>
              <a:gd name="T18" fmla="*/ 143 w 148"/>
              <a:gd name="T19" fmla="*/ 130 h 151"/>
              <a:gd name="T20" fmla="*/ 19 w 148"/>
              <a:gd name="T21" fmla="*/ 55 h 151"/>
              <a:gd name="T22" fmla="*/ 55 w 148"/>
              <a:gd name="T23" fmla="*/ 18 h 151"/>
              <a:gd name="T24" fmla="*/ 92 w 148"/>
              <a:gd name="T25" fmla="*/ 55 h 151"/>
              <a:gd name="T26" fmla="*/ 55 w 148"/>
              <a:gd name="T27" fmla="*/ 91 h 151"/>
              <a:gd name="T28" fmla="*/ 19 w 148"/>
              <a:gd name="T29" fmla="*/ 5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8" h="151">
                <a:moveTo>
                  <a:pt x="143" y="130"/>
                </a:moveTo>
                <a:cubicBezTo>
                  <a:pt x="100" y="86"/>
                  <a:pt x="100" y="86"/>
                  <a:pt x="100" y="86"/>
                </a:cubicBezTo>
                <a:cubicBezTo>
                  <a:pt x="106" y="77"/>
                  <a:pt x="110" y="67"/>
                  <a:pt x="110" y="55"/>
                </a:cubicBezTo>
                <a:cubicBezTo>
                  <a:pt x="110" y="24"/>
                  <a:pt x="85" y="0"/>
                  <a:pt x="55" y="0"/>
                </a:cubicBezTo>
                <a:cubicBezTo>
                  <a:pt x="25" y="0"/>
                  <a:pt x="0" y="24"/>
                  <a:pt x="0" y="55"/>
                </a:cubicBezTo>
                <a:cubicBezTo>
                  <a:pt x="0" y="85"/>
                  <a:pt x="25" y="109"/>
                  <a:pt x="55" y="109"/>
                </a:cubicBezTo>
                <a:cubicBezTo>
                  <a:pt x="65" y="109"/>
                  <a:pt x="74" y="107"/>
                  <a:pt x="81" y="103"/>
                </a:cubicBezTo>
                <a:cubicBezTo>
                  <a:pt x="126" y="147"/>
                  <a:pt x="126" y="147"/>
                  <a:pt x="126" y="147"/>
                </a:cubicBezTo>
                <a:cubicBezTo>
                  <a:pt x="130" y="151"/>
                  <a:pt x="138" y="151"/>
                  <a:pt x="143" y="147"/>
                </a:cubicBezTo>
                <a:cubicBezTo>
                  <a:pt x="148" y="142"/>
                  <a:pt x="148" y="134"/>
                  <a:pt x="143" y="130"/>
                </a:cubicBezTo>
                <a:close/>
                <a:moveTo>
                  <a:pt x="19" y="55"/>
                </a:moveTo>
                <a:cubicBezTo>
                  <a:pt x="19" y="34"/>
                  <a:pt x="35" y="18"/>
                  <a:pt x="55" y="18"/>
                </a:cubicBezTo>
                <a:cubicBezTo>
                  <a:pt x="75" y="18"/>
                  <a:pt x="92" y="34"/>
                  <a:pt x="92" y="55"/>
                </a:cubicBezTo>
                <a:cubicBezTo>
                  <a:pt x="92" y="75"/>
                  <a:pt x="75" y="91"/>
                  <a:pt x="55" y="91"/>
                </a:cubicBezTo>
                <a:cubicBezTo>
                  <a:pt x="35" y="91"/>
                  <a:pt x="19" y="75"/>
                  <a:pt x="19" y="55"/>
                </a:cubicBezTo>
                <a:close/>
              </a:path>
            </a:pathLst>
          </a:custGeom>
          <a:solidFill>
            <a:schemeClr val="accent1"/>
          </a:solidFill>
          <a:ln>
            <a:noFill/>
          </a:ln>
        </p:spPr>
        <p:txBody>
          <a:bodyPr vert="horz" wrap="square" lIns="121908" tIns="60954" rIns="121908" bIns="60954" numCol="1" anchor="t" anchorCtr="0" compatLnSpc="1"/>
          <a:lstStyle/>
          <a:p>
            <a:endParaRPr lang="en-US">
              <a:latin typeface="+mn-ea"/>
            </a:endParaRPr>
          </a:p>
        </p:txBody>
      </p:sp>
      <p:grpSp>
        <p:nvGrpSpPr>
          <p:cNvPr id="42" name="组合 41"/>
          <p:cNvGrpSpPr/>
          <p:nvPr/>
        </p:nvGrpSpPr>
        <p:grpSpPr>
          <a:xfrm>
            <a:off x="4519314" y="1650564"/>
            <a:ext cx="545212" cy="510191"/>
            <a:chOff x="6661150" y="233363"/>
            <a:chExt cx="320675" cy="300038"/>
          </a:xfrm>
          <a:solidFill>
            <a:schemeClr val="accent4"/>
          </a:solidFill>
        </p:grpSpPr>
        <p:sp>
          <p:nvSpPr>
            <p:cNvPr id="49"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50"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52"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62"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sp>
        <p:nvSpPr>
          <p:cNvPr id="63" name="Freeform 140"/>
          <p:cNvSpPr>
            <a:spLocks noEditPoints="1"/>
          </p:cNvSpPr>
          <p:nvPr/>
        </p:nvSpPr>
        <p:spPr bwMode="auto">
          <a:xfrm>
            <a:off x="9806236" y="1580816"/>
            <a:ext cx="605083" cy="605161"/>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accent3"/>
          </a:solidFill>
          <a:ln>
            <a:noFill/>
          </a:ln>
        </p:spPr>
        <p:txBody>
          <a:bodyPr vert="horz" wrap="square" lIns="121908" tIns="60954" rIns="121908" bIns="60954" numCol="1" anchor="t" anchorCtr="0" compatLnSpc="1"/>
          <a:lstStyle/>
          <a:p>
            <a:endParaRPr lang="en-US">
              <a:latin typeface="+mn-ea"/>
            </a:endParaRP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accel="50000" decel="50000" fill="hold" nodeType="afterEffect">
                                  <p:stCondLst>
                                    <p:cond delay="0"/>
                                  </p:stCondLst>
                                  <p:childTnLst>
                                    <p:set>
                                      <p:cBhvr>
                                        <p:cTn id="11" dur="1" fill="hold">
                                          <p:stCondLst>
                                            <p:cond delay="0"/>
                                          </p:stCondLst>
                                        </p:cTn>
                                        <p:tgtEl>
                                          <p:spTgt spid="69"/>
                                        </p:tgtEl>
                                        <p:attrNameLst>
                                          <p:attrName>style.visibility</p:attrName>
                                        </p:attrNameLst>
                                      </p:cBhvr>
                                      <p:to>
                                        <p:strVal val="visible"/>
                                      </p:to>
                                    </p:set>
                                    <p:anim calcmode="lin" valueType="num">
                                      <p:cBhvr additive="base">
                                        <p:cTn id="12" dur="500" fill="hold"/>
                                        <p:tgtEl>
                                          <p:spTgt spid="69"/>
                                        </p:tgtEl>
                                        <p:attrNameLst>
                                          <p:attrName>ppt_x</p:attrName>
                                        </p:attrNameLst>
                                      </p:cBhvr>
                                      <p:tavLst>
                                        <p:tav tm="0">
                                          <p:val>
                                            <p:strVal val="#ppt_x"/>
                                          </p:val>
                                        </p:tav>
                                        <p:tav tm="100000">
                                          <p:val>
                                            <p:strVal val="#ppt_x"/>
                                          </p:val>
                                        </p:tav>
                                      </p:tavLst>
                                    </p:anim>
                                    <p:anim calcmode="lin" valueType="num">
                                      <p:cBhvr additive="base">
                                        <p:cTn id="13" dur="500" fill="hold"/>
                                        <p:tgtEl>
                                          <p:spTgt spid="69"/>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54"/>
                                        </p:tgtEl>
                                        <p:attrNameLst>
                                          <p:attrName>style.visibility</p:attrName>
                                        </p:attrNameLst>
                                      </p:cBhvr>
                                      <p:to>
                                        <p:strVal val="visible"/>
                                      </p:to>
                                    </p:set>
                                    <p:animEffect transition="in" filter="slide(fromBottom)">
                                      <p:cBhvr>
                                        <p:cTn id="17" dur="500"/>
                                        <p:tgtEl>
                                          <p:spTgt spid="54"/>
                                        </p:tgtEl>
                                      </p:cBhvr>
                                    </p:animEffect>
                                  </p:childTnLst>
                                </p:cTn>
                              </p:par>
                            </p:childTnLst>
                          </p:cTn>
                        </p:par>
                        <p:par>
                          <p:cTn id="18" fill="hold">
                            <p:stCondLst>
                              <p:cond delay="1500"/>
                            </p:stCondLst>
                            <p:childTnLst>
                              <p:par>
                                <p:cTn id="19" presetID="2" presetClass="entr" presetSubtype="4" accel="50000" decel="50000" fill="hold" nodeType="afterEffect">
                                  <p:stCondLst>
                                    <p:cond delay="0"/>
                                  </p:stCondLst>
                                  <p:childTnLst>
                                    <p:set>
                                      <p:cBhvr>
                                        <p:cTn id="20" dur="1" fill="hold">
                                          <p:stCondLst>
                                            <p:cond delay="0"/>
                                          </p:stCondLst>
                                        </p:cTn>
                                        <p:tgtEl>
                                          <p:spTgt spid="42"/>
                                        </p:tgtEl>
                                        <p:attrNameLst>
                                          <p:attrName>style.visibility</p:attrName>
                                        </p:attrNameLst>
                                      </p:cBhvr>
                                      <p:to>
                                        <p:strVal val="visible"/>
                                      </p:to>
                                    </p:set>
                                    <p:anim calcmode="lin" valueType="num">
                                      <p:cBhvr additive="base">
                                        <p:cTn id="21" dur="500" fill="hold"/>
                                        <p:tgtEl>
                                          <p:spTgt spid="42"/>
                                        </p:tgtEl>
                                        <p:attrNameLst>
                                          <p:attrName>ppt_x</p:attrName>
                                        </p:attrNameLst>
                                      </p:cBhvr>
                                      <p:tavLst>
                                        <p:tav tm="0">
                                          <p:val>
                                            <p:strVal val="#ppt_x"/>
                                          </p:val>
                                        </p:tav>
                                        <p:tav tm="100000">
                                          <p:val>
                                            <p:strVal val="#ppt_x"/>
                                          </p:val>
                                        </p:tav>
                                      </p:tavLst>
                                    </p:anim>
                                    <p:anim calcmode="lin" valueType="num">
                                      <p:cBhvr additive="base">
                                        <p:cTn id="22" dur="500" fill="hold"/>
                                        <p:tgtEl>
                                          <p:spTgt spid="42"/>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accel="50000" decel="50000" fill="hold" nodeType="afterEffect">
                                  <p:stCondLst>
                                    <p:cond delay="0"/>
                                  </p:stCondLst>
                                  <p:childTnLst>
                                    <p:set>
                                      <p:cBhvr>
                                        <p:cTn id="25" dur="1" fill="hold">
                                          <p:stCondLst>
                                            <p:cond delay="0"/>
                                          </p:stCondLst>
                                        </p:cTn>
                                        <p:tgtEl>
                                          <p:spTgt spid="51"/>
                                        </p:tgtEl>
                                        <p:attrNameLst>
                                          <p:attrName>style.visibility</p:attrName>
                                        </p:attrNameLst>
                                      </p:cBhvr>
                                      <p:to>
                                        <p:strVal val="visible"/>
                                      </p:to>
                                    </p:set>
                                    <p:anim calcmode="lin" valueType="num">
                                      <p:cBhvr additive="base">
                                        <p:cTn id="26" dur="500" fill="hold"/>
                                        <p:tgtEl>
                                          <p:spTgt spid="51"/>
                                        </p:tgtEl>
                                        <p:attrNameLst>
                                          <p:attrName>ppt_x</p:attrName>
                                        </p:attrNameLst>
                                      </p:cBhvr>
                                      <p:tavLst>
                                        <p:tav tm="0">
                                          <p:val>
                                            <p:strVal val="#ppt_x"/>
                                          </p:val>
                                        </p:tav>
                                        <p:tav tm="100000">
                                          <p:val>
                                            <p:strVal val="#ppt_x"/>
                                          </p:val>
                                        </p:tav>
                                      </p:tavLst>
                                    </p:anim>
                                    <p:anim calcmode="lin" valueType="num">
                                      <p:cBhvr additive="base">
                                        <p:cTn id="27" dur="500" fill="hold"/>
                                        <p:tgtEl>
                                          <p:spTgt spid="51"/>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12" presetClass="entr" presetSubtype="4" fill="hold" grpId="0" nodeType="after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slide(fromBottom)">
                                      <p:cBhvr>
                                        <p:cTn id="31" dur="500"/>
                                        <p:tgtEl>
                                          <p:spTgt spid="55"/>
                                        </p:tgtEl>
                                      </p:cBhvr>
                                    </p:animEffect>
                                  </p:childTnLst>
                                </p:cTn>
                              </p:par>
                            </p:childTnLst>
                          </p:cTn>
                        </p:par>
                        <p:par>
                          <p:cTn id="32" fill="hold">
                            <p:stCondLst>
                              <p:cond delay="3000"/>
                            </p:stCondLst>
                            <p:childTnLst>
                              <p:par>
                                <p:cTn id="33" presetID="2" presetClass="entr" presetSubtype="4" accel="50000" decel="50000" fill="hold" grpId="0" nodeType="afterEffect">
                                  <p:stCondLst>
                                    <p:cond delay="0"/>
                                  </p:stCondLst>
                                  <p:childTnLst>
                                    <p:set>
                                      <p:cBhvr>
                                        <p:cTn id="34" dur="1" fill="hold">
                                          <p:stCondLst>
                                            <p:cond delay="0"/>
                                          </p:stCondLst>
                                        </p:cTn>
                                        <p:tgtEl>
                                          <p:spTgt spid="41"/>
                                        </p:tgtEl>
                                        <p:attrNameLst>
                                          <p:attrName>style.visibility</p:attrName>
                                        </p:attrNameLst>
                                      </p:cBhvr>
                                      <p:to>
                                        <p:strVal val="visible"/>
                                      </p:to>
                                    </p:set>
                                    <p:anim calcmode="lin" valueType="num">
                                      <p:cBhvr additive="base">
                                        <p:cTn id="35" dur="500" fill="hold"/>
                                        <p:tgtEl>
                                          <p:spTgt spid="41"/>
                                        </p:tgtEl>
                                        <p:attrNameLst>
                                          <p:attrName>ppt_x</p:attrName>
                                        </p:attrNameLst>
                                      </p:cBhvr>
                                      <p:tavLst>
                                        <p:tav tm="0">
                                          <p:val>
                                            <p:strVal val="#ppt_x"/>
                                          </p:val>
                                        </p:tav>
                                        <p:tav tm="100000">
                                          <p:val>
                                            <p:strVal val="#ppt_x"/>
                                          </p:val>
                                        </p:tav>
                                      </p:tavLst>
                                    </p:anim>
                                    <p:anim calcmode="lin" valueType="num">
                                      <p:cBhvr additive="base">
                                        <p:cTn id="36" dur="500" fill="hold"/>
                                        <p:tgtEl>
                                          <p:spTgt spid="41"/>
                                        </p:tgtEl>
                                        <p:attrNameLst>
                                          <p:attrName>ppt_y</p:attrName>
                                        </p:attrNameLst>
                                      </p:cBhvr>
                                      <p:tavLst>
                                        <p:tav tm="0">
                                          <p:val>
                                            <p:strVal val="1+#ppt_h/2"/>
                                          </p:val>
                                        </p:tav>
                                        <p:tav tm="100000">
                                          <p:val>
                                            <p:strVal val="#ppt_y"/>
                                          </p:val>
                                        </p:tav>
                                      </p:tavLst>
                                    </p:anim>
                                  </p:childTnLst>
                                </p:cTn>
                              </p:par>
                            </p:childTnLst>
                          </p:cTn>
                        </p:par>
                        <p:par>
                          <p:cTn id="37" fill="hold">
                            <p:stCondLst>
                              <p:cond delay="3500"/>
                            </p:stCondLst>
                            <p:childTnLst>
                              <p:par>
                                <p:cTn id="38" presetID="2" presetClass="entr" presetSubtype="4" accel="50000" decel="50000" fill="hold" nodeType="afterEffect">
                                  <p:stCondLst>
                                    <p:cond delay="0"/>
                                  </p:stCondLst>
                                  <p:childTnLst>
                                    <p:set>
                                      <p:cBhvr>
                                        <p:cTn id="39" dur="1" fill="hold">
                                          <p:stCondLst>
                                            <p:cond delay="0"/>
                                          </p:stCondLst>
                                        </p:cTn>
                                        <p:tgtEl>
                                          <p:spTgt spid="70"/>
                                        </p:tgtEl>
                                        <p:attrNameLst>
                                          <p:attrName>style.visibility</p:attrName>
                                        </p:attrNameLst>
                                      </p:cBhvr>
                                      <p:to>
                                        <p:strVal val="visible"/>
                                      </p:to>
                                    </p:set>
                                    <p:anim calcmode="lin" valueType="num">
                                      <p:cBhvr additive="base">
                                        <p:cTn id="40" dur="500" fill="hold"/>
                                        <p:tgtEl>
                                          <p:spTgt spid="70"/>
                                        </p:tgtEl>
                                        <p:attrNameLst>
                                          <p:attrName>ppt_x</p:attrName>
                                        </p:attrNameLst>
                                      </p:cBhvr>
                                      <p:tavLst>
                                        <p:tav tm="0">
                                          <p:val>
                                            <p:strVal val="#ppt_x"/>
                                          </p:val>
                                        </p:tav>
                                        <p:tav tm="100000">
                                          <p:val>
                                            <p:strVal val="#ppt_x"/>
                                          </p:val>
                                        </p:tav>
                                      </p:tavLst>
                                    </p:anim>
                                    <p:anim calcmode="lin" valueType="num">
                                      <p:cBhvr additive="base">
                                        <p:cTn id="41" dur="500" fill="hold"/>
                                        <p:tgtEl>
                                          <p:spTgt spid="70"/>
                                        </p:tgtEl>
                                        <p:attrNameLst>
                                          <p:attrName>ppt_y</p:attrName>
                                        </p:attrNameLst>
                                      </p:cBhvr>
                                      <p:tavLst>
                                        <p:tav tm="0">
                                          <p:val>
                                            <p:strVal val="1+#ppt_h/2"/>
                                          </p:val>
                                        </p:tav>
                                        <p:tav tm="100000">
                                          <p:val>
                                            <p:strVal val="#ppt_y"/>
                                          </p:val>
                                        </p:tav>
                                      </p:tavLst>
                                    </p:anim>
                                  </p:childTnLst>
                                </p:cTn>
                              </p:par>
                            </p:childTnLst>
                          </p:cTn>
                        </p:par>
                        <p:par>
                          <p:cTn id="42" fill="hold">
                            <p:stCondLst>
                              <p:cond delay="4000"/>
                            </p:stCondLst>
                            <p:childTnLst>
                              <p:par>
                                <p:cTn id="43" presetID="12" presetClass="entr" presetSubtype="4" fill="hold" grpId="0" nodeType="afterEffect">
                                  <p:stCondLst>
                                    <p:cond delay="0"/>
                                  </p:stCondLst>
                                  <p:childTnLst>
                                    <p:set>
                                      <p:cBhvr>
                                        <p:cTn id="44" dur="1" fill="hold">
                                          <p:stCondLst>
                                            <p:cond delay="0"/>
                                          </p:stCondLst>
                                        </p:cTn>
                                        <p:tgtEl>
                                          <p:spTgt spid="56"/>
                                        </p:tgtEl>
                                        <p:attrNameLst>
                                          <p:attrName>style.visibility</p:attrName>
                                        </p:attrNameLst>
                                      </p:cBhvr>
                                      <p:to>
                                        <p:strVal val="visible"/>
                                      </p:to>
                                    </p:set>
                                    <p:animEffect transition="in" filter="slide(fromBottom)">
                                      <p:cBhvr>
                                        <p:cTn id="45" dur="500"/>
                                        <p:tgtEl>
                                          <p:spTgt spid="56"/>
                                        </p:tgtEl>
                                      </p:cBhvr>
                                    </p:animEffect>
                                  </p:childTnLst>
                                </p:cTn>
                              </p:par>
                            </p:childTnLst>
                          </p:cTn>
                        </p:par>
                        <p:par>
                          <p:cTn id="46" fill="hold">
                            <p:stCondLst>
                              <p:cond delay="4500"/>
                            </p:stCondLst>
                            <p:childTnLst>
                              <p:par>
                                <p:cTn id="47" presetID="2" presetClass="entr" presetSubtype="4" accel="50000" decel="50000" fill="hold" grpId="0" nodeType="afterEffect">
                                  <p:stCondLst>
                                    <p:cond delay="0"/>
                                  </p:stCondLst>
                                  <p:childTnLst>
                                    <p:set>
                                      <p:cBhvr>
                                        <p:cTn id="48" dur="1" fill="hold">
                                          <p:stCondLst>
                                            <p:cond delay="0"/>
                                          </p:stCondLst>
                                        </p:cTn>
                                        <p:tgtEl>
                                          <p:spTgt spid="63"/>
                                        </p:tgtEl>
                                        <p:attrNameLst>
                                          <p:attrName>style.visibility</p:attrName>
                                        </p:attrNameLst>
                                      </p:cBhvr>
                                      <p:to>
                                        <p:strVal val="visible"/>
                                      </p:to>
                                    </p:set>
                                    <p:anim calcmode="lin" valueType="num">
                                      <p:cBhvr additive="base">
                                        <p:cTn id="49" dur="500" fill="hold"/>
                                        <p:tgtEl>
                                          <p:spTgt spid="63"/>
                                        </p:tgtEl>
                                        <p:attrNameLst>
                                          <p:attrName>ppt_x</p:attrName>
                                        </p:attrNameLst>
                                      </p:cBhvr>
                                      <p:tavLst>
                                        <p:tav tm="0">
                                          <p:val>
                                            <p:strVal val="#ppt_x"/>
                                          </p:val>
                                        </p:tav>
                                        <p:tav tm="100000">
                                          <p:val>
                                            <p:strVal val="#ppt_x"/>
                                          </p:val>
                                        </p:tav>
                                      </p:tavLst>
                                    </p:anim>
                                    <p:anim calcmode="lin" valueType="num">
                                      <p:cBhvr additive="base">
                                        <p:cTn id="50" dur="500" fill="hold"/>
                                        <p:tgtEl>
                                          <p:spTgt spid="63"/>
                                        </p:tgtEl>
                                        <p:attrNameLst>
                                          <p:attrName>ppt_y</p:attrName>
                                        </p:attrNameLst>
                                      </p:cBhvr>
                                      <p:tavLst>
                                        <p:tav tm="0">
                                          <p:val>
                                            <p:strVal val="1+#ppt_h/2"/>
                                          </p:val>
                                        </p:tav>
                                        <p:tav tm="100000">
                                          <p:val>
                                            <p:strVal val="#ppt_y"/>
                                          </p:val>
                                        </p:tav>
                                      </p:tavLst>
                                    </p:anim>
                                  </p:childTnLst>
                                </p:cTn>
                              </p:par>
                            </p:childTnLst>
                          </p:cTn>
                        </p:par>
                        <p:par>
                          <p:cTn id="51" fill="hold">
                            <p:stCondLst>
                              <p:cond delay="5000"/>
                            </p:stCondLst>
                            <p:childTnLst>
                              <p:par>
                                <p:cTn id="52" presetID="2" presetClass="entr" presetSubtype="4" accel="50000" decel="50000" fill="hold" nodeType="afterEffect">
                                  <p:stCondLst>
                                    <p:cond delay="0"/>
                                  </p:stCondLst>
                                  <p:childTnLst>
                                    <p:set>
                                      <p:cBhvr>
                                        <p:cTn id="53" dur="1" fill="hold">
                                          <p:stCondLst>
                                            <p:cond delay="0"/>
                                          </p:stCondLst>
                                        </p:cTn>
                                        <p:tgtEl>
                                          <p:spTgt spid="53"/>
                                        </p:tgtEl>
                                        <p:attrNameLst>
                                          <p:attrName>style.visibility</p:attrName>
                                        </p:attrNameLst>
                                      </p:cBhvr>
                                      <p:to>
                                        <p:strVal val="visible"/>
                                      </p:to>
                                    </p:set>
                                    <p:anim calcmode="lin" valueType="num">
                                      <p:cBhvr additive="base">
                                        <p:cTn id="54" dur="500" fill="hold"/>
                                        <p:tgtEl>
                                          <p:spTgt spid="53"/>
                                        </p:tgtEl>
                                        <p:attrNameLst>
                                          <p:attrName>ppt_x</p:attrName>
                                        </p:attrNameLst>
                                      </p:cBhvr>
                                      <p:tavLst>
                                        <p:tav tm="0">
                                          <p:val>
                                            <p:strVal val="#ppt_x"/>
                                          </p:val>
                                        </p:tav>
                                        <p:tav tm="100000">
                                          <p:val>
                                            <p:strVal val="#ppt_x"/>
                                          </p:val>
                                        </p:tav>
                                      </p:tavLst>
                                    </p:anim>
                                    <p:anim calcmode="lin" valueType="num">
                                      <p:cBhvr additive="base">
                                        <p:cTn id="55" dur="500" fill="hold"/>
                                        <p:tgtEl>
                                          <p:spTgt spid="53"/>
                                        </p:tgtEl>
                                        <p:attrNameLst>
                                          <p:attrName>ppt_y</p:attrName>
                                        </p:attrNameLst>
                                      </p:cBhvr>
                                      <p:tavLst>
                                        <p:tav tm="0">
                                          <p:val>
                                            <p:strVal val="1+#ppt_h/2"/>
                                          </p:val>
                                        </p:tav>
                                        <p:tav tm="100000">
                                          <p:val>
                                            <p:strVal val="#ppt_y"/>
                                          </p:val>
                                        </p:tav>
                                      </p:tavLst>
                                    </p:anim>
                                  </p:childTnLst>
                                </p:cTn>
                              </p:par>
                            </p:childTnLst>
                          </p:cTn>
                        </p:par>
                        <p:par>
                          <p:cTn id="56" fill="hold">
                            <p:stCondLst>
                              <p:cond delay="5500"/>
                            </p:stCondLst>
                            <p:childTnLst>
                              <p:par>
                                <p:cTn id="57" presetID="12" presetClass="entr" presetSubtype="4" fill="hold" grpId="0" nodeType="afterEffect">
                                  <p:stCondLst>
                                    <p:cond delay="0"/>
                                  </p:stCondLst>
                                  <p:childTnLst>
                                    <p:set>
                                      <p:cBhvr>
                                        <p:cTn id="58" dur="1" fill="hold">
                                          <p:stCondLst>
                                            <p:cond delay="0"/>
                                          </p:stCondLst>
                                        </p:cTn>
                                        <p:tgtEl>
                                          <p:spTgt spid="57"/>
                                        </p:tgtEl>
                                        <p:attrNameLst>
                                          <p:attrName>style.visibility</p:attrName>
                                        </p:attrNameLst>
                                      </p:cBhvr>
                                      <p:to>
                                        <p:strVal val="visible"/>
                                      </p:to>
                                    </p:set>
                                    <p:animEffect transition="in" filter="slide(fromBottom)">
                                      <p:cBhvr>
                                        <p:cTn id="59" dur="500"/>
                                        <p:tgtEl>
                                          <p:spTgt spid="57"/>
                                        </p:tgtEl>
                                      </p:cBhvr>
                                    </p:animEffect>
                                  </p:childTnLst>
                                </p:cTn>
                              </p:par>
                            </p:childTnLst>
                          </p:cTn>
                        </p:par>
                        <p:par>
                          <p:cTn id="60" fill="hold">
                            <p:stCondLst>
                              <p:cond delay="6000"/>
                            </p:stCondLst>
                            <p:childTnLst>
                              <p:par>
                                <p:cTn id="61" presetID="18" presetClass="entr" presetSubtype="3" fill="hold" nodeType="afterEffect">
                                  <p:stCondLst>
                                    <p:cond delay="0"/>
                                  </p:stCondLst>
                                  <p:childTnLst>
                                    <p:set>
                                      <p:cBhvr>
                                        <p:cTn id="62" dur="1" fill="hold">
                                          <p:stCondLst>
                                            <p:cond delay="0"/>
                                          </p:stCondLst>
                                        </p:cTn>
                                        <p:tgtEl>
                                          <p:spTgt spid="68"/>
                                        </p:tgtEl>
                                        <p:attrNameLst>
                                          <p:attrName>style.visibility</p:attrName>
                                        </p:attrNameLst>
                                      </p:cBhvr>
                                      <p:to>
                                        <p:strVal val="visible"/>
                                      </p:to>
                                    </p:set>
                                    <p:animEffect transition="in" filter="strips(upRight)">
                                      <p:cBhvr>
                                        <p:cTn id="63" dur="500"/>
                                        <p:tgtEl>
                                          <p:spTgt spid="68"/>
                                        </p:tgtEl>
                                      </p:cBhvr>
                                    </p:animEffect>
                                  </p:childTnLst>
                                </p:cTn>
                              </p:par>
                            </p:childTnLst>
                          </p:cTn>
                        </p:par>
                        <p:par>
                          <p:cTn id="64" fill="hold">
                            <p:stCondLst>
                              <p:cond delay="6500"/>
                            </p:stCondLst>
                            <p:childTnLst>
                              <p:par>
                                <p:cTn id="65" presetID="10" presetClass="entr" presetSubtype="0" fill="hold" grpId="0" nodeType="afterEffect">
                                  <p:stCondLst>
                                    <p:cond delay="0"/>
                                  </p:stCondLst>
                                  <p:childTnLst>
                                    <p:set>
                                      <p:cBhvr>
                                        <p:cTn id="66" dur="1" fill="hold">
                                          <p:stCondLst>
                                            <p:cond delay="0"/>
                                          </p:stCondLst>
                                        </p:cTn>
                                        <p:tgtEl>
                                          <p:spTgt spid="67"/>
                                        </p:tgtEl>
                                        <p:attrNameLst>
                                          <p:attrName>style.visibility</p:attrName>
                                        </p:attrNameLst>
                                      </p:cBhvr>
                                      <p:to>
                                        <p:strVal val="visible"/>
                                      </p:to>
                                    </p:set>
                                    <p:animEffect transition="in" filter="fade">
                                      <p:cBhvr>
                                        <p:cTn id="67"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P spid="56" grpId="0"/>
      <p:bldP spid="57" grpId="0"/>
      <p:bldP spid="67" grpId="0"/>
      <p:bldP spid="37" grpId="0" animBg="1"/>
      <p:bldP spid="41" grpId="0" animBg="1"/>
      <p:bldP spid="6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Connector 29"/>
          <p:cNvCxnSpPr/>
          <p:nvPr/>
        </p:nvCxnSpPr>
        <p:spPr>
          <a:xfrm flipH="1">
            <a:off x="1277958" y="2660907"/>
            <a:ext cx="9636087"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3" name="Group 65"/>
          <p:cNvGrpSpPr/>
          <p:nvPr/>
        </p:nvGrpSpPr>
        <p:grpSpPr>
          <a:xfrm>
            <a:off x="1595968" y="1915670"/>
            <a:ext cx="1459187" cy="1612995"/>
            <a:chOff x="3419864" y="1304397"/>
            <a:chExt cx="1094533" cy="1209746"/>
          </a:xfrm>
        </p:grpSpPr>
        <p:sp>
          <p:nvSpPr>
            <p:cNvPr id="45" name="Freeform 44"/>
            <p:cNvSpPr/>
            <p:nvPr/>
          </p:nvSpPr>
          <p:spPr>
            <a:xfrm rot="16200000">
              <a:off x="3362258" y="1362003"/>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48" name="Rectangle 47"/>
            <p:cNvSpPr/>
            <p:nvPr/>
          </p:nvSpPr>
          <p:spPr>
            <a:xfrm>
              <a:off x="3642960" y="1468512"/>
              <a:ext cx="648340" cy="565540"/>
            </a:xfrm>
            <a:prstGeom prst="rect">
              <a:avLst/>
            </a:prstGeom>
          </p:spPr>
          <p:txBody>
            <a:bodyPr wrap="none">
              <a:spAutoFit/>
            </a:bodyPr>
            <a:lstStyle/>
            <a:p>
              <a:pPr algn="ctr"/>
              <a:r>
                <a:rPr lang="en-US" sz="4300" dirty="0">
                  <a:solidFill>
                    <a:schemeClr val="bg1"/>
                  </a:solidFill>
                  <a:latin typeface="+mn-ea"/>
                </a:rPr>
                <a:t>01</a:t>
              </a:r>
            </a:p>
          </p:txBody>
        </p:sp>
      </p:grpSp>
      <p:grpSp>
        <p:nvGrpSpPr>
          <p:cNvPr id="5" name="Group 66"/>
          <p:cNvGrpSpPr/>
          <p:nvPr/>
        </p:nvGrpSpPr>
        <p:grpSpPr>
          <a:xfrm>
            <a:off x="4155946" y="1915670"/>
            <a:ext cx="1459187" cy="1612995"/>
            <a:chOff x="4740719" y="1304398"/>
            <a:chExt cx="1094533" cy="1209746"/>
          </a:xfrm>
        </p:grpSpPr>
        <p:sp>
          <p:nvSpPr>
            <p:cNvPr id="54" name="Freeform 53"/>
            <p:cNvSpPr/>
            <p:nvPr/>
          </p:nvSpPr>
          <p:spPr>
            <a:xfrm rot="16200000">
              <a:off x="4683113" y="1362004"/>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55" name="Rectangle 54"/>
            <p:cNvSpPr/>
            <p:nvPr/>
          </p:nvSpPr>
          <p:spPr>
            <a:xfrm>
              <a:off x="4963814" y="1468513"/>
              <a:ext cx="648340" cy="565540"/>
            </a:xfrm>
            <a:prstGeom prst="rect">
              <a:avLst/>
            </a:prstGeom>
          </p:spPr>
          <p:txBody>
            <a:bodyPr wrap="none">
              <a:spAutoFit/>
            </a:bodyPr>
            <a:lstStyle/>
            <a:p>
              <a:pPr algn="ctr"/>
              <a:r>
                <a:rPr lang="en-US" sz="4300" dirty="0">
                  <a:solidFill>
                    <a:schemeClr val="bg1"/>
                  </a:solidFill>
                  <a:latin typeface="+mn-ea"/>
                </a:rPr>
                <a:t>02</a:t>
              </a:r>
            </a:p>
          </p:txBody>
        </p:sp>
      </p:grpSp>
      <p:grpSp>
        <p:nvGrpSpPr>
          <p:cNvPr id="6" name="Group 69"/>
          <p:cNvGrpSpPr/>
          <p:nvPr/>
        </p:nvGrpSpPr>
        <p:grpSpPr>
          <a:xfrm>
            <a:off x="3715222" y="3794415"/>
            <a:ext cx="2340631" cy="913253"/>
            <a:chOff x="5699664" y="1660509"/>
            <a:chExt cx="1755702" cy="684940"/>
          </a:xfrm>
        </p:grpSpPr>
        <p:sp>
          <p:nvSpPr>
            <p:cNvPr id="60" name="Text Placeholder 3"/>
            <p:cNvSpPr txBox="1"/>
            <p:nvPr/>
          </p:nvSpPr>
          <p:spPr>
            <a:xfrm>
              <a:off x="6240841" y="1660509"/>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dirty="0">
                  <a:solidFill>
                    <a:schemeClr val="accent4"/>
                  </a:solidFill>
                  <a:latin typeface="+mn-ea"/>
                </a:rPr>
                <a:t>添加副标题</a:t>
              </a:r>
              <a:endParaRPr lang="en-US" dirty="0">
                <a:solidFill>
                  <a:schemeClr val="accent4"/>
                </a:solidFill>
                <a:latin typeface="+mn-ea"/>
              </a:endParaRPr>
            </a:p>
          </p:txBody>
        </p:sp>
        <p:sp>
          <p:nvSpPr>
            <p:cNvPr id="61" name="Text Placeholder 3"/>
            <p:cNvSpPr txBox="1"/>
            <p:nvPr/>
          </p:nvSpPr>
          <p:spPr>
            <a:xfrm>
              <a:off x="5699664" y="1883784"/>
              <a:ext cx="1755702"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7" name="Group 72"/>
          <p:cNvGrpSpPr/>
          <p:nvPr/>
        </p:nvGrpSpPr>
        <p:grpSpPr>
          <a:xfrm>
            <a:off x="1166297" y="3793108"/>
            <a:ext cx="2318527" cy="915868"/>
            <a:chOff x="5707954" y="1658548"/>
            <a:chExt cx="1739122" cy="686901"/>
          </a:xfrm>
        </p:grpSpPr>
        <p:sp>
          <p:nvSpPr>
            <p:cNvPr id="64" name="Text Placeholder 3"/>
            <p:cNvSpPr txBox="1"/>
            <p:nvPr/>
          </p:nvSpPr>
          <p:spPr>
            <a:xfrm>
              <a:off x="6240841" y="1658548"/>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dirty="0">
                  <a:solidFill>
                    <a:schemeClr val="tx2">
                      <a:lumMod val="75000"/>
                    </a:schemeClr>
                  </a:solidFill>
                  <a:latin typeface="+mn-ea"/>
                </a:rPr>
                <a:t>添加副标题</a:t>
              </a:r>
              <a:endParaRPr lang="en-US" dirty="0">
                <a:solidFill>
                  <a:schemeClr val="tx2">
                    <a:lumMod val="75000"/>
                  </a:schemeClr>
                </a:solidFill>
                <a:latin typeface="+mn-ea"/>
              </a:endParaRPr>
            </a:p>
          </p:txBody>
        </p:sp>
        <p:sp>
          <p:nvSpPr>
            <p:cNvPr id="65" name="Text Placeholder 3"/>
            <p:cNvSpPr txBox="1"/>
            <p:nvPr/>
          </p:nvSpPr>
          <p:spPr>
            <a:xfrm>
              <a:off x="5707954" y="1883784"/>
              <a:ext cx="1739122"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8" name="Group 67"/>
          <p:cNvGrpSpPr/>
          <p:nvPr/>
        </p:nvGrpSpPr>
        <p:grpSpPr>
          <a:xfrm>
            <a:off x="6715923" y="1915669"/>
            <a:ext cx="1459187" cy="1612995"/>
            <a:chOff x="3419864" y="1304397"/>
            <a:chExt cx="1094533" cy="1209746"/>
          </a:xfrm>
          <a:solidFill>
            <a:schemeClr val="accent1"/>
          </a:solidFill>
        </p:grpSpPr>
        <p:sp>
          <p:nvSpPr>
            <p:cNvPr id="69" name="Freeform 68"/>
            <p:cNvSpPr/>
            <p:nvPr/>
          </p:nvSpPr>
          <p:spPr>
            <a:xfrm rot="16200000">
              <a:off x="3362258" y="1362003"/>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70" name="Rectangle 69"/>
            <p:cNvSpPr/>
            <p:nvPr/>
          </p:nvSpPr>
          <p:spPr>
            <a:xfrm>
              <a:off x="3642960" y="1468512"/>
              <a:ext cx="648340" cy="565540"/>
            </a:xfrm>
            <a:prstGeom prst="rect">
              <a:avLst/>
            </a:prstGeom>
            <a:grpFill/>
          </p:spPr>
          <p:txBody>
            <a:bodyPr wrap="none">
              <a:spAutoFit/>
            </a:bodyPr>
            <a:lstStyle/>
            <a:p>
              <a:pPr algn="ctr"/>
              <a:r>
                <a:rPr lang="en-US" sz="4300" dirty="0">
                  <a:solidFill>
                    <a:schemeClr val="bg1"/>
                  </a:solidFill>
                  <a:latin typeface="+mn-ea"/>
                </a:rPr>
                <a:t>03</a:t>
              </a:r>
            </a:p>
          </p:txBody>
        </p:sp>
      </p:grpSp>
      <p:grpSp>
        <p:nvGrpSpPr>
          <p:cNvPr id="9" name="Group 70"/>
          <p:cNvGrpSpPr/>
          <p:nvPr/>
        </p:nvGrpSpPr>
        <p:grpSpPr>
          <a:xfrm>
            <a:off x="9275902" y="1915668"/>
            <a:ext cx="1459187" cy="1612995"/>
            <a:chOff x="4740719" y="1304398"/>
            <a:chExt cx="1094533" cy="1209746"/>
          </a:xfrm>
          <a:solidFill>
            <a:schemeClr val="accent3"/>
          </a:solidFill>
        </p:grpSpPr>
        <p:sp>
          <p:nvSpPr>
            <p:cNvPr id="72" name="Freeform 71"/>
            <p:cNvSpPr/>
            <p:nvPr/>
          </p:nvSpPr>
          <p:spPr>
            <a:xfrm rot="16200000">
              <a:off x="4683113" y="1362004"/>
              <a:ext cx="1209746" cy="10945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74" name="Rectangle 73"/>
            <p:cNvSpPr/>
            <p:nvPr/>
          </p:nvSpPr>
          <p:spPr>
            <a:xfrm>
              <a:off x="4963815" y="1468513"/>
              <a:ext cx="648340" cy="565540"/>
            </a:xfrm>
            <a:prstGeom prst="rect">
              <a:avLst/>
            </a:prstGeom>
            <a:grpFill/>
          </p:spPr>
          <p:txBody>
            <a:bodyPr wrap="none">
              <a:spAutoFit/>
            </a:bodyPr>
            <a:lstStyle/>
            <a:p>
              <a:pPr algn="ctr"/>
              <a:r>
                <a:rPr lang="en-US" sz="4300" dirty="0">
                  <a:solidFill>
                    <a:schemeClr val="bg1"/>
                  </a:solidFill>
                  <a:latin typeface="+mn-ea"/>
                </a:rPr>
                <a:t>04</a:t>
              </a:r>
            </a:p>
          </p:txBody>
        </p:sp>
      </p:grpSp>
      <p:grpSp>
        <p:nvGrpSpPr>
          <p:cNvPr id="10" name="Group 69"/>
          <p:cNvGrpSpPr/>
          <p:nvPr/>
        </p:nvGrpSpPr>
        <p:grpSpPr>
          <a:xfrm>
            <a:off x="8857280" y="3794415"/>
            <a:ext cx="2296426" cy="913253"/>
            <a:chOff x="5716243" y="1660509"/>
            <a:chExt cx="1722544" cy="684940"/>
          </a:xfrm>
        </p:grpSpPr>
        <p:sp>
          <p:nvSpPr>
            <p:cNvPr id="77" name="Text Placeholder 3"/>
            <p:cNvSpPr txBox="1"/>
            <p:nvPr/>
          </p:nvSpPr>
          <p:spPr>
            <a:xfrm>
              <a:off x="6240840" y="1660509"/>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dirty="0">
                  <a:solidFill>
                    <a:schemeClr val="accent3"/>
                  </a:solidFill>
                  <a:latin typeface="+mn-ea"/>
                </a:rPr>
                <a:t>添加副标题</a:t>
              </a:r>
              <a:endParaRPr lang="en-US" dirty="0">
                <a:solidFill>
                  <a:schemeClr val="accent3"/>
                </a:solidFill>
                <a:latin typeface="+mn-ea"/>
              </a:endParaRPr>
            </a:p>
          </p:txBody>
        </p:sp>
        <p:sp>
          <p:nvSpPr>
            <p:cNvPr id="78" name="Text Placeholder 3"/>
            <p:cNvSpPr txBox="1"/>
            <p:nvPr/>
          </p:nvSpPr>
          <p:spPr>
            <a:xfrm>
              <a:off x="5716243" y="1883784"/>
              <a:ext cx="1722544"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11" name="Group 72"/>
          <p:cNvGrpSpPr/>
          <p:nvPr/>
        </p:nvGrpSpPr>
        <p:grpSpPr>
          <a:xfrm>
            <a:off x="6286252" y="3793108"/>
            <a:ext cx="2318527" cy="915868"/>
            <a:chOff x="5707954" y="1658548"/>
            <a:chExt cx="1739122" cy="686901"/>
          </a:xfrm>
        </p:grpSpPr>
        <p:sp>
          <p:nvSpPr>
            <p:cNvPr id="80" name="Text Placeholder 3"/>
            <p:cNvSpPr txBox="1"/>
            <p:nvPr/>
          </p:nvSpPr>
          <p:spPr>
            <a:xfrm>
              <a:off x="6240841" y="1658548"/>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dirty="0">
                  <a:solidFill>
                    <a:schemeClr val="accent1"/>
                  </a:solidFill>
                  <a:latin typeface="+mn-ea"/>
                </a:rPr>
                <a:t>添加副标题</a:t>
              </a:r>
              <a:endParaRPr lang="en-US" dirty="0">
                <a:solidFill>
                  <a:schemeClr val="accent1"/>
                </a:solidFill>
                <a:latin typeface="+mn-ea"/>
              </a:endParaRPr>
            </a:p>
          </p:txBody>
        </p:sp>
        <p:sp>
          <p:nvSpPr>
            <p:cNvPr id="81" name="Text Placeholder 3"/>
            <p:cNvSpPr txBox="1"/>
            <p:nvPr/>
          </p:nvSpPr>
          <p:spPr>
            <a:xfrm>
              <a:off x="5707954" y="1883784"/>
              <a:ext cx="1739122"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82" name="TextBox 81"/>
          <p:cNvSpPr txBox="1"/>
          <p:nvPr/>
        </p:nvSpPr>
        <p:spPr>
          <a:xfrm>
            <a:off x="1035440" y="5296591"/>
            <a:ext cx="10121124" cy="615553"/>
          </a:xfrm>
          <a:prstGeom prst="rect">
            <a:avLst/>
          </a:prstGeom>
          <a:noFill/>
        </p:spPr>
        <p:txBody>
          <a:bodyPr wrap="square" lIns="0" tIns="0" rIns="0" bIns="0" rtlCol="0">
            <a:spAutoFit/>
          </a:bodyPr>
          <a:lstStyle/>
          <a:p>
            <a:pPr algn="ctr"/>
            <a:r>
              <a:rPr lang="zh-CN" altLang="en-US" sz="1300" dirty="0">
                <a:solidFill>
                  <a:schemeClr val="tx1">
                    <a:lumMod val="50000"/>
                    <a:lumOff val="50000"/>
                  </a:schemeClr>
                </a:solidFill>
                <a:latin typeface="+mn-ea"/>
              </a:rPr>
              <a:t>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a:t>
            </a:r>
          </a:p>
        </p:txBody>
      </p:sp>
      <p:cxnSp>
        <p:nvCxnSpPr>
          <p:cNvPr id="83" name="Straight Connector 82"/>
          <p:cNvCxnSpPr/>
          <p:nvPr/>
        </p:nvCxnSpPr>
        <p:spPr>
          <a:xfrm>
            <a:off x="1043634" y="5118805"/>
            <a:ext cx="10104735"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31" name="Arc 30"/>
          <p:cNvSpPr/>
          <p:nvPr/>
        </p:nvSpPr>
        <p:spPr>
          <a:xfrm rot="19051047">
            <a:off x="2724496" y="1421473"/>
            <a:ext cx="2181487" cy="2181771"/>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lIns="121908" tIns="60954" rIns="121908" bIns="60954" rtlCol="0" anchor="ctr"/>
          <a:lstStyle/>
          <a:p>
            <a:pPr algn="ctr"/>
            <a:endParaRPr lang="en-US">
              <a:latin typeface="+mn-ea"/>
            </a:endParaRPr>
          </a:p>
        </p:txBody>
      </p:sp>
      <p:sp>
        <p:nvSpPr>
          <p:cNvPr id="32" name="Arc 31"/>
          <p:cNvSpPr/>
          <p:nvPr/>
        </p:nvSpPr>
        <p:spPr>
          <a:xfrm rot="19051047">
            <a:off x="5188791" y="1421474"/>
            <a:ext cx="2181487" cy="2181771"/>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lIns="121908" tIns="60954" rIns="121908" bIns="60954" rtlCol="0" anchor="ctr"/>
          <a:lstStyle/>
          <a:p>
            <a:pPr algn="ctr"/>
            <a:endParaRPr lang="en-US">
              <a:latin typeface="+mn-ea"/>
            </a:endParaRPr>
          </a:p>
        </p:txBody>
      </p:sp>
      <p:sp>
        <p:nvSpPr>
          <p:cNvPr id="33" name="Arc 32"/>
          <p:cNvSpPr/>
          <p:nvPr/>
        </p:nvSpPr>
        <p:spPr>
          <a:xfrm rot="19051047">
            <a:off x="7653087" y="1421474"/>
            <a:ext cx="2181487" cy="2181771"/>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lIns="121908" tIns="60954" rIns="121908" bIns="60954" rtlCol="0" anchor="ctr"/>
          <a:lstStyle/>
          <a:p>
            <a:pPr algn="ctr"/>
            <a:endParaRPr lang="en-US" dirty="0">
              <a:latin typeface="+mn-ea"/>
            </a:endParaRP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strips(upRight)">
                                      <p:cBhvr>
                                        <p:cTn id="7" dur="500"/>
                                        <p:tgtEl>
                                          <p:spTgt spid="30"/>
                                        </p:tgtEl>
                                      </p:cBhvr>
                                    </p:animEffect>
                                  </p:childTnLst>
                                </p:cTn>
                              </p:par>
                            </p:childTnLst>
                          </p:cTn>
                        </p:par>
                        <p:par>
                          <p:cTn id="8" fill="hold">
                            <p:stCondLst>
                              <p:cond delay="500"/>
                            </p:stCondLst>
                            <p:childTnLst>
                              <p:par>
                                <p:cTn id="9" presetID="2" presetClass="entr" presetSubtype="4" accel="50000" decel="5000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12" presetClass="entr" presetSubtype="4"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slide(fromBottom)">
                                      <p:cBhvr>
                                        <p:cTn id="16" dur="500"/>
                                        <p:tgtEl>
                                          <p:spTgt spid="7"/>
                                        </p:tgtEl>
                                      </p:cBhvr>
                                    </p:animEffect>
                                  </p:childTnLst>
                                </p:cTn>
                              </p:par>
                            </p:childTnLst>
                          </p:cTn>
                        </p:par>
                        <p:par>
                          <p:cTn id="17" fill="hold">
                            <p:stCondLst>
                              <p:cond delay="1500"/>
                            </p:stCondLst>
                            <p:childTnLst>
                              <p:par>
                                <p:cTn id="18" presetID="18" presetClass="entr" presetSubtype="6" fill="hold" grpId="0"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strips(downRight)">
                                      <p:cBhvr>
                                        <p:cTn id="20" dur="500"/>
                                        <p:tgtEl>
                                          <p:spTgt spid="31"/>
                                        </p:tgtEl>
                                      </p:cBhvr>
                                    </p:animEffect>
                                  </p:childTnLst>
                                </p:cTn>
                              </p:par>
                            </p:childTnLst>
                          </p:cTn>
                        </p:par>
                        <p:par>
                          <p:cTn id="21" fill="hold">
                            <p:stCondLst>
                              <p:cond delay="2000"/>
                            </p:stCondLst>
                            <p:childTnLst>
                              <p:par>
                                <p:cTn id="22" presetID="2" presetClass="entr" presetSubtype="4" accel="50000" decel="50000"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12" presetClass="entr" presetSubtype="4" fill="hold"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slide(fromBottom)">
                                      <p:cBhvr>
                                        <p:cTn id="29" dur="500"/>
                                        <p:tgtEl>
                                          <p:spTgt spid="6"/>
                                        </p:tgtEl>
                                      </p:cBhvr>
                                    </p:animEffect>
                                  </p:childTnLst>
                                </p:cTn>
                              </p:par>
                            </p:childTnLst>
                          </p:cTn>
                        </p:par>
                        <p:par>
                          <p:cTn id="30" fill="hold">
                            <p:stCondLst>
                              <p:cond delay="3000"/>
                            </p:stCondLst>
                            <p:childTnLst>
                              <p:par>
                                <p:cTn id="31" presetID="18" presetClass="entr" presetSubtype="6" fill="hold" grpId="0" nodeType="after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strips(downRight)">
                                      <p:cBhvr>
                                        <p:cTn id="33" dur="500"/>
                                        <p:tgtEl>
                                          <p:spTgt spid="32"/>
                                        </p:tgtEl>
                                      </p:cBhvr>
                                    </p:animEffect>
                                  </p:childTnLst>
                                </p:cTn>
                              </p:par>
                            </p:childTnLst>
                          </p:cTn>
                        </p:par>
                        <p:par>
                          <p:cTn id="34" fill="hold">
                            <p:stCondLst>
                              <p:cond delay="3500"/>
                            </p:stCondLst>
                            <p:childTnLst>
                              <p:par>
                                <p:cTn id="35" presetID="2" presetClass="entr" presetSubtype="4" accel="50000" decel="50000" fill="hold" nodeType="after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ppt_x"/>
                                          </p:val>
                                        </p:tav>
                                        <p:tav tm="100000">
                                          <p:val>
                                            <p:strVal val="#ppt_x"/>
                                          </p:val>
                                        </p:tav>
                                      </p:tavLst>
                                    </p:anim>
                                    <p:anim calcmode="lin" valueType="num">
                                      <p:cBhvr additive="base">
                                        <p:cTn id="38" dur="500" fill="hold"/>
                                        <p:tgtEl>
                                          <p:spTgt spid="8"/>
                                        </p:tgtEl>
                                        <p:attrNameLst>
                                          <p:attrName>ppt_y</p:attrName>
                                        </p:attrNameLst>
                                      </p:cBhvr>
                                      <p:tavLst>
                                        <p:tav tm="0">
                                          <p:val>
                                            <p:strVal val="1+#ppt_h/2"/>
                                          </p:val>
                                        </p:tav>
                                        <p:tav tm="100000">
                                          <p:val>
                                            <p:strVal val="#ppt_y"/>
                                          </p:val>
                                        </p:tav>
                                      </p:tavLst>
                                    </p:anim>
                                  </p:childTnLst>
                                </p:cTn>
                              </p:par>
                            </p:childTnLst>
                          </p:cTn>
                        </p:par>
                        <p:par>
                          <p:cTn id="39" fill="hold">
                            <p:stCondLst>
                              <p:cond delay="4000"/>
                            </p:stCondLst>
                            <p:childTnLst>
                              <p:par>
                                <p:cTn id="40" presetID="12" presetClass="entr" presetSubtype="4" fill="hold" nodeType="after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slide(fromBottom)">
                                      <p:cBhvr>
                                        <p:cTn id="42" dur="500"/>
                                        <p:tgtEl>
                                          <p:spTgt spid="11"/>
                                        </p:tgtEl>
                                      </p:cBhvr>
                                    </p:animEffect>
                                  </p:childTnLst>
                                </p:cTn>
                              </p:par>
                            </p:childTnLst>
                          </p:cTn>
                        </p:par>
                        <p:par>
                          <p:cTn id="43" fill="hold">
                            <p:stCondLst>
                              <p:cond delay="4500"/>
                            </p:stCondLst>
                            <p:childTnLst>
                              <p:par>
                                <p:cTn id="44" presetID="18" presetClass="entr" presetSubtype="6" fill="hold" grpId="0" nodeType="after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strips(downRight)">
                                      <p:cBhvr>
                                        <p:cTn id="46" dur="500"/>
                                        <p:tgtEl>
                                          <p:spTgt spid="33"/>
                                        </p:tgtEl>
                                      </p:cBhvr>
                                    </p:animEffect>
                                  </p:childTnLst>
                                </p:cTn>
                              </p:par>
                            </p:childTnLst>
                          </p:cTn>
                        </p:par>
                        <p:par>
                          <p:cTn id="47" fill="hold">
                            <p:stCondLst>
                              <p:cond delay="5000"/>
                            </p:stCondLst>
                            <p:childTnLst>
                              <p:par>
                                <p:cTn id="48" presetID="2" presetClass="entr" presetSubtype="4" accel="50000" decel="50000" fill="hold" nodeType="afterEffect">
                                  <p:stCondLst>
                                    <p:cond delay="0"/>
                                  </p:stCondLst>
                                  <p:childTnLst>
                                    <p:set>
                                      <p:cBhvr>
                                        <p:cTn id="49" dur="1" fill="hold">
                                          <p:stCondLst>
                                            <p:cond delay="0"/>
                                          </p:stCondLst>
                                        </p:cTn>
                                        <p:tgtEl>
                                          <p:spTgt spid="9"/>
                                        </p:tgtEl>
                                        <p:attrNameLst>
                                          <p:attrName>style.visibility</p:attrName>
                                        </p:attrNameLst>
                                      </p:cBhvr>
                                      <p:to>
                                        <p:strVal val="visible"/>
                                      </p:to>
                                    </p:set>
                                    <p:anim calcmode="lin" valueType="num">
                                      <p:cBhvr additive="base">
                                        <p:cTn id="50" dur="500" fill="hold"/>
                                        <p:tgtEl>
                                          <p:spTgt spid="9"/>
                                        </p:tgtEl>
                                        <p:attrNameLst>
                                          <p:attrName>ppt_x</p:attrName>
                                        </p:attrNameLst>
                                      </p:cBhvr>
                                      <p:tavLst>
                                        <p:tav tm="0">
                                          <p:val>
                                            <p:strVal val="#ppt_x"/>
                                          </p:val>
                                        </p:tav>
                                        <p:tav tm="100000">
                                          <p:val>
                                            <p:strVal val="#ppt_x"/>
                                          </p:val>
                                        </p:tav>
                                      </p:tavLst>
                                    </p:anim>
                                    <p:anim calcmode="lin" valueType="num">
                                      <p:cBhvr additive="base">
                                        <p:cTn id="51" dur="500" fill="hold"/>
                                        <p:tgtEl>
                                          <p:spTgt spid="9"/>
                                        </p:tgtEl>
                                        <p:attrNameLst>
                                          <p:attrName>ppt_y</p:attrName>
                                        </p:attrNameLst>
                                      </p:cBhvr>
                                      <p:tavLst>
                                        <p:tav tm="0">
                                          <p:val>
                                            <p:strVal val="1+#ppt_h/2"/>
                                          </p:val>
                                        </p:tav>
                                        <p:tav tm="100000">
                                          <p:val>
                                            <p:strVal val="#ppt_y"/>
                                          </p:val>
                                        </p:tav>
                                      </p:tavLst>
                                    </p:anim>
                                  </p:childTnLst>
                                </p:cTn>
                              </p:par>
                            </p:childTnLst>
                          </p:cTn>
                        </p:par>
                        <p:par>
                          <p:cTn id="52" fill="hold">
                            <p:stCondLst>
                              <p:cond delay="5500"/>
                            </p:stCondLst>
                            <p:childTnLst>
                              <p:par>
                                <p:cTn id="53" presetID="12" presetClass="entr" presetSubtype="4" fill="hold" nodeType="after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slide(fromBottom)">
                                      <p:cBhvr>
                                        <p:cTn id="55" dur="500"/>
                                        <p:tgtEl>
                                          <p:spTgt spid="10"/>
                                        </p:tgtEl>
                                      </p:cBhvr>
                                    </p:animEffect>
                                  </p:childTnLst>
                                </p:cTn>
                              </p:par>
                            </p:childTnLst>
                          </p:cTn>
                        </p:par>
                        <p:par>
                          <p:cTn id="56" fill="hold">
                            <p:stCondLst>
                              <p:cond delay="6000"/>
                            </p:stCondLst>
                            <p:childTnLst>
                              <p:par>
                                <p:cTn id="57" presetID="18" presetClass="entr" presetSubtype="3" fill="hold" nodeType="afterEffect">
                                  <p:stCondLst>
                                    <p:cond delay="0"/>
                                  </p:stCondLst>
                                  <p:childTnLst>
                                    <p:set>
                                      <p:cBhvr>
                                        <p:cTn id="58" dur="1" fill="hold">
                                          <p:stCondLst>
                                            <p:cond delay="0"/>
                                          </p:stCondLst>
                                        </p:cTn>
                                        <p:tgtEl>
                                          <p:spTgt spid="83"/>
                                        </p:tgtEl>
                                        <p:attrNameLst>
                                          <p:attrName>style.visibility</p:attrName>
                                        </p:attrNameLst>
                                      </p:cBhvr>
                                      <p:to>
                                        <p:strVal val="visible"/>
                                      </p:to>
                                    </p:set>
                                    <p:animEffect transition="in" filter="strips(upRight)">
                                      <p:cBhvr>
                                        <p:cTn id="59" dur="500"/>
                                        <p:tgtEl>
                                          <p:spTgt spid="83"/>
                                        </p:tgtEl>
                                      </p:cBhvr>
                                    </p:animEffect>
                                  </p:childTnLst>
                                </p:cTn>
                              </p:par>
                            </p:childTnLst>
                          </p:cTn>
                        </p:par>
                        <p:par>
                          <p:cTn id="60" fill="hold">
                            <p:stCondLst>
                              <p:cond delay="6500"/>
                            </p:stCondLst>
                            <p:childTnLst>
                              <p:par>
                                <p:cTn id="61" presetID="10" presetClass="entr" presetSubtype="0" fill="hold" grpId="0" nodeType="afterEffect">
                                  <p:stCondLst>
                                    <p:cond delay="0"/>
                                  </p:stCondLst>
                                  <p:childTnLst>
                                    <p:set>
                                      <p:cBhvr>
                                        <p:cTn id="62" dur="1" fill="hold">
                                          <p:stCondLst>
                                            <p:cond delay="0"/>
                                          </p:stCondLst>
                                        </p:cTn>
                                        <p:tgtEl>
                                          <p:spTgt spid="82"/>
                                        </p:tgtEl>
                                        <p:attrNameLst>
                                          <p:attrName>style.visibility</p:attrName>
                                        </p:attrNameLst>
                                      </p:cBhvr>
                                      <p:to>
                                        <p:strVal val="visible"/>
                                      </p:to>
                                    </p:set>
                                    <p:animEffect transition="in" filter="fade">
                                      <p:cBhvr>
                                        <p:cTn id="63"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P spid="31" grpId="0" animBg="1"/>
      <p:bldP spid="32" grpId="0" animBg="1"/>
      <p:bldP spid="3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p:cNvSpPr txBox="1"/>
          <p:nvPr/>
        </p:nvSpPr>
        <p:spPr>
          <a:xfrm>
            <a:off x="2408987" y="2276873"/>
            <a:ext cx="4185761" cy="830997"/>
          </a:xfrm>
          <a:prstGeom prst="rect">
            <a:avLst/>
          </a:prstGeom>
          <a:noFill/>
        </p:spPr>
        <p:txBody>
          <a:bodyPr wrap="none" rtlCol="0">
            <a:spAutoFit/>
          </a:bodyPr>
          <a:lstStyle/>
          <a:p>
            <a:pPr marL="0" lvl="1"/>
            <a:r>
              <a:rPr lang="zh-CN" altLang="en-US" sz="4800" b="1" spc="400" dirty="0" smtClean="0">
                <a:solidFill>
                  <a:schemeClr val="bg1"/>
                </a:solidFill>
                <a:latin typeface="微软雅黑" panose="020B0503020204020204" pitchFamily="34" charset="-122"/>
                <a:ea typeface="微软雅黑" panose="020B0503020204020204" pitchFamily="34" charset="-122"/>
              </a:rPr>
              <a:t>明年工作计划</a:t>
            </a:r>
            <a:endParaRPr lang="zh-CN" altLang="en-US" sz="4800" b="1" spc="400" dirty="0">
              <a:solidFill>
                <a:schemeClr val="bg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2468037" y="3122892"/>
            <a:ext cx="4357441" cy="0"/>
          </a:xfrm>
          <a:prstGeom prst="line">
            <a:avLst/>
          </a:prstGeom>
          <a:ln w="9525">
            <a:solidFill>
              <a:schemeClr val="bg1"/>
            </a:solidFill>
            <a:prstDash val="solid"/>
            <a:tailEnd type="diamond"/>
          </a:ln>
        </p:spPr>
        <p:style>
          <a:lnRef idx="1">
            <a:schemeClr val="accent1"/>
          </a:lnRef>
          <a:fillRef idx="0">
            <a:schemeClr val="accent1"/>
          </a:fillRef>
          <a:effectRef idx="0">
            <a:schemeClr val="accent1"/>
          </a:effectRef>
          <a:fontRef idx="minor">
            <a:schemeClr val="tx1"/>
          </a:fontRef>
        </p:style>
      </p:cxnSp>
      <p:sp>
        <p:nvSpPr>
          <p:cNvPr id="6" name="文本框 9"/>
          <p:cNvSpPr txBox="1"/>
          <p:nvPr/>
        </p:nvSpPr>
        <p:spPr>
          <a:xfrm>
            <a:off x="2549343" y="3264849"/>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7" name="文本框 6"/>
          <p:cNvSpPr txBox="1"/>
          <p:nvPr/>
        </p:nvSpPr>
        <p:spPr>
          <a:xfrm>
            <a:off x="2549342" y="3669584"/>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8" name="文本框 9"/>
          <p:cNvSpPr txBox="1"/>
          <p:nvPr/>
        </p:nvSpPr>
        <p:spPr>
          <a:xfrm>
            <a:off x="4820298" y="3269193"/>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sp>
        <p:nvSpPr>
          <p:cNvPr id="9" name="文本框 9"/>
          <p:cNvSpPr txBox="1"/>
          <p:nvPr/>
        </p:nvSpPr>
        <p:spPr>
          <a:xfrm>
            <a:off x="4820299" y="3674528"/>
            <a:ext cx="2677253" cy="266676"/>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735" dirty="0">
                <a:solidFill>
                  <a:schemeClr val="bg1"/>
                </a:solidFill>
                <a:latin typeface="微软雅黑" panose="020B0503020204020204" pitchFamily="34" charset="-122"/>
                <a:ea typeface="微软雅黑" panose="020B0503020204020204" pitchFamily="34" charset="-122"/>
              </a:rPr>
              <a:t>标题文字内容</a:t>
            </a:r>
          </a:p>
        </p:txBody>
      </p:sp>
      <p:grpSp>
        <p:nvGrpSpPr>
          <p:cNvPr id="10" name="组合 9"/>
          <p:cNvGrpSpPr/>
          <p:nvPr/>
        </p:nvGrpSpPr>
        <p:grpSpPr>
          <a:xfrm>
            <a:off x="240837" y="2078753"/>
            <a:ext cx="2016224" cy="2016224"/>
            <a:chOff x="2118480" y="1316166"/>
            <a:chExt cx="1512168" cy="1512168"/>
          </a:xfrm>
        </p:grpSpPr>
        <p:sp>
          <p:nvSpPr>
            <p:cNvPr id="11" name="椭圆 10"/>
            <p:cNvSpPr/>
            <p:nvPr/>
          </p:nvSpPr>
          <p:spPr>
            <a:xfrm>
              <a:off x="2118480" y="1316166"/>
              <a:ext cx="1512168" cy="1512168"/>
            </a:xfrm>
            <a:prstGeom prst="ellipse">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TextBox 67"/>
            <p:cNvSpPr txBox="1"/>
            <p:nvPr/>
          </p:nvSpPr>
          <p:spPr>
            <a:xfrm>
              <a:off x="2363474" y="1556810"/>
              <a:ext cx="1022180" cy="992579"/>
            </a:xfrm>
            <a:prstGeom prst="rect">
              <a:avLst/>
            </a:prstGeom>
            <a:noFill/>
          </p:spPr>
          <p:txBody>
            <a:bodyPr wrap="square" rtlCol="0">
              <a:spAutoFit/>
            </a:bodyPr>
            <a:lstStyle/>
            <a:p>
              <a:pPr marL="0" lvl="1" algn="ctr"/>
              <a:r>
                <a:rPr lang="en-US" altLang="zh-CN" sz="8000" spc="300" dirty="0" smtClean="0">
                  <a:solidFill>
                    <a:schemeClr val="bg1"/>
                  </a:solidFill>
                  <a:latin typeface="Impact" panose="020B0806030902050204" pitchFamily="34" charset="0"/>
                  <a:ea typeface="微软雅黑" panose="020B0503020204020204" pitchFamily="34" charset="-122"/>
                </a:rPr>
                <a:t>05</a:t>
              </a:r>
              <a:endParaRPr lang="zh-CN" altLang="en-US" sz="8000" spc="300" dirty="0">
                <a:solidFill>
                  <a:schemeClr val="bg1"/>
                </a:solidFill>
                <a:latin typeface="Impact" panose="020B0806030902050204" pitchFamily="34" charset="0"/>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53" presetClass="entr" presetSubtype="16"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p:cTn id="10" dur="500" fill="hold"/>
                                        <p:tgtEl>
                                          <p:spTgt spid="10"/>
                                        </p:tgtEl>
                                        <p:attrNameLst>
                                          <p:attrName>ppt_w</p:attrName>
                                        </p:attrNameLst>
                                      </p:cBhvr>
                                      <p:tavLst>
                                        <p:tav tm="0">
                                          <p:val>
                                            <p:fltVal val="0"/>
                                          </p:val>
                                        </p:tav>
                                        <p:tav tm="100000">
                                          <p:val>
                                            <p:strVal val="#ppt_w"/>
                                          </p:val>
                                        </p:tav>
                                      </p:tavLst>
                                    </p:anim>
                                    <p:anim calcmode="lin" valueType="num">
                                      <p:cBhvr>
                                        <p:cTn id="11" dur="500" fill="hold"/>
                                        <p:tgtEl>
                                          <p:spTgt spid="10"/>
                                        </p:tgtEl>
                                        <p:attrNameLst>
                                          <p:attrName>ppt_h</p:attrName>
                                        </p:attrNameLst>
                                      </p:cBhvr>
                                      <p:tavLst>
                                        <p:tav tm="0">
                                          <p:val>
                                            <p:fltVal val="0"/>
                                          </p:val>
                                        </p:tav>
                                        <p:tav tm="100000">
                                          <p:val>
                                            <p:strVal val="#ppt_h"/>
                                          </p:val>
                                        </p:tav>
                                      </p:tavLst>
                                    </p:anim>
                                    <p:animEffect transition="in" filter="fade">
                                      <p:cBhvr>
                                        <p:cTn id="12" dur="500"/>
                                        <p:tgtEl>
                                          <p:spTgt spid="10"/>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p:tgtEl>
                                          <p:spTgt spid="4"/>
                                        </p:tgtEl>
                                        <p:attrNameLst>
                                          <p:attrName>ppt_x</p:attrName>
                                        </p:attrNameLst>
                                      </p:cBhvr>
                                      <p:tavLst>
                                        <p:tav tm="0">
                                          <p:val>
                                            <p:strVal val="#ppt_x-#ppt_w*1.125000"/>
                                          </p:val>
                                        </p:tav>
                                        <p:tav tm="100000">
                                          <p:val>
                                            <p:strVal val="#ppt_x"/>
                                          </p:val>
                                        </p:tav>
                                      </p:tavLst>
                                    </p:anim>
                                    <p:animEffect transition="in" filter="wipe(right)">
                                      <p:cBhvr>
                                        <p:cTn id="16" dur="500"/>
                                        <p:tgtEl>
                                          <p:spTgt spid="4"/>
                                        </p:tgtEl>
                                      </p:cBhvr>
                                    </p:animEffect>
                                  </p:childTnLst>
                                </p:cTn>
                              </p:par>
                            </p:childTnLst>
                          </p:cTn>
                        </p:par>
                        <p:par>
                          <p:cTn id="17" fill="hold">
                            <p:stCondLst>
                              <p:cond delay="500"/>
                            </p:stCondLst>
                            <p:childTnLst>
                              <p:par>
                                <p:cTn id="18" presetID="2" presetClass="entr" presetSubtype="4"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20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20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ppt_x"/>
                                          </p:val>
                                        </p:tav>
                                        <p:tav tm="100000">
                                          <p:val>
                                            <p:strVal val="#ppt_x"/>
                                          </p:val>
                                        </p:tav>
                                      </p:tavLst>
                                    </p:anim>
                                    <p:anim calcmode="lin" valueType="num">
                                      <p:cBhvr additive="base">
                                        <p:cTn id="29" dur="500" fill="hold"/>
                                        <p:tgtEl>
                                          <p:spTgt spid="8"/>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40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fill="hold"/>
                                        <p:tgtEl>
                                          <p:spTgt spid="9"/>
                                        </p:tgtEl>
                                        <p:attrNameLst>
                                          <p:attrName>ppt_x</p:attrName>
                                        </p:attrNameLst>
                                      </p:cBhvr>
                                      <p:tavLst>
                                        <p:tav tm="0">
                                          <p:val>
                                            <p:strVal val="#ppt_x"/>
                                          </p:val>
                                        </p:tav>
                                        <p:tav tm="100000">
                                          <p:val>
                                            <p:strVal val="#ppt_x"/>
                                          </p:val>
                                        </p:tav>
                                      </p:tavLst>
                                    </p:anim>
                                    <p:anim calcmode="lin" valueType="num">
                                      <p:cBhvr additive="base">
                                        <p:cTn id="3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66"/>
          <p:cNvGrpSpPr/>
          <p:nvPr/>
        </p:nvGrpSpPr>
        <p:grpSpPr>
          <a:xfrm>
            <a:off x="8798525" y="3210900"/>
            <a:ext cx="2596630" cy="911661"/>
            <a:chOff x="5603652" y="1661703"/>
            <a:chExt cx="1947726" cy="683746"/>
          </a:xfrm>
        </p:grpSpPr>
        <p:sp>
          <p:nvSpPr>
            <p:cNvPr id="37" name="Text Placeholder 3"/>
            <p:cNvSpPr txBox="1"/>
            <p:nvPr/>
          </p:nvSpPr>
          <p:spPr>
            <a:xfrm>
              <a:off x="5603652" y="1661703"/>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accent3"/>
                  </a:solidFill>
                  <a:latin typeface="+mn-ea"/>
                </a:rPr>
                <a:t>添加副标题</a:t>
              </a:r>
              <a:endParaRPr lang="en-US" dirty="0">
                <a:solidFill>
                  <a:schemeClr val="accent3"/>
                </a:solidFill>
                <a:latin typeface="+mn-ea"/>
              </a:endParaRPr>
            </a:p>
          </p:txBody>
        </p:sp>
        <p:sp>
          <p:nvSpPr>
            <p:cNvPr id="38"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39" name="Group 69"/>
          <p:cNvGrpSpPr/>
          <p:nvPr/>
        </p:nvGrpSpPr>
        <p:grpSpPr>
          <a:xfrm>
            <a:off x="8414528" y="1775102"/>
            <a:ext cx="2596630" cy="913253"/>
            <a:chOff x="5603652" y="1660509"/>
            <a:chExt cx="1947726" cy="684940"/>
          </a:xfrm>
        </p:grpSpPr>
        <p:sp>
          <p:nvSpPr>
            <p:cNvPr id="40" name="Text Placeholder 3"/>
            <p:cNvSpPr txBox="1"/>
            <p:nvPr/>
          </p:nvSpPr>
          <p:spPr>
            <a:xfrm>
              <a:off x="5603652" y="1660509"/>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accent5">
                      <a:lumMod val="75000"/>
                    </a:schemeClr>
                  </a:solidFill>
                  <a:latin typeface="+mn-ea"/>
                </a:rPr>
                <a:t>添加副标题</a:t>
              </a:r>
              <a:endParaRPr lang="en-US" dirty="0">
                <a:solidFill>
                  <a:schemeClr val="accent5">
                    <a:lumMod val="75000"/>
                  </a:schemeClr>
                </a:solidFill>
                <a:latin typeface="+mn-ea"/>
              </a:endParaRPr>
            </a:p>
          </p:txBody>
        </p:sp>
        <p:sp>
          <p:nvSpPr>
            <p:cNvPr id="41"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42" name="Group 72"/>
          <p:cNvGrpSpPr/>
          <p:nvPr/>
        </p:nvGrpSpPr>
        <p:grpSpPr>
          <a:xfrm>
            <a:off x="1041792" y="4693856"/>
            <a:ext cx="2596630" cy="915868"/>
            <a:chOff x="5603652" y="1658548"/>
            <a:chExt cx="1947726" cy="686901"/>
          </a:xfrm>
        </p:grpSpPr>
        <p:sp>
          <p:nvSpPr>
            <p:cNvPr id="43" name="Text Placeholder 3"/>
            <p:cNvSpPr txBox="1"/>
            <p:nvPr/>
          </p:nvSpPr>
          <p:spPr>
            <a:xfrm>
              <a:off x="6878029" y="1658548"/>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dirty="0">
                  <a:solidFill>
                    <a:schemeClr val="accent2"/>
                  </a:solidFill>
                  <a:latin typeface="+mn-ea"/>
                </a:rPr>
                <a:t>添加副标题</a:t>
              </a:r>
              <a:endParaRPr lang="en-US" dirty="0">
                <a:solidFill>
                  <a:schemeClr val="accent2"/>
                </a:solidFill>
                <a:latin typeface="+mn-ea"/>
              </a:endParaRPr>
            </a:p>
          </p:txBody>
        </p:sp>
        <p:sp>
          <p:nvSpPr>
            <p:cNvPr id="44"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45" name="Group 75"/>
          <p:cNvGrpSpPr/>
          <p:nvPr/>
        </p:nvGrpSpPr>
        <p:grpSpPr>
          <a:xfrm>
            <a:off x="720047" y="3281581"/>
            <a:ext cx="2596630" cy="942961"/>
            <a:chOff x="5603652" y="1638228"/>
            <a:chExt cx="1947726" cy="707221"/>
          </a:xfrm>
        </p:grpSpPr>
        <p:sp>
          <p:nvSpPr>
            <p:cNvPr id="46" name="Text Placeholder 3"/>
            <p:cNvSpPr txBox="1"/>
            <p:nvPr/>
          </p:nvSpPr>
          <p:spPr>
            <a:xfrm>
              <a:off x="6878029" y="1638228"/>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dirty="0">
                  <a:solidFill>
                    <a:schemeClr val="accent1"/>
                  </a:solidFill>
                  <a:latin typeface="+mn-ea"/>
                </a:rPr>
                <a:t>添加副标题</a:t>
              </a:r>
              <a:endParaRPr lang="en-US" dirty="0">
                <a:solidFill>
                  <a:schemeClr val="accent1"/>
                </a:solidFill>
                <a:latin typeface="+mn-ea"/>
              </a:endParaRPr>
            </a:p>
          </p:txBody>
        </p:sp>
        <p:sp>
          <p:nvSpPr>
            <p:cNvPr id="47"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48" name="Group 72"/>
          <p:cNvGrpSpPr/>
          <p:nvPr/>
        </p:nvGrpSpPr>
        <p:grpSpPr>
          <a:xfrm>
            <a:off x="1041792" y="1881220"/>
            <a:ext cx="2596630" cy="915868"/>
            <a:chOff x="5603652" y="1658548"/>
            <a:chExt cx="1947726" cy="686901"/>
          </a:xfrm>
        </p:grpSpPr>
        <p:sp>
          <p:nvSpPr>
            <p:cNvPr id="49" name="Text Placeholder 3"/>
            <p:cNvSpPr txBox="1"/>
            <p:nvPr/>
          </p:nvSpPr>
          <p:spPr>
            <a:xfrm>
              <a:off x="6878029" y="1658548"/>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dirty="0">
                  <a:solidFill>
                    <a:schemeClr val="bg2"/>
                  </a:solidFill>
                  <a:latin typeface="+mn-ea"/>
                </a:rPr>
                <a:t>添加副标题</a:t>
              </a:r>
              <a:endParaRPr lang="en-US" dirty="0">
                <a:solidFill>
                  <a:schemeClr val="bg2"/>
                </a:solidFill>
                <a:latin typeface="+mn-ea"/>
              </a:endParaRPr>
            </a:p>
          </p:txBody>
        </p:sp>
        <p:sp>
          <p:nvSpPr>
            <p:cNvPr id="50"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51" name="Group 69"/>
          <p:cNvGrpSpPr/>
          <p:nvPr/>
        </p:nvGrpSpPr>
        <p:grpSpPr>
          <a:xfrm>
            <a:off x="8414528" y="4672370"/>
            <a:ext cx="2596630" cy="913253"/>
            <a:chOff x="5603652" y="1660509"/>
            <a:chExt cx="1947726" cy="684940"/>
          </a:xfrm>
        </p:grpSpPr>
        <p:sp>
          <p:nvSpPr>
            <p:cNvPr id="52" name="Text Placeholder 3"/>
            <p:cNvSpPr txBox="1"/>
            <p:nvPr/>
          </p:nvSpPr>
          <p:spPr>
            <a:xfrm>
              <a:off x="5603652" y="1660509"/>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accent4"/>
                  </a:solidFill>
                  <a:latin typeface="+mn-ea"/>
                </a:rPr>
                <a:t>添加副标题</a:t>
              </a:r>
              <a:endParaRPr lang="en-US" dirty="0">
                <a:solidFill>
                  <a:schemeClr val="accent4"/>
                </a:solidFill>
                <a:latin typeface="+mn-ea"/>
              </a:endParaRPr>
            </a:p>
          </p:txBody>
        </p:sp>
        <p:sp>
          <p:nvSpPr>
            <p:cNvPr id="53"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82" name="Freeform 81"/>
          <p:cNvSpPr/>
          <p:nvPr/>
        </p:nvSpPr>
        <p:spPr>
          <a:xfrm rot="2539609">
            <a:off x="6846619" y="4522709"/>
            <a:ext cx="641147" cy="106841"/>
          </a:xfrm>
          <a:custGeom>
            <a:avLst/>
            <a:gdLst/>
            <a:ahLst/>
            <a:cxnLst/>
            <a:rect l="0" t="0" r="0" b="0"/>
            <a:pathLst>
              <a:path>
                <a:moveTo>
                  <a:pt x="0" y="32211"/>
                </a:moveTo>
                <a:lnTo>
                  <a:pt x="386650" y="32211"/>
                </a:lnTo>
              </a:path>
            </a:pathLst>
          </a:custGeom>
          <a:noFill/>
          <a:ln>
            <a:solidFill>
              <a:schemeClr val="accent4"/>
            </a:solidFill>
          </a:ln>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83" name="Freeform 82"/>
          <p:cNvSpPr/>
          <p:nvPr/>
        </p:nvSpPr>
        <p:spPr>
          <a:xfrm>
            <a:off x="6930185" y="3724089"/>
            <a:ext cx="701802" cy="106841"/>
          </a:xfrm>
          <a:custGeom>
            <a:avLst/>
            <a:gdLst/>
            <a:ahLst/>
            <a:cxnLst/>
            <a:rect l="0" t="0" r="0" b="0"/>
            <a:pathLst>
              <a:path>
                <a:moveTo>
                  <a:pt x="0" y="32211"/>
                </a:moveTo>
                <a:lnTo>
                  <a:pt x="423229" y="32211"/>
                </a:lnTo>
              </a:path>
            </a:pathLst>
          </a:custGeom>
          <a:noFill/>
          <a:ln>
            <a:solidFill>
              <a:schemeClr val="accent3"/>
            </a:solidFill>
          </a:ln>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84" name="Freeform 83"/>
          <p:cNvSpPr/>
          <p:nvPr/>
        </p:nvSpPr>
        <p:spPr>
          <a:xfrm rot="19060391">
            <a:off x="6846619" y="2925469"/>
            <a:ext cx="641147" cy="106841"/>
          </a:xfrm>
          <a:custGeom>
            <a:avLst/>
            <a:gdLst/>
            <a:ahLst/>
            <a:cxnLst/>
            <a:rect l="0" t="0" r="0" b="0"/>
            <a:pathLst>
              <a:path>
                <a:moveTo>
                  <a:pt x="0" y="32211"/>
                </a:moveTo>
                <a:lnTo>
                  <a:pt x="386650" y="32211"/>
                </a:lnTo>
              </a:path>
            </a:pathLst>
          </a:custGeom>
          <a:noFill/>
          <a:ln>
            <a:solidFill>
              <a:schemeClr val="accent5">
                <a:lumMod val="75000"/>
              </a:schemeClr>
            </a:solidFill>
          </a:ln>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86" name="Freeform 85"/>
          <p:cNvSpPr/>
          <p:nvPr/>
        </p:nvSpPr>
        <p:spPr>
          <a:xfrm>
            <a:off x="7171193" y="1845315"/>
            <a:ext cx="1096675"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5">
              <a:lumMod val="75000"/>
            </a:schemeClr>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24" tIns="141824" rIns="141824" bIns="141824" numCol="1" spcCol="1693" anchor="ctr" anchorCtr="0">
            <a:noAutofit/>
          </a:bodyPr>
          <a:lstStyle/>
          <a:p>
            <a:pPr algn="ctr" defTabSz="888365">
              <a:lnSpc>
                <a:spcPct val="90000"/>
              </a:lnSpc>
              <a:spcBef>
                <a:spcPct val="0"/>
              </a:spcBef>
              <a:spcAft>
                <a:spcPct val="35000"/>
              </a:spcAft>
            </a:pPr>
            <a:r>
              <a:rPr lang="en-US" sz="3200" dirty="0">
                <a:latin typeface="+mn-ea"/>
              </a:rPr>
              <a:t>04</a:t>
            </a:r>
          </a:p>
        </p:txBody>
      </p:sp>
      <p:sp>
        <p:nvSpPr>
          <p:cNvPr id="88" name="Freeform 87"/>
          <p:cNvSpPr/>
          <p:nvPr/>
        </p:nvSpPr>
        <p:spPr>
          <a:xfrm>
            <a:off x="7631989" y="3229101"/>
            <a:ext cx="1096675"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3"/>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24" tIns="141824" rIns="141824" bIns="141824" numCol="1" spcCol="1693" anchor="ctr" anchorCtr="0">
            <a:noAutofit/>
          </a:bodyPr>
          <a:lstStyle/>
          <a:p>
            <a:pPr algn="ctr" defTabSz="888365">
              <a:lnSpc>
                <a:spcPct val="90000"/>
              </a:lnSpc>
              <a:spcBef>
                <a:spcPct val="0"/>
              </a:spcBef>
              <a:spcAft>
                <a:spcPct val="35000"/>
              </a:spcAft>
            </a:pPr>
            <a:r>
              <a:rPr lang="en-US" sz="3200" dirty="0">
                <a:solidFill>
                  <a:schemeClr val="bg1">
                    <a:lumMod val="95000"/>
                  </a:schemeClr>
                </a:solidFill>
                <a:latin typeface="+mn-ea"/>
              </a:rPr>
              <a:t>05</a:t>
            </a:r>
            <a:endParaRPr lang="en-US" sz="3200" dirty="0">
              <a:latin typeface="+mn-ea"/>
            </a:endParaRPr>
          </a:p>
        </p:txBody>
      </p:sp>
      <p:sp>
        <p:nvSpPr>
          <p:cNvPr id="90" name="Freeform 89"/>
          <p:cNvSpPr/>
          <p:nvPr/>
        </p:nvSpPr>
        <p:spPr>
          <a:xfrm>
            <a:off x="7171193" y="4636465"/>
            <a:ext cx="1096675"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4"/>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24" tIns="141824" rIns="141824" bIns="141824" numCol="1" spcCol="1693" anchor="ctr" anchorCtr="0">
            <a:noAutofit/>
          </a:bodyPr>
          <a:lstStyle/>
          <a:p>
            <a:pPr algn="ctr" defTabSz="888365">
              <a:lnSpc>
                <a:spcPct val="90000"/>
              </a:lnSpc>
              <a:spcBef>
                <a:spcPct val="0"/>
              </a:spcBef>
              <a:spcAft>
                <a:spcPct val="35000"/>
              </a:spcAft>
            </a:pPr>
            <a:r>
              <a:rPr lang="en-US" sz="3200" dirty="0">
                <a:solidFill>
                  <a:schemeClr val="bg1"/>
                </a:solidFill>
                <a:latin typeface="+mn-ea"/>
              </a:rPr>
              <a:t>06</a:t>
            </a:r>
          </a:p>
        </p:txBody>
      </p:sp>
      <p:sp>
        <p:nvSpPr>
          <p:cNvPr id="110" name="Freeform 109"/>
          <p:cNvSpPr/>
          <p:nvPr/>
        </p:nvSpPr>
        <p:spPr>
          <a:xfrm>
            <a:off x="5243110" y="2924100"/>
            <a:ext cx="1716950" cy="171716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tx2">
              <a:lumMod val="7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24" tIns="141824" rIns="141824" bIns="141824" numCol="1" spcCol="1693" anchor="ctr" anchorCtr="0">
            <a:noAutofit/>
          </a:bodyPr>
          <a:lstStyle/>
          <a:p>
            <a:pPr algn="ctr" defTabSz="888365">
              <a:lnSpc>
                <a:spcPct val="90000"/>
              </a:lnSpc>
              <a:spcBef>
                <a:spcPct val="0"/>
              </a:spcBef>
              <a:spcAft>
                <a:spcPct val="35000"/>
              </a:spcAft>
            </a:pPr>
            <a:endParaRPr lang="en-US" sz="4800" dirty="0">
              <a:latin typeface="+mn-ea"/>
            </a:endParaRPr>
          </a:p>
        </p:txBody>
      </p:sp>
      <p:sp>
        <p:nvSpPr>
          <p:cNvPr id="29" name="Freeform 28"/>
          <p:cNvSpPr/>
          <p:nvPr/>
        </p:nvSpPr>
        <p:spPr>
          <a:xfrm rot="19060391" flipH="1">
            <a:off x="4657664" y="4522709"/>
            <a:ext cx="641147" cy="106841"/>
          </a:xfrm>
          <a:custGeom>
            <a:avLst/>
            <a:gdLst/>
            <a:ahLst/>
            <a:cxnLst/>
            <a:rect l="0" t="0" r="0" b="0"/>
            <a:pathLst>
              <a:path>
                <a:moveTo>
                  <a:pt x="0" y="32211"/>
                </a:moveTo>
                <a:lnTo>
                  <a:pt x="386650" y="32211"/>
                </a:lnTo>
              </a:path>
            </a:pathLst>
          </a:custGeom>
          <a:noFill/>
          <a:ln>
            <a:solidFill>
              <a:schemeClr val="accent2"/>
            </a:solidFill>
          </a:ln>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30" name="Freeform 29"/>
          <p:cNvSpPr/>
          <p:nvPr/>
        </p:nvSpPr>
        <p:spPr>
          <a:xfrm flipH="1">
            <a:off x="4513440" y="3724089"/>
            <a:ext cx="701802" cy="106841"/>
          </a:xfrm>
          <a:custGeom>
            <a:avLst/>
            <a:gdLst/>
            <a:ahLst/>
            <a:cxnLst/>
            <a:rect l="0" t="0" r="0" b="0"/>
            <a:pathLst>
              <a:path>
                <a:moveTo>
                  <a:pt x="0" y="32211"/>
                </a:moveTo>
                <a:lnTo>
                  <a:pt x="423229" y="32211"/>
                </a:lnTo>
              </a:path>
            </a:pathLst>
          </a:custGeom>
          <a:noFill/>
          <a:ln>
            <a:solidFill>
              <a:schemeClr val="accent1"/>
            </a:solidFill>
          </a:ln>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31" name="Freeform 30"/>
          <p:cNvSpPr/>
          <p:nvPr/>
        </p:nvSpPr>
        <p:spPr>
          <a:xfrm rot="2539609" flipH="1">
            <a:off x="4657664" y="2925469"/>
            <a:ext cx="641147" cy="106841"/>
          </a:xfrm>
          <a:custGeom>
            <a:avLst/>
            <a:gdLst/>
            <a:ahLst/>
            <a:cxnLst/>
            <a:rect l="0" t="0" r="0" b="0"/>
            <a:pathLst>
              <a:path>
                <a:moveTo>
                  <a:pt x="0" y="32211"/>
                </a:moveTo>
                <a:lnTo>
                  <a:pt x="386650" y="32211"/>
                </a:lnTo>
              </a:path>
            </a:pathLst>
          </a:custGeom>
          <a:noFill/>
          <a:ln>
            <a:solidFill>
              <a:schemeClr val="accent4"/>
            </a:solidFill>
          </a:ln>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32" name="Freeform 31"/>
          <p:cNvSpPr/>
          <p:nvPr/>
        </p:nvSpPr>
        <p:spPr>
          <a:xfrm>
            <a:off x="3770538" y="1845315"/>
            <a:ext cx="1096675"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4"/>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24" tIns="141824" rIns="141824" bIns="141824" numCol="1" spcCol="1693" anchor="ctr" anchorCtr="0">
            <a:noAutofit/>
          </a:bodyPr>
          <a:lstStyle/>
          <a:p>
            <a:pPr algn="ctr" defTabSz="888365">
              <a:lnSpc>
                <a:spcPct val="90000"/>
              </a:lnSpc>
              <a:spcBef>
                <a:spcPct val="0"/>
              </a:spcBef>
              <a:spcAft>
                <a:spcPct val="35000"/>
              </a:spcAft>
            </a:pPr>
            <a:r>
              <a:rPr lang="en-US" sz="3200" dirty="0">
                <a:latin typeface="+mn-ea"/>
              </a:rPr>
              <a:t>01</a:t>
            </a:r>
          </a:p>
        </p:txBody>
      </p:sp>
      <p:sp>
        <p:nvSpPr>
          <p:cNvPr id="33" name="Freeform 32"/>
          <p:cNvSpPr/>
          <p:nvPr/>
        </p:nvSpPr>
        <p:spPr>
          <a:xfrm>
            <a:off x="3408025" y="3229101"/>
            <a:ext cx="1096675"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1"/>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24" tIns="141824" rIns="141824" bIns="141824" numCol="1" spcCol="1693" anchor="ctr" anchorCtr="0">
            <a:noAutofit/>
          </a:bodyPr>
          <a:lstStyle/>
          <a:p>
            <a:pPr algn="ctr" defTabSz="888365">
              <a:lnSpc>
                <a:spcPct val="90000"/>
              </a:lnSpc>
              <a:spcBef>
                <a:spcPct val="0"/>
              </a:spcBef>
              <a:spcAft>
                <a:spcPct val="35000"/>
              </a:spcAft>
            </a:pPr>
            <a:r>
              <a:rPr lang="en-US" sz="3200" dirty="0">
                <a:solidFill>
                  <a:schemeClr val="bg1"/>
                </a:solidFill>
                <a:latin typeface="+mn-ea"/>
              </a:rPr>
              <a:t>02</a:t>
            </a:r>
            <a:endParaRPr lang="en-US" sz="3200" dirty="0">
              <a:latin typeface="+mn-ea"/>
            </a:endParaRPr>
          </a:p>
        </p:txBody>
      </p:sp>
      <p:sp>
        <p:nvSpPr>
          <p:cNvPr id="34" name="Freeform 33"/>
          <p:cNvSpPr/>
          <p:nvPr/>
        </p:nvSpPr>
        <p:spPr>
          <a:xfrm>
            <a:off x="3792022" y="4636465"/>
            <a:ext cx="1096675"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solidFill>
            <a:schemeClr val="accent2"/>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24" tIns="141824" rIns="141824" bIns="141824" numCol="1" spcCol="1693" anchor="ctr" anchorCtr="0">
            <a:noAutofit/>
          </a:bodyPr>
          <a:lstStyle/>
          <a:p>
            <a:pPr algn="ctr" defTabSz="888365">
              <a:lnSpc>
                <a:spcPct val="90000"/>
              </a:lnSpc>
              <a:spcBef>
                <a:spcPct val="0"/>
              </a:spcBef>
              <a:spcAft>
                <a:spcPct val="35000"/>
              </a:spcAft>
            </a:pPr>
            <a:r>
              <a:rPr lang="en-US" dirty="0">
                <a:solidFill>
                  <a:schemeClr val="bg1"/>
                </a:solidFill>
                <a:latin typeface="+mn-ea"/>
              </a:rPr>
              <a:t>03</a:t>
            </a:r>
          </a:p>
        </p:txBody>
      </p:sp>
      <p:grpSp>
        <p:nvGrpSpPr>
          <p:cNvPr id="54" name="组合 53"/>
          <p:cNvGrpSpPr/>
          <p:nvPr/>
        </p:nvGrpSpPr>
        <p:grpSpPr>
          <a:xfrm>
            <a:off x="5860536" y="3493237"/>
            <a:ext cx="545212" cy="510191"/>
            <a:chOff x="6661150" y="233363"/>
            <a:chExt cx="320675" cy="300038"/>
          </a:xfrm>
          <a:solidFill>
            <a:schemeClr val="bg1"/>
          </a:solidFill>
        </p:grpSpPr>
        <p:sp>
          <p:nvSpPr>
            <p:cNvPr id="55"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56"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57"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58"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10"/>
                                        </p:tgtEl>
                                        <p:attrNameLst>
                                          <p:attrName>style.visibility</p:attrName>
                                        </p:attrNameLst>
                                      </p:cBhvr>
                                      <p:to>
                                        <p:strVal val="visible"/>
                                      </p:to>
                                    </p:set>
                                    <p:anim calcmode="lin" valueType="num">
                                      <p:cBhvr>
                                        <p:cTn id="7" dur="500" fill="hold"/>
                                        <p:tgtEl>
                                          <p:spTgt spid="110"/>
                                        </p:tgtEl>
                                        <p:attrNameLst>
                                          <p:attrName>ppt_w</p:attrName>
                                        </p:attrNameLst>
                                      </p:cBhvr>
                                      <p:tavLst>
                                        <p:tav tm="0">
                                          <p:val>
                                            <p:fltVal val="0"/>
                                          </p:val>
                                        </p:tav>
                                        <p:tav tm="100000">
                                          <p:val>
                                            <p:strVal val="#ppt_w"/>
                                          </p:val>
                                        </p:tav>
                                      </p:tavLst>
                                    </p:anim>
                                    <p:anim calcmode="lin" valueType="num">
                                      <p:cBhvr>
                                        <p:cTn id="8" dur="500" fill="hold"/>
                                        <p:tgtEl>
                                          <p:spTgt spid="110"/>
                                        </p:tgtEl>
                                        <p:attrNameLst>
                                          <p:attrName>ppt_h</p:attrName>
                                        </p:attrNameLst>
                                      </p:cBhvr>
                                      <p:tavLst>
                                        <p:tav tm="0">
                                          <p:val>
                                            <p:fltVal val="0"/>
                                          </p:val>
                                        </p:tav>
                                        <p:tav tm="100000">
                                          <p:val>
                                            <p:strVal val="#ppt_h"/>
                                          </p:val>
                                        </p:tav>
                                      </p:tavLst>
                                    </p:anim>
                                    <p:anim calcmode="lin" valueType="num">
                                      <p:cBhvr>
                                        <p:cTn id="9" dur="500" fill="hold"/>
                                        <p:tgtEl>
                                          <p:spTgt spid="110"/>
                                        </p:tgtEl>
                                        <p:attrNameLst>
                                          <p:attrName>style.rotation</p:attrName>
                                        </p:attrNameLst>
                                      </p:cBhvr>
                                      <p:tavLst>
                                        <p:tav tm="0">
                                          <p:val>
                                            <p:fltVal val="360"/>
                                          </p:val>
                                        </p:tav>
                                        <p:tav tm="100000">
                                          <p:val>
                                            <p:fltVal val="0"/>
                                          </p:val>
                                        </p:tav>
                                      </p:tavLst>
                                    </p:anim>
                                    <p:animEffect transition="in" filter="fade">
                                      <p:cBhvr>
                                        <p:cTn id="10" dur="500"/>
                                        <p:tgtEl>
                                          <p:spTgt spid="110"/>
                                        </p:tgtEl>
                                      </p:cBhvr>
                                    </p:animEffect>
                                  </p:childTnLst>
                                </p:cTn>
                              </p:par>
                            </p:childTnLst>
                          </p:cTn>
                        </p:par>
                        <p:par>
                          <p:cTn id="11" fill="hold">
                            <p:stCondLst>
                              <p:cond delay="500"/>
                            </p:stCondLst>
                            <p:childTnLst>
                              <p:par>
                                <p:cTn id="12" presetID="18" presetClass="entr" presetSubtype="9" fill="hold" nodeType="after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strips(upLeft)">
                                      <p:cBhvr>
                                        <p:cTn id="14" dur="500"/>
                                        <p:tgtEl>
                                          <p:spTgt spid="31"/>
                                        </p:tgtEl>
                                      </p:cBhvr>
                                    </p:animEffect>
                                  </p:childTnLst>
                                </p:cTn>
                              </p:par>
                            </p:childTnLst>
                          </p:cTn>
                        </p:par>
                        <p:par>
                          <p:cTn id="15" fill="hold">
                            <p:stCondLst>
                              <p:cond delay="1000"/>
                            </p:stCondLst>
                            <p:childTnLst>
                              <p:par>
                                <p:cTn id="16" presetID="23" presetClass="entr" presetSubtype="16" fill="hold" grpId="0" nodeType="afterEffect">
                                  <p:stCondLst>
                                    <p:cond delay="0"/>
                                  </p:stCondLst>
                                  <p:childTnLst>
                                    <p:set>
                                      <p:cBhvr>
                                        <p:cTn id="17" dur="1" fill="hold">
                                          <p:stCondLst>
                                            <p:cond delay="0"/>
                                          </p:stCondLst>
                                        </p:cTn>
                                        <p:tgtEl>
                                          <p:spTgt spid="32"/>
                                        </p:tgtEl>
                                        <p:attrNameLst>
                                          <p:attrName>style.visibility</p:attrName>
                                        </p:attrNameLst>
                                      </p:cBhvr>
                                      <p:to>
                                        <p:strVal val="visible"/>
                                      </p:to>
                                    </p:set>
                                    <p:anim calcmode="lin" valueType="num">
                                      <p:cBhvr>
                                        <p:cTn id="18" dur="500" fill="hold"/>
                                        <p:tgtEl>
                                          <p:spTgt spid="32"/>
                                        </p:tgtEl>
                                        <p:attrNameLst>
                                          <p:attrName>ppt_w</p:attrName>
                                        </p:attrNameLst>
                                      </p:cBhvr>
                                      <p:tavLst>
                                        <p:tav tm="0">
                                          <p:val>
                                            <p:fltVal val="0"/>
                                          </p:val>
                                        </p:tav>
                                        <p:tav tm="100000">
                                          <p:val>
                                            <p:strVal val="#ppt_w"/>
                                          </p:val>
                                        </p:tav>
                                      </p:tavLst>
                                    </p:anim>
                                    <p:anim calcmode="lin" valueType="num">
                                      <p:cBhvr>
                                        <p:cTn id="19" dur="500" fill="hold"/>
                                        <p:tgtEl>
                                          <p:spTgt spid="32"/>
                                        </p:tgtEl>
                                        <p:attrNameLst>
                                          <p:attrName>ppt_h</p:attrName>
                                        </p:attrNameLst>
                                      </p:cBhvr>
                                      <p:tavLst>
                                        <p:tav tm="0">
                                          <p:val>
                                            <p:fltVal val="0"/>
                                          </p:val>
                                        </p:tav>
                                        <p:tav tm="100000">
                                          <p:val>
                                            <p:strVal val="#ppt_h"/>
                                          </p:val>
                                        </p:tav>
                                      </p:tavLst>
                                    </p:anim>
                                  </p:childTnLst>
                                </p:cTn>
                              </p:par>
                            </p:childTnLst>
                          </p:cTn>
                        </p:par>
                        <p:par>
                          <p:cTn id="20" fill="hold">
                            <p:stCondLst>
                              <p:cond delay="1500"/>
                            </p:stCondLst>
                            <p:childTnLst>
                              <p:par>
                                <p:cTn id="21" presetID="12" presetClass="entr" presetSubtype="2" fill="hold" nodeType="after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slide(fromRight)">
                                      <p:cBhvr>
                                        <p:cTn id="23" dur="500"/>
                                        <p:tgtEl>
                                          <p:spTgt spid="48"/>
                                        </p:tgtEl>
                                      </p:cBhvr>
                                    </p:animEffect>
                                  </p:childTnLst>
                                </p:cTn>
                              </p:par>
                            </p:childTnLst>
                          </p:cTn>
                        </p:par>
                        <p:par>
                          <p:cTn id="24" fill="hold">
                            <p:stCondLst>
                              <p:cond delay="2000"/>
                            </p:stCondLst>
                            <p:childTnLst>
                              <p:par>
                                <p:cTn id="25" presetID="18" presetClass="entr" presetSubtype="12" fill="hold"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strips(downLeft)">
                                      <p:cBhvr>
                                        <p:cTn id="27" dur="500"/>
                                        <p:tgtEl>
                                          <p:spTgt spid="30"/>
                                        </p:tgtEl>
                                      </p:cBhvr>
                                    </p:animEffect>
                                  </p:childTnLst>
                                </p:cTn>
                              </p:par>
                            </p:childTnLst>
                          </p:cTn>
                        </p:par>
                        <p:par>
                          <p:cTn id="28" fill="hold">
                            <p:stCondLst>
                              <p:cond delay="2500"/>
                            </p:stCondLst>
                            <p:childTnLst>
                              <p:par>
                                <p:cTn id="29" presetID="23" presetClass="entr" presetSubtype="16" fill="hold" grpId="0" nodeType="afterEffect">
                                  <p:stCondLst>
                                    <p:cond delay="0"/>
                                  </p:stCondLst>
                                  <p:childTnLst>
                                    <p:set>
                                      <p:cBhvr>
                                        <p:cTn id="30" dur="1" fill="hold">
                                          <p:stCondLst>
                                            <p:cond delay="0"/>
                                          </p:stCondLst>
                                        </p:cTn>
                                        <p:tgtEl>
                                          <p:spTgt spid="33"/>
                                        </p:tgtEl>
                                        <p:attrNameLst>
                                          <p:attrName>style.visibility</p:attrName>
                                        </p:attrNameLst>
                                      </p:cBhvr>
                                      <p:to>
                                        <p:strVal val="visible"/>
                                      </p:to>
                                    </p:set>
                                    <p:anim calcmode="lin" valueType="num">
                                      <p:cBhvr>
                                        <p:cTn id="31" dur="500" fill="hold"/>
                                        <p:tgtEl>
                                          <p:spTgt spid="33"/>
                                        </p:tgtEl>
                                        <p:attrNameLst>
                                          <p:attrName>ppt_w</p:attrName>
                                        </p:attrNameLst>
                                      </p:cBhvr>
                                      <p:tavLst>
                                        <p:tav tm="0">
                                          <p:val>
                                            <p:fltVal val="0"/>
                                          </p:val>
                                        </p:tav>
                                        <p:tav tm="100000">
                                          <p:val>
                                            <p:strVal val="#ppt_w"/>
                                          </p:val>
                                        </p:tav>
                                      </p:tavLst>
                                    </p:anim>
                                    <p:anim calcmode="lin" valueType="num">
                                      <p:cBhvr>
                                        <p:cTn id="32" dur="500" fill="hold"/>
                                        <p:tgtEl>
                                          <p:spTgt spid="33"/>
                                        </p:tgtEl>
                                        <p:attrNameLst>
                                          <p:attrName>ppt_h</p:attrName>
                                        </p:attrNameLst>
                                      </p:cBhvr>
                                      <p:tavLst>
                                        <p:tav tm="0">
                                          <p:val>
                                            <p:fltVal val="0"/>
                                          </p:val>
                                        </p:tav>
                                        <p:tav tm="100000">
                                          <p:val>
                                            <p:strVal val="#ppt_h"/>
                                          </p:val>
                                        </p:tav>
                                      </p:tavLst>
                                    </p:anim>
                                  </p:childTnLst>
                                </p:cTn>
                              </p:par>
                            </p:childTnLst>
                          </p:cTn>
                        </p:par>
                        <p:par>
                          <p:cTn id="33" fill="hold">
                            <p:stCondLst>
                              <p:cond delay="3000"/>
                            </p:stCondLst>
                            <p:childTnLst>
                              <p:par>
                                <p:cTn id="34" presetID="12" presetClass="entr" presetSubtype="2" fill="hold" nodeType="afterEffect">
                                  <p:stCondLst>
                                    <p:cond delay="0"/>
                                  </p:stCondLst>
                                  <p:childTnLst>
                                    <p:set>
                                      <p:cBhvr>
                                        <p:cTn id="35" dur="1" fill="hold">
                                          <p:stCondLst>
                                            <p:cond delay="0"/>
                                          </p:stCondLst>
                                        </p:cTn>
                                        <p:tgtEl>
                                          <p:spTgt spid="45"/>
                                        </p:tgtEl>
                                        <p:attrNameLst>
                                          <p:attrName>style.visibility</p:attrName>
                                        </p:attrNameLst>
                                      </p:cBhvr>
                                      <p:to>
                                        <p:strVal val="visible"/>
                                      </p:to>
                                    </p:set>
                                    <p:animEffect transition="in" filter="slide(fromRight)">
                                      <p:cBhvr>
                                        <p:cTn id="36" dur="500"/>
                                        <p:tgtEl>
                                          <p:spTgt spid="45"/>
                                        </p:tgtEl>
                                      </p:cBhvr>
                                    </p:animEffect>
                                  </p:childTnLst>
                                </p:cTn>
                              </p:par>
                            </p:childTnLst>
                          </p:cTn>
                        </p:par>
                        <p:par>
                          <p:cTn id="37" fill="hold">
                            <p:stCondLst>
                              <p:cond delay="3500"/>
                            </p:stCondLst>
                            <p:childTnLst>
                              <p:par>
                                <p:cTn id="38" presetID="18" presetClass="entr" presetSubtype="12" fill="hold" nodeType="after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strips(downLeft)">
                                      <p:cBhvr>
                                        <p:cTn id="40" dur="500"/>
                                        <p:tgtEl>
                                          <p:spTgt spid="29"/>
                                        </p:tgtEl>
                                      </p:cBhvr>
                                    </p:animEffect>
                                  </p:childTnLst>
                                </p:cTn>
                              </p:par>
                            </p:childTnLst>
                          </p:cTn>
                        </p:par>
                        <p:par>
                          <p:cTn id="41" fill="hold">
                            <p:stCondLst>
                              <p:cond delay="4000"/>
                            </p:stCondLst>
                            <p:childTnLst>
                              <p:par>
                                <p:cTn id="42" presetID="23" presetClass="entr" presetSubtype="16" fill="hold" grpId="0" nodeType="afterEffect">
                                  <p:stCondLst>
                                    <p:cond delay="0"/>
                                  </p:stCondLst>
                                  <p:childTnLst>
                                    <p:set>
                                      <p:cBhvr>
                                        <p:cTn id="43" dur="1" fill="hold">
                                          <p:stCondLst>
                                            <p:cond delay="0"/>
                                          </p:stCondLst>
                                        </p:cTn>
                                        <p:tgtEl>
                                          <p:spTgt spid="34"/>
                                        </p:tgtEl>
                                        <p:attrNameLst>
                                          <p:attrName>style.visibility</p:attrName>
                                        </p:attrNameLst>
                                      </p:cBhvr>
                                      <p:to>
                                        <p:strVal val="visible"/>
                                      </p:to>
                                    </p:set>
                                    <p:anim calcmode="lin" valueType="num">
                                      <p:cBhvr>
                                        <p:cTn id="44" dur="500" fill="hold"/>
                                        <p:tgtEl>
                                          <p:spTgt spid="34"/>
                                        </p:tgtEl>
                                        <p:attrNameLst>
                                          <p:attrName>ppt_w</p:attrName>
                                        </p:attrNameLst>
                                      </p:cBhvr>
                                      <p:tavLst>
                                        <p:tav tm="0">
                                          <p:val>
                                            <p:fltVal val="0"/>
                                          </p:val>
                                        </p:tav>
                                        <p:tav tm="100000">
                                          <p:val>
                                            <p:strVal val="#ppt_w"/>
                                          </p:val>
                                        </p:tav>
                                      </p:tavLst>
                                    </p:anim>
                                    <p:anim calcmode="lin" valueType="num">
                                      <p:cBhvr>
                                        <p:cTn id="45" dur="500" fill="hold"/>
                                        <p:tgtEl>
                                          <p:spTgt spid="34"/>
                                        </p:tgtEl>
                                        <p:attrNameLst>
                                          <p:attrName>ppt_h</p:attrName>
                                        </p:attrNameLst>
                                      </p:cBhvr>
                                      <p:tavLst>
                                        <p:tav tm="0">
                                          <p:val>
                                            <p:fltVal val="0"/>
                                          </p:val>
                                        </p:tav>
                                        <p:tav tm="100000">
                                          <p:val>
                                            <p:strVal val="#ppt_h"/>
                                          </p:val>
                                        </p:tav>
                                      </p:tavLst>
                                    </p:anim>
                                  </p:childTnLst>
                                </p:cTn>
                              </p:par>
                            </p:childTnLst>
                          </p:cTn>
                        </p:par>
                        <p:par>
                          <p:cTn id="46" fill="hold">
                            <p:stCondLst>
                              <p:cond delay="4500"/>
                            </p:stCondLst>
                            <p:childTnLst>
                              <p:par>
                                <p:cTn id="47" presetID="12" presetClass="entr" presetSubtype="2" fill="hold" nodeType="afterEffect">
                                  <p:stCondLst>
                                    <p:cond delay="0"/>
                                  </p:stCondLst>
                                  <p:childTnLst>
                                    <p:set>
                                      <p:cBhvr>
                                        <p:cTn id="48" dur="1" fill="hold">
                                          <p:stCondLst>
                                            <p:cond delay="0"/>
                                          </p:stCondLst>
                                        </p:cTn>
                                        <p:tgtEl>
                                          <p:spTgt spid="42"/>
                                        </p:tgtEl>
                                        <p:attrNameLst>
                                          <p:attrName>style.visibility</p:attrName>
                                        </p:attrNameLst>
                                      </p:cBhvr>
                                      <p:to>
                                        <p:strVal val="visible"/>
                                      </p:to>
                                    </p:set>
                                    <p:animEffect transition="in" filter="slide(fromRight)">
                                      <p:cBhvr>
                                        <p:cTn id="49" dur="500"/>
                                        <p:tgtEl>
                                          <p:spTgt spid="42"/>
                                        </p:tgtEl>
                                      </p:cBhvr>
                                    </p:animEffect>
                                  </p:childTnLst>
                                </p:cTn>
                              </p:par>
                            </p:childTnLst>
                          </p:cTn>
                        </p:par>
                        <p:par>
                          <p:cTn id="50" fill="hold">
                            <p:stCondLst>
                              <p:cond delay="5000"/>
                            </p:stCondLst>
                            <p:childTnLst>
                              <p:par>
                                <p:cTn id="51" presetID="18" presetClass="entr" presetSubtype="3" fill="hold" nodeType="afterEffect">
                                  <p:stCondLst>
                                    <p:cond delay="0"/>
                                  </p:stCondLst>
                                  <p:childTnLst>
                                    <p:set>
                                      <p:cBhvr>
                                        <p:cTn id="52" dur="1" fill="hold">
                                          <p:stCondLst>
                                            <p:cond delay="0"/>
                                          </p:stCondLst>
                                        </p:cTn>
                                        <p:tgtEl>
                                          <p:spTgt spid="84"/>
                                        </p:tgtEl>
                                        <p:attrNameLst>
                                          <p:attrName>style.visibility</p:attrName>
                                        </p:attrNameLst>
                                      </p:cBhvr>
                                      <p:to>
                                        <p:strVal val="visible"/>
                                      </p:to>
                                    </p:set>
                                    <p:animEffect transition="in" filter="strips(upRight)">
                                      <p:cBhvr>
                                        <p:cTn id="53" dur="500"/>
                                        <p:tgtEl>
                                          <p:spTgt spid="84"/>
                                        </p:tgtEl>
                                      </p:cBhvr>
                                    </p:animEffect>
                                  </p:childTnLst>
                                </p:cTn>
                              </p:par>
                            </p:childTnLst>
                          </p:cTn>
                        </p:par>
                        <p:par>
                          <p:cTn id="54" fill="hold">
                            <p:stCondLst>
                              <p:cond delay="5500"/>
                            </p:stCondLst>
                            <p:childTnLst>
                              <p:par>
                                <p:cTn id="55" presetID="23" presetClass="entr" presetSubtype="16" fill="hold" grpId="0" nodeType="afterEffect">
                                  <p:stCondLst>
                                    <p:cond delay="0"/>
                                  </p:stCondLst>
                                  <p:childTnLst>
                                    <p:set>
                                      <p:cBhvr>
                                        <p:cTn id="56" dur="1" fill="hold">
                                          <p:stCondLst>
                                            <p:cond delay="0"/>
                                          </p:stCondLst>
                                        </p:cTn>
                                        <p:tgtEl>
                                          <p:spTgt spid="86"/>
                                        </p:tgtEl>
                                        <p:attrNameLst>
                                          <p:attrName>style.visibility</p:attrName>
                                        </p:attrNameLst>
                                      </p:cBhvr>
                                      <p:to>
                                        <p:strVal val="visible"/>
                                      </p:to>
                                    </p:set>
                                    <p:anim calcmode="lin" valueType="num">
                                      <p:cBhvr>
                                        <p:cTn id="57" dur="500" fill="hold"/>
                                        <p:tgtEl>
                                          <p:spTgt spid="86"/>
                                        </p:tgtEl>
                                        <p:attrNameLst>
                                          <p:attrName>ppt_w</p:attrName>
                                        </p:attrNameLst>
                                      </p:cBhvr>
                                      <p:tavLst>
                                        <p:tav tm="0">
                                          <p:val>
                                            <p:fltVal val="0"/>
                                          </p:val>
                                        </p:tav>
                                        <p:tav tm="100000">
                                          <p:val>
                                            <p:strVal val="#ppt_w"/>
                                          </p:val>
                                        </p:tav>
                                      </p:tavLst>
                                    </p:anim>
                                    <p:anim calcmode="lin" valueType="num">
                                      <p:cBhvr>
                                        <p:cTn id="58" dur="500" fill="hold"/>
                                        <p:tgtEl>
                                          <p:spTgt spid="86"/>
                                        </p:tgtEl>
                                        <p:attrNameLst>
                                          <p:attrName>ppt_h</p:attrName>
                                        </p:attrNameLst>
                                      </p:cBhvr>
                                      <p:tavLst>
                                        <p:tav tm="0">
                                          <p:val>
                                            <p:fltVal val="0"/>
                                          </p:val>
                                        </p:tav>
                                        <p:tav tm="100000">
                                          <p:val>
                                            <p:strVal val="#ppt_h"/>
                                          </p:val>
                                        </p:tav>
                                      </p:tavLst>
                                    </p:anim>
                                  </p:childTnLst>
                                </p:cTn>
                              </p:par>
                            </p:childTnLst>
                          </p:cTn>
                        </p:par>
                        <p:par>
                          <p:cTn id="59" fill="hold">
                            <p:stCondLst>
                              <p:cond delay="6000"/>
                            </p:stCondLst>
                            <p:childTnLst>
                              <p:par>
                                <p:cTn id="60" presetID="12" presetClass="entr" presetSubtype="8" fill="hold" nodeType="afterEffect">
                                  <p:stCondLst>
                                    <p:cond delay="0"/>
                                  </p:stCondLst>
                                  <p:childTnLst>
                                    <p:set>
                                      <p:cBhvr>
                                        <p:cTn id="61" dur="1" fill="hold">
                                          <p:stCondLst>
                                            <p:cond delay="0"/>
                                          </p:stCondLst>
                                        </p:cTn>
                                        <p:tgtEl>
                                          <p:spTgt spid="39"/>
                                        </p:tgtEl>
                                        <p:attrNameLst>
                                          <p:attrName>style.visibility</p:attrName>
                                        </p:attrNameLst>
                                      </p:cBhvr>
                                      <p:to>
                                        <p:strVal val="visible"/>
                                      </p:to>
                                    </p:set>
                                    <p:animEffect transition="in" filter="slide(fromLeft)">
                                      <p:cBhvr>
                                        <p:cTn id="62" dur="500"/>
                                        <p:tgtEl>
                                          <p:spTgt spid="39"/>
                                        </p:tgtEl>
                                      </p:cBhvr>
                                    </p:animEffect>
                                  </p:childTnLst>
                                </p:cTn>
                              </p:par>
                            </p:childTnLst>
                          </p:cTn>
                        </p:par>
                        <p:par>
                          <p:cTn id="63" fill="hold">
                            <p:stCondLst>
                              <p:cond delay="6500"/>
                            </p:stCondLst>
                            <p:childTnLst>
                              <p:par>
                                <p:cTn id="64" presetID="18" presetClass="entr" presetSubtype="3" fill="hold" nodeType="afterEffect">
                                  <p:stCondLst>
                                    <p:cond delay="0"/>
                                  </p:stCondLst>
                                  <p:childTnLst>
                                    <p:set>
                                      <p:cBhvr>
                                        <p:cTn id="65" dur="1" fill="hold">
                                          <p:stCondLst>
                                            <p:cond delay="0"/>
                                          </p:stCondLst>
                                        </p:cTn>
                                        <p:tgtEl>
                                          <p:spTgt spid="83"/>
                                        </p:tgtEl>
                                        <p:attrNameLst>
                                          <p:attrName>style.visibility</p:attrName>
                                        </p:attrNameLst>
                                      </p:cBhvr>
                                      <p:to>
                                        <p:strVal val="visible"/>
                                      </p:to>
                                    </p:set>
                                    <p:animEffect transition="in" filter="strips(upRight)">
                                      <p:cBhvr>
                                        <p:cTn id="66" dur="500"/>
                                        <p:tgtEl>
                                          <p:spTgt spid="83"/>
                                        </p:tgtEl>
                                      </p:cBhvr>
                                    </p:animEffect>
                                  </p:childTnLst>
                                </p:cTn>
                              </p:par>
                            </p:childTnLst>
                          </p:cTn>
                        </p:par>
                        <p:par>
                          <p:cTn id="67" fill="hold">
                            <p:stCondLst>
                              <p:cond delay="7000"/>
                            </p:stCondLst>
                            <p:childTnLst>
                              <p:par>
                                <p:cTn id="68" presetID="23" presetClass="entr" presetSubtype="16" fill="hold" grpId="0" nodeType="afterEffect">
                                  <p:stCondLst>
                                    <p:cond delay="0"/>
                                  </p:stCondLst>
                                  <p:childTnLst>
                                    <p:set>
                                      <p:cBhvr>
                                        <p:cTn id="69" dur="1" fill="hold">
                                          <p:stCondLst>
                                            <p:cond delay="0"/>
                                          </p:stCondLst>
                                        </p:cTn>
                                        <p:tgtEl>
                                          <p:spTgt spid="88"/>
                                        </p:tgtEl>
                                        <p:attrNameLst>
                                          <p:attrName>style.visibility</p:attrName>
                                        </p:attrNameLst>
                                      </p:cBhvr>
                                      <p:to>
                                        <p:strVal val="visible"/>
                                      </p:to>
                                    </p:set>
                                    <p:anim calcmode="lin" valueType="num">
                                      <p:cBhvr>
                                        <p:cTn id="70" dur="500" fill="hold"/>
                                        <p:tgtEl>
                                          <p:spTgt spid="88"/>
                                        </p:tgtEl>
                                        <p:attrNameLst>
                                          <p:attrName>ppt_w</p:attrName>
                                        </p:attrNameLst>
                                      </p:cBhvr>
                                      <p:tavLst>
                                        <p:tav tm="0">
                                          <p:val>
                                            <p:fltVal val="0"/>
                                          </p:val>
                                        </p:tav>
                                        <p:tav tm="100000">
                                          <p:val>
                                            <p:strVal val="#ppt_w"/>
                                          </p:val>
                                        </p:tav>
                                      </p:tavLst>
                                    </p:anim>
                                    <p:anim calcmode="lin" valueType="num">
                                      <p:cBhvr>
                                        <p:cTn id="71" dur="500" fill="hold"/>
                                        <p:tgtEl>
                                          <p:spTgt spid="88"/>
                                        </p:tgtEl>
                                        <p:attrNameLst>
                                          <p:attrName>ppt_h</p:attrName>
                                        </p:attrNameLst>
                                      </p:cBhvr>
                                      <p:tavLst>
                                        <p:tav tm="0">
                                          <p:val>
                                            <p:fltVal val="0"/>
                                          </p:val>
                                        </p:tav>
                                        <p:tav tm="100000">
                                          <p:val>
                                            <p:strVal val="#ppt_h"/>
                                          </p:val>
                                        </p:tav>
                                      </p:tavLst>
                                    </p:anim>
                                  </p:childTnLst>
                                </p:cTn>
                              </p:par>
                            </p:childTnLst>
                          </p:cTn>
                        </p:par>
                        <p:par>
                          <p:cTn id="72" fill="hold">
                            <p:stCondLst>
                              <p:cond delay="7500"/>
                            </p:stCondLst>
                            <p:childTnLst>
                              <p:par>
                                <p:cTn id="73" presetID="12" presetClass="entr" presetSubtype="8" fill="hold" nodeType="afterEffect">
                                  <p:stCondLst>
                                    <p:cond delay="0"/>
                                  </p:stCondLst>
                                  <p:childTnLst>
                                    <p:set>
                                      <p:cBhvr>
                                        <p:cTn id="74" dur="1" fill="hold">
                                          <p:stCondLst>
                                            <p:cond delay="0"/>
                                          </p:stCondLst>
                                        </p:cTn>
                                        <p:tgtEl>
                                          <p:spTgt spid="36"/>
                                        </p:tgtEl>
                                        <p:attrNameLst>
                                          <p:attrName>style.visibility</p:attrName>
                                        </p:attrNameLst>
                                      </p:cBhvr>
                                      <p:to>
                                        <p:strVal val="visible"/>
                                      </p:to>
                                    </p:set>
                                    <p:animEffect transition="in" filter="slide(fromLeft)">
                                      <p:cBhvr>
                                        <p:cTn id="75" dur="500"/>
                                        <p:tgtEl>
                                          <p:spTgt spid="36"/>
                                        </p:tgtEl>
                                      </p:cBhvr>
                                    </p:animEffect>
                                  </p:childTnLst>
                                </p:cTn>
                              </p:par>
                            </p:childTnLst>
                          </p:cTn>
                        </p:par>
                        <p:par>
                          <p:cTn id="76" fill="hold">
                            <p:stCondLst>
                              <p:cond delay="8000"/>
                            </p:stCondLst>
                            <p:childTnLst>
                              <p:par>
                                <p:cTn id="77" presetID="18" presetClass="entr" presetSubtype="6" fill="hold" nodeType="afterEffect">
                                  <p:stCondLst>
                                    <p:cond delay="0"/>
                                  </p:stCondLst>
                                  <p:childTnLst>
                                    <p:set>
                                      <p:cBhvr>
                                        <p:cTn id="78" dur="1" fill="hold">
                                          <p:stCondLst>
                                            <p:cond delay="0"/>
                                          </p:stCondLst>
                                        </p:cTn>
                                        <p:tgtEl>
                                          <p:spTgt spid="82"/>
                                        </p:tgtEl>
                                        <p:attrNameLst>
                                          <p:attrName>style.visibility</p:attrName>
                                        </p:attrNameLst>
                                      </p:cBhvr>
                                      <p:to>
                                        <p:strVal val="visible"/>
                                      </p:to>
                                    </p:set>
                                    <p:animEffect transition="in" filter="strips(downRight)">
                                      <p:cBhvr>
                                        <p:cTn id="79" dur="500"/>
                                        <p:tgtEl>
                                          <p:spTgt spid="82"/>
                                        </p:tgtEl>
                                      </p:cBhvr>
                                    </p:animEffect>
                                  </p:childTnLst>
                                </p:cTn>
                              </p:par>
                            </p:childTnLst>
                          </p:cTn>
                        </p:par>
                        <p:par>
                          <p:cTn id="80" fill="hold">
                            <p:stCondLst>
                              <p:cond delay="8500"/>
                            </p:stCondLst>
                            <p:childTnLst>
                              <p:par>
                                <p:cTn id="81" presetID="23" presetClass="entr" presetSubtype="16" fill="hold" grpId="0" nodeType="afterEffect">
                                  <p:stCondLst>
                                    <p:cond delay="0"/>
                                  </p:stCondLst>
                                  <p:childTnLst>
                                    <p:set>
                                      <p:cBhvr>
                                        <p:cTn id="82" dur="1" fill="hold">
                                          <p:stCondLst>
                                            <p:cond delay="0"/>
                                          </p:stCondLst>
                                        </p:cTn>
                                        <p:tgtEl>
                                          <p:spTgt spid="90"/>
                                        </p:tgtEl>
                                        <p:attrNameLst>
                                          <p:attrName>style.visibility</p:attrName>
                                        </p:attrNameLst>
                                      </p:cBhvr>
                                      <p:to>
                                        <p:strVal val="visible"/>
                                      </p:to>
                                    </p:set>
                                    <p:anim calcmode="lin" valueType="num">
                                      <p:cBhvr>
                                        <p:cTn id="83" dur="500" fill="hold"/>
                                        <p:tgtEl>
                                          <p:spTgt spid="90"/>
                                        </p:tgtEl>
                                        <p:attrNameLst>
                                          <p:attrName>ppt_w</p:attrName>
                                        </p:attrNameLst>
                                      </p:cBhvr>
                                      <p:tavLst>
                                        <p:tav tm="0">
                                          <p:val>
                                            <p:fltVal val="0"/>
                                          </p:val>
                                        </p:tav>
                                        <p:tav tm="100000">
                                          <p:val>
                                            <p:strVal val="#ppt_w"/>
                                          </p:val>
                                        </p:tav>
                                      </p:tavLst>
                                    </p:anim>
                                    <p:anim calcmode="lin" valueType="num">
                                      <p:cBhvr>
                                        <p:cTn id="84" dur="500" fill="hold"/>
                                        <p:tgtEl>
                                          <p:spTgt spid="90"/>
                                        </p:tgtEl>
                                        <p:attrNameLst>
                                          <p:attrName>ppt_h</p:attrName>
                                        </p:attrNameLst>
                                      </p:cBhvr>
                                      <p:tavLst>
                                        <p:tav tm="0">
                                          <p:val>
                                            <p:fltVal val="0"/>
                                          </p:val>
                                        </p:tav>
                                        <p:tav tm="100000">
                                          <p:val>
                                            <p:strVal val="#ppt_h"/>
                                          </p:val>
                                        </p:tav>
                                      </p:tavLst>
                                    </p:anim>
                                  </p:childTnLst>
                                </p:cTn>
                              </p:par>
                            </p:childTnLst>
                          </p:cTn>
                        </p:par>
                        <p:par>
                          <p:cTn id="85" fill="hold">
                            <p:stCondLst>
                              <p:cond delay="9000"/>
                            </p:stCondLst>
                            <p:childTnLst>
                              <p:par>
                                <p:cTn id="86" presetID="12" presetClass="entr" presetSubtype="8" fill="hold" nodeType="afterEffect">
                                  <p:stCondLst>
                                    <p:cond delay="0"/>
                                  </p:stCondLst>
                                  <p:childTnLst>
                                    <p:set>
                                      <p:cBhvr>
                                        <p:cTn id="87" dur="1" fill="hold">
                                          <p:stCondLst>
                                            <p:cond delay="0"/>
                                          </p:stCondLst>
                                        </p:cTn>
                                        <p:tgtEl>
                                          <p:spTgt spid="51"/>
                                        </p:tgtEl>
                                        <p:attrNameLst>
                                          <p:attrName>style.visibility</p:attrName>
                                        </p:attrNameLst>
                                      </p:cBhvr>
                                      <p:to>
                                        <p:strVal val="visible"/>
                                      </p:to>
                                    </p:set>
                                    <p:animEffect transition="in" filter="slide(fromLeft)">
                                      <p:cBhvr>
                                        <p:cTn id="88" dur="500"/>
                                        <p:tgtEl>
                                          <p:spTgt spid="51"/>
                                        </p:tgtEl>
                                      </p:cBhvr>
                                    </p:animEffect>
                                  </p:childTnLst>
                                </p:cTn>
                              </p:par>
                            </p:childTnLst>
                          </p:cTn>
                        </p:par>
                        <p:par>
                          <p:cTn id="89" fill="hold">
                            <p:stCondLst>
                              <p:cond delay="9500"/>
                            </p:stCondLst>
                            <p:childTnLst>
                              <p:par>
                                <p:cTn id="90" presetID="2" presetClass="entr" presetSubtype="4" accel="50000" decel="50000" fill="hold" nodeType="afterEffect">
                                  <p:stCondLst>
                                    <p:cond delay="0"/>
                                  </p:stCondLst>
                                  <p:childTnLst>
                                    <p:set>
                                      <p:cBhvr>
                                        <p:cTn id="91" dur="1" fill="hold">
                                          <p:stCondLst>
                                            <p:cond delay="0"/>
                                          </p:stCondLst>
                                        </p:cTn>
                                        <p:tgtEl>
                                          <p:spTgt spid="54"/>
                                        </p:tgtEl>
                                        <p:attrNameLst>
                                          <p:attrName>style.visibility</p:attrName>
                                        </p:attrNameLst>
                                      </p:cBhvr>
                                      <p:to>
                                        <p:strVal val="visible"/>
                                      </p:to>
                                    </p:set>
                                    <p:anim calcmode="lin" valueType="num">
                                      <p:cBhvr additive="base">
                                        <p:cTn id="92" dur="500" fill="hold"/>
                                        <p:tgtEl>
                                          <p:spTgt spid="54"/>
                                        </p:tgtEl>
                                        <p:attrNameLst>
                                          <p:attrName>ppt_x</p:attrName>
                                        </p:attrNameLst>
                                      </p:cBhvr>
                                      <p:tavLst>
                                        <p:tav tm="0">
                                          <p:val>
                                            <p:strVal val="#ppt_x"/>
                                          </p:val>
                                        </p:tav>
                                        <p:tav tm="100000">
                                          <p:val>
                                            <p:strVal val="#ppt_x"/>
                                          </p:val>
                                        </p:tav>
                                      </p:tavLst>
                                    </p:anim>
                                    <p:anim calcmode="lin" valueType="num">
                                      <p:cBhvr additive="base">
                                        <p:cTn id="93"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animBg="1"/>
      <p:bldP spid="88" grpId="0" animBg="1"/>
      <p:bldP spid="90" grpId="0" animBg="1"/>
      <p:bldP spid="110" grpId="0" animBg="1"/>
      <p:bldP spid="32" grpId="0" animBg="1"/>
      <p:bldP spid="33" grpId="0" animBg="1"/>
      <p:bldP spid="3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5" name="Shape 2305"/>
          <p:cNvSpPr/>
          <p:nvPr/>
        </p:nvSpPr>
        <p:spPr>
          <a:xfrm>
            <a:off x="4878554" y="3505794"/>
            <a:ext cx="487321" cy="487384"/>
          </a:xfrm>
          <a:custGeom>
            <a:avLst/>
            <a:gdLst/>
            <a:ahLst/>
            <a:cxnLst>
              <a:cxn ang="0">
                <a:pos x="wd2" y="hd2"/>
              </a:cxn>
              <a:cxn ang="5400000">
                <a:pos x="wd2" y="hd2"/>
              </a:cxn>
              <a:cxn ang="10800000">
                <a:pos x="wd2" y="hd2"/>
              </a:cxn>
              <a:cxn ang="16200000">
                <a:pos x="wd2" y="hd2"/>
              </a:cxn>
            </a:cxnLst>
            <a:rect l="0" t="0" r="r" b="b"/>
            <a:pathLst>
              <a:path w="21600" h="21600" extrusionOk="0">
                <a:moveTo>
                  <a:pt x="0" y="7344"/>
                </a:moveTo>
                <a:lnTo>
                  <a:pt x="7344" y="7344"/>
                </a:lnTo>
                <a:lnTo>
                  <a:pt x="7344" y="0"/>
                </a:lnTo>
                <a:lnTo>
                  <a:pt x="14256" y="0"/>
                </a:lnTo>
                <a:lnTo>
                  <a:pt x="14256" y="7344"/>
                </a:lnTo>
                <a:lnTo>
                  <a:pt x="21600" y="7344"/>
                </a:lnTo>
                <a:lnTo>
                  <a:pt x="21600" y="14256"/>
                </a:lnTo>
                <a:lnTo>
                  <a:pt x="14256" y="14256"/>
                </a:lnTo>
                <a:lnTo>
                  <a:pt x="14256" y="21600"/>
                </a:lnTo>
                <a:lnTo>
                  <a:pt x="7344" y="21600"/>
                </a:lnTo>
                <a:lnTo>
                  <a:pt x="7344" y="14256"/>
                </a:lnTo>
                <a:lnTo>
                  <a:pt x="0" y="14256"/>
                </a:lnTo>
                <a:lnTo>
                  <a:pt x="0" y="7344"/>
                </a:lnTo>
                <a:close/>
              </a:path>
            </a:pathLst>
          </a:custGeom>
          <a:solidFill>
            <a:srgbClr val="91958B"/>
          </a:solidFill>
          <a:ln w="12700">
            <a:miter lim="400000"/>
          </a:ln>
        </p:spPr>
        <p:txBody>
          <a:bodyPr lIns="0" tIns="0" rIns="0" bIns="0" anchor="ctr"/>
          <a:lstStyle/>
          <a:p>
            <a:pPr algn="ctr" defTabSz="844550">
              <a:lnSpc>
                <a:spcPct val="90000"/>
              </a:lnSpc>
              <a:spcBef>
                <a:spcPts val="700"/>
              </a:spcBef>
              <a:defRPr sz="1900">
                <a:solidFill>
                  <a:srgbClr val="000000"/>
                </a:solidFill>
              </a:defRPr>
            </a:pPr>
            <a:endParaRPr sz="19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06" name="Shape 2306"/>
          <p:cNvSpPr/>
          <p:nvPr/>
        </p:nvSpPr>
        <p:spPr>
          <a:xfrm>
            <a:off x="5865355" y="3536806"/>
            <a:ext cx="363569" cy="425360"/>
          </a:xfrm>
          <a:custGeom>
            <a:avLst/>
            <a:gdLst/>
            <a:ahLst/>
            <a:cxnLst>
              <a:cxn ang="0">
                <a:pos x="wd2" y="hd2"/>
              </a:cxn>
              <a:cxn ang="5400000">
                <a:pos x="wd2" y="hd2"/>
              </a:cxn>
              <a:cxn ang="10800000">
                <a:pos x="wd2" y="hd2"/>
              </a:cxn>
              <a:cxn ang="16200000">
                <a:pos x="wd2" y="hd2"/>
              </a:cxn>
            </a:cxnLst>
            <a:rect l="0" t="0" r="r" b="b"/>
            <a:pathLst>
              <a:path w="21600" h="21600" extrusionOk="0">
                <a:moveTo>
                  <a:pt x="0" y="4320"/>
                </a:moveTo>
                <a:lnTo>
                  <a:pt x="10800" y="4320"/>
                </a:lnTo>
                <a:lnTo>
                  <a:pt x="10800" y="0"/>
                </a:lnTo>
                <a:lnTo>
                  <a:pt x="21600" y="10800"/>
                </a:lnTo>
                <a:lnTo>
                  <a:pt x="10800" y="21600"/>
                </a:lnTo>
                <a:lnTo>
                  <a:pt x="10800" y="17280"/>
                </a:lnTo>
                <a:lnTo>
                  <a:pt x="0" y="17280"/>
                </a:lnTo>
                <a:lnTo>
                  <a:pt x="0" y="4320"/>
                </a:lnTo>
                <a:close/>
              </a:path>
            </a:pathLst>
          </a:custGeom>
          <a:solidFill>
            <a:srgbClr val="91958B"/>
          </a:solidFill>
          <a:ln w="12700">
            <a:miter lim="400000"/>
          </a:ln>
        </p:spPr>
        <p:txBody>
          <a:bodyPr lIns="0" tIns="0" rIns="0" bIns="0" anchor="ctr"/>
          <a:lstStyle/>
          <a:p>
            <a:pPr algn="ctr" defTabSz="1377950">
              <a:lnSpc>
                <a:spcPct val="90000"/>
              </a:lnSpc>
              <a:spcBef>
                <a:spcPts val="700"/>
              </a:spcBef>
              <a:defRPr sz="3100">
                <a:solidFill>
                  <a:srgbClr val="000000"/>
                </a:solidFill>
              </a:defRPr>
            </a:pPr>
            <a:endParaRPr sz="310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312" name="Group 2312"/>
          <p:cNvGrpSpPr/>
          <p:nvPr/>
        </p:nvGrpSpPr>
        <p:grpSpPr>
          <a:xfrm>
            <a:off x="1431108" y="2111163"/>
            <a:ext cx="3073600" cy="1726922"/>
            <a:chOff x="0" y="-1"/>
            <a:chExt cx="3073999" cy="1726921"/>
          </a:xfrm>
        </p:grpSpPr>
        <p:grpSp>
          <p:nvGrpSpPr>
            <p:cNvPr id="2310" name="Group 2310"/>
            <p:cNvGrpSpPr/>
            <p:nvPr/>
          </p:nvGrpSpPr>
          <p:grpSpPr>
            <a:xfrm>
              <a:off x="999" y="-1"/>
              <a:ext cx="1842144" cy="688952"/>
              <a:chOff x="0" y="0"/>
              <a:chExt cx="1842143" cy="688950"/>
            </a:xfrm>
          </p:grpSpPr>
          <p:sp>
            <p:nvSpPr>
              <p:cNvPr id="2307" name="Shape 2307"/>
              <p:cNvSpPr/>
              <p:nvPr/>
            </p:nvSpPr>
            <p:spPr>
              <a:xfrm>
                <a:off x="0" y="0"/>
                <a:ext cx="361682" cy="369329"/>
              </a:xfrm>
              <a:prstGeom prst="rect">
                <a:avLst/>
              </a:prstGeom>
              <a:noFill/>
              <a:ln w="12700" cap="flat">
                <a:noFill/>
                <a:miter lim="400000"/>
              </a:ln>
              <a:effectLst/>
            </p:spPr>
            <p:txBody>
              <a:bodyPr wrap="none" lIns="45719" tIns="45719" rIns="45719" bIns="45719" numCol="1" anchor="t">
                <a:spAutoFit/>
              </a:bodyPr>
              <a:lstStyle>
                <a:lvl1pPr>
                  <a:defRPr sz="4400" b="1">
                    <a:solidFill>
                      <a:srgbClr val="1C789F"/>
                    </a:solidFill>
                    <a:latin typeface="+mj-lt"/>
                    <a:ea typeface="+mj-ea"/>
                    <a:cs typeface="+mj-cs"/>
                    <a:sym typeface="Source Sans Pro"/>
                  </a:defRPr>
                </a:lvl1pPr>
              </a:lstStyle>
              <a:p>
                <a:pPr lvl="0">
                  <a:defRPr sz="1800" b="0">
                    <a:solidFill>
                      <a:srgbClr val="000000"/>
                    </a:solidFill>
                  </a:defRPr>
                </a:pPr>
                <a:r>
                  <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01</a:t>
                </a:r>
              </a:p>
            </p:txBody>
          </p:sp>
          <p:sp>
            <p:nvSpPr>
              <p:cNvPr id="2308" name="Shape 2308"/>
              <p:cNvSpPr/>
              <p:nvPr/>
            </p:nvSpPr>
            <p:spPr>
              <a:xfrm>
                <a:off x="92737" y="688949"/>
                <a:ext cx="689247" cy="1"/>
              </a:xfrm>
              <a:prstGeom prst="line">
                <a:avLst/>
              </a:prstGeom>
              <a:noFill/>
              <a:ln w="25400" cap="flat">
                <a:solidFill>
                  <a:schemeClr val="bg2">
                    <a:lumMod val="75000"/>
                  </a:schemeClr>
                </a:solidFill>
                <a:prstDash val="solid"/>
                <a:miter lim="400000"/>
              </a:ln>
              <a:effectLst/>
            </p:spPr>
            <p:txBody>
              <a:bodyPr wrap="square" lIns="0" tIns="0" rIns="0" bIns="0" numCol="1" anchor="t">
                <a:noAutofit/>
              </a:bodyPr>
              <a:lstStyle/>
              <a:p>
                <a:pPr defTabSz="457200">
                  <a:defRPr sz="1200">
                    <a:solidFill>
                      <a:srgbClr val="000000"/>
                    </a:solidFill>
                    <a:latin typeface="Helvetica"/>
                    <a:ea typeface="Helvetica"/>
                    <a:cs typeface="Helvetica"/>
                    <a:sym typeface="Helvetica"/>
                  </a:defRPr>
                </a:pPr>
                <a:endParaRPr sz="12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09" name="Shape 2309"/>
              <p:cNvSpPr/>
              <p:nvPr/>
            </p:nvSpPr>
            <p:spPr>
              <a:xfrm>
                <a:off x="826483" y="232521"/>
                <a:ext cx="1015660" cy="369329"/>
              </a:xfrm>
              <a:prstGeom prst="rect">
                <a:avLst/>
              </a:prstGeom>
              <a:noFill/>
              <a:ln w="12700" cap="flat">
                <a:noFill/>
                <a:miter lim="400000"/>
              </a:ln>
              <a:effectLst/>
            </p:spPr>
            <p:txBody>
              <a:bodyPr wrap="none" lIns="45719" tIns="45719" rIns="45719" bIns="45719" numCol="1" anchor="t">
                <a:spAutoFit/>
              </a:bodyPr>
              <a:lstStyle/>
              <a:p>
                <a:pPr lvl="0">
                  <a:defRPr>
                    <a:solidFill>
                      <a:srgbClr val="000000"/>
                    </a:solidFill>
                  </a:defRPr>
                </a:pPr>
                <a:r>
                  <a:rPr lang="zh-CN" altLang="en-US" b="1">
                    <a:solidFill>
                      <a:schemeClr val="tx1">
                        <a:lumMod val="50000"/>
                        <a:lumOff val="50000"/>
                      </a:schemeClr>
                    </a:solidFill>
                    <a:latin typeface="微软雅黑" panose="020B0503020204020204" pitchFamily="34" charset="-122"/>
                    <a:ea typeface="微软雅黑" panose="020B0503020204020204" pitchFamily="34" charset="-122"/>
                    <a:cs typeface="+mj-cs"/>
                    <a:sym typeface="微软雅黑" panose="020B0503020204020204" pitchFamily="34" charset="-122"/>
                  </a:rPr>
                  <a:t>添加标题</a:t>
                </a:r>
              </a:p>
            </p:txBody>
          </p:sp>
        </p:grpSp>
        <p:sp>
          <p:nvSpPr>
            <p:cNvPr id="2311" name="Shape 2311"/>
            <p:cNvSpPr/>
            <p:nvPr/>
          </p:nvSpPr>
          <p:spPr>
            <a:xfrm>
              <a:off x="0" y="803593"/>
              <a:ext cx="3073999" cy="923327"/>
            </a:xfrm>
            <a:prstGeom prst="rect">
              <a:avLst/>
            </a:prstGeom>
            <a:noFill/>
            <a:ln w="12700" cap="flat">
              <a:noFill/>
              <a:miter lim="400000"/>
            </a:ln>
            <a:effectLst/>
          </p:spPr>
          <p:txBody>
            <a:bodyPr wrap="square" lIns="45719" tIns="45719" rIns="45719" bIns="45719" numCol="1" anchor="t">
              <a:spAutoFit/>
            </a:bodyPr>
            <a:lstStyle>
              <a:lvl1pPr>
                <a:defRPr sz="1400">
                  <a:solidFill>
                    <a:srgbClr val="91958B"/>
                  </a:solidFill>
                </a:defRPr>
              </a:lvl1pPr>
            </a:lstStyle>
            <a:p>
              <a:pPr lvl="0">
                <a:defRPr sz="1800">
                  <a:solidFill>
                    <a:srgbClr val="000000"/>
                  </a:solidFill>
                </a:defRPr>
              </a:pPr>
              <a:r>
                <a:rPr lang="zh-CN" altLang="en-US">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r>
                <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grpSp>
      <p:grpSp>
        <p:nvGrpSpPr>
          <p:cNvPr id="2318" name="Group 2318"/>
          <p:cNvGrpSpPr/>
          <p:nvPr/>
        </p:nvGrpSpPr>
        <p:grpSpPr>
          <a:xfrm>
            <a:off x="1385247" y="4476023"/>
            <a:ext cx="2661079" cy="1508104"/>
            <a:chOff x="0" y="-1"/>
            <a:chExt cx="2661424" cy="1508103"/>
          </a:xfrm>
        </p:grpSpPr>
        <p:grpSp>
          <p:nvGrpSpPr>
            <p:cNvPr id="2316" name="Group 2316"/>
            <p:cNvGrpSpPr/>
            <p:nvPr/>
          </p:nvGrpSpPr>
          <p:grpSpPr>
            <a:xfrm>
              <a:off x="998" y="-1"/>
              <a:ext cx="1803694" cy="687154"/>
              <a:chOff x="0" y="0"/>
              <a:chExt cx="1803693" cy="687152"/>
            </a:xfrm>
          </p:grpSpPr>
          <p:sp>
            <p:nvSpPr>
              <p:cNvPr id="2313" name="Shape 2313"/>
              <p:cNvSpPr/>
              <p:nvPr/>
            </p:nvSpPr>
            <p:spPr>
              <a:xfrm>
                <a:off x="0" y="0"/>
                <a:ext cx="361682" cy="369329"/>
              </a:xfrm>
              <a:prstGeom prst="rect">
                <a:avLst/>
              </a:prstGeom>
              <a:noFill/>
              <a:ln w="12700" cap="flat">
                <a:noFill/>
                <a:miter lim="400000"/>
              </a:ln>
              <a:effectLst/>
            </p:spPr>
            <p:txBody>
              <a:bodyPr wrap="none" lIns="45719" tIns="45719" rIns="45719" bIns="45719" numCol="1" anchor="t">
                <a:spAutoFit/>
              </a:bodyPr>
              <a:lstStyle>
                <a:lvl1pPr>
                  <a:defRPr sz="4400" b="1">
                    <a:solidFill>
                      <a:srgbClr val="F79A00"/>
                    </a:solidFill>
                    <a:latin typeface="+mj-lt"/>
                    <a:ea typeface="+mj-ea"/>
                    <a:cs typeface="+mj-cs"/>
                    <a:sym typeface="Source Sans Pro"/>
                  </a:defRPr>
                </a:lvl1pPr>
              </a:lstStyle>
              <a:p>
                <a:pPr lvl="0">
                  <a:defRPr sz="1800" b="0">
                    <a:solidFill>
                      <a:srgbClr val="000000"/>
                    </a:solidFill>
                  </a:defRPr>
                </a:pPr>
                <a:r>
                  <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03</a:t>
                </a:r>
              </a:p>
            </p:txBody>
          </p:sp>
          <p:sp>
            <p:nvSpPr>
              <p:cNvPr id="2314" name="Shape 2314"/>
              <p:cNvSpPr/>
              <p:nvPr/>
            </p:nvSpPr>
            <p:spPr>
              <a:xfrm>
                <a:off x="45870" y="687151"/>
                <a:ext cx="689247" cy="1"/>
              </a:xfrm>
              <a:prstGeom prst="line">
                <a:avLst/>
              </a:prstGeom>
              <a:noFill/>
              <a:ln w="25400" cap="flat">
                <a:solidFill>
                  <a:schemeClr val="bg2">
                    <a:lumMod val="75000"/>
                  </a:schemeClr>
                </a:solidFill>
                <a:prstDash val="solid"/>
                <a:miter lim="400000"/>
              </a:ln>
              <a:effectLst/>
            </p:spPr>
            <p:txBody>
              <a:bodyPr wrap="square" lIns="0" tIns="0" rIns="0" bIns="0" numCol="1" anchor="t">
                <a:noAutofit/>
              </a:bodyPr>
              <a:lstStyle/>
              <a:p>
                <a:pPr defTabSz="457200">
                  <a:defRPr sz="1200">
                    <a:solidFill>
                      <a:srgbClr val="000000"/>
                    </a:solidFill>
                    <a:latin typeface="Helvetica"/>
                    <a:ea typeface="Helvetica"/>
                    <a:cs typeface="Helvetica"/>
                    <a:sym typeface="Helvetica"/>
                  </a:defRPr>
                </a:pPr>
                <a:endParaRPr sz="12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15" name="Shape 2315"/>
              <p:cNvSpPr/>
              <p:nvPr/>
            </p:nvSpPr>
            <p:spPr>
              <a:xfrm>
                <a:off x="788033" y="242031"/>
                <a:ext cx="1015660" cy="369329"/>
              </a:xfrm>
              <a:prstGeom prst="rect">
                <a:avLst/>
              </a:prstGeom>
              <a:noFill/>
              <a:ln w="12700" cap="flat">
                <a:noFill/>
                <a:miter lim="400000"/>
              </a:ln>
              <a:effectLst/>
            </p:spPr>
            <p:txBody>
              <a:bodyPr wrap="none" lIns="45719" tIns="45719" rIns="45719" bIns="45719" numCol="1" anchor="t">
                <a:spAutoFit/>
              </a:bodyPr>
              <a:lstStyle/>
              <a:p>
                <a:pPr lvl="0">
                  <a:defRPr>
                    <a:solidFill>
                      <a:srgbClr val="000000"/>
                    </a:solidFill>
                  </a:defRPr>
                </a:pPr>
                <a:r>
                  <a:rPr lang="zh-CN" altLang="en-US" b="1">
                    <a:solidFill>
                      <a:schemeClr val="tx1">
                        <a:lumMod val="50000"/>
                        <a:lumOff val="50000"/>
                      </a:schemeClr>
                    </a:solidFill>
                    <a:latin typeface="微软雅黑" panose="020B0503020204020204" pitchFamily="34" charset="-122"/>
                    <a:ea typeface="微软雅黑" panose="020B0503020204020204" pitchFamily="34" charset="-122"/>
                    <a:cs typeface="+mj-cs"/>
                    <a:sym typeface="微软雅黑" panose="020B0503020204020204" pitchFamily="34" charset="-122"/>
                  </a:rPr>
                  <a:t>添加标题</a:t>
                </a:r>
              </a:p>
            </p:txBody>
          </p:sp>
        </p:grpSp>
        <p:sp>
          <p:nvSpPr>
            <p:cNvPr id="2317" name="Shape 2317"/>
            <p:cNvSpPr/>
            <p:nvPr/>
          </p:nvSpPr>
          <p:spPr>
            <a:xfrm>
              <a:off x="0" y="769441"/>
              <a:ext cx="2661424" cy="738661"/>
            </a:xfrm>
            <a:prstGeom prst="rect">
              <a:avLst/>
            </a:prstGeom>
            <a:noFill/>
            <a:ln w="12700" cap="flat">
              <a:noFill/>
              <a:miter lim="400000"/>
            </a:ln>
            <a:effectLst/>
          </p:spPr>
          <p:txBody>
            <a:bodyPr wrap="square" lIns="45719" tIns="45719" rIns="45719" bIns="45719" numCol="1" anchor="t">
              <a:spAutoFit/>
            </a:bodyPr>
            <a:lstStyle/>
            <a:p>
              <a:pPr lvl="0">
                <a:defRPr>
                  <a:solidFill>
                    <a:srgbClr val="000000"/>
                  </a:solidFill>
                </a:defRPr>
              </a:pPr>
              <a:r>
                <a:rPr lang="zh-CN" altLang="en-US"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您的内容打在这里，或复制文本在此框中粘贴</a:t>
              </a:r>
              <a:r>
                <a:rPr lang="en-US" altLang="zh-CN"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lvl="0">
                <a:defRPr>
                  <a:solidFill>
                    <a:srgbClr val="000000"/>
                  </a:solidFill>
                </a:defRPr>
              </a:pPr>
              <a:r>
                <a:rPr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grpSp>
      <p:grpSp>
        <p:nvGrpSpPr>
          <p:cNvPr id="2324" name="Group 2324"/>
          <p:cNvGrpSpPr/>
          <p:nvPr/>
        </p:nvGrpSpPr>
        <p:grpSpPr>
          <a:xfrm>
            <a:off x="8817342" y="2433922"/>
            <a:ext cx="2395785" cy="1324507"/>
            <a:chOff x="0" y="-1"/>
            <a:chExt cx="2396096" cy="1324506"/>
          </a:xfrm>
        </p:grpSpPr>
        <p:grpSp>
          <p:nvGrpSpPr>
            <p:cNvPr id="2322" name="Group 2322"/>
            <p:cNvGrpSpPr/>
            <p:nvPr/>
          </p:nvGrpSpPr>
          <p:grpSpPr>
            <a:xfrm>
              <a:off x="0" y="-1"/>
              <a:ext cx="1796643" cy="765825"/>
              <a:chOff x="0" y="0"/>
              <a:chExt cx="1796642" cy="765823"/>
            </a:xfrm>
          </p:grpSpPr>
          <p:sp>
            <p:nvSpPr>
              <p:cNvPr id="2319" name="Shape 2319"/>
              <p:cNvSpPr/>
              <p:nvPr/>
            </p:nvSpPr>
            <p:spPr>
              <a:xfrm>
                <a:off x="0" y="0"/>
                <a:ext cx="361682" cy="369329"/>
              </a:xfrm>
              <a:prstGeom prst="rect">
                <a:avLst/>
              </a:prstGeom>
              <a:noFill/>
              <a:ln w="12700" cap="flat">
                <a:noFill/>
                <a:miter lim="400000"/>
              </a:ln>
              <a:effectLst/>
            </p:spPr>
            <p:txBody>
              <a:bodyPr wrap="none" lIns="45719" tIns="45719" rIns="45719" bIns="45719" numCol="1" anchor="t">
                <a:spAutoFit/>
              </a:bodyPr>
              <a:lstStyle>
                <a:lvl1pPr>
                  <a:defRPr sz="4400" b="1">
                    <a:solidFill>
                      <a:srgbClr val="619405"/>
                    </a:solidFill>
                    <a:latin typeface="+mj-lt"/>
                    <a:ea typeface="+mj-ea"/>
                    <a:cs typeface="+mj-cs"/>
                    <a:sym typeface="Source Sans Pro"/>
                  </a:defRPr>
                </a:lvl1pPr>
              </a:lstStyle>
              <a:p>
                <a:pPr lvl="0">
                  <a:defRPr sz="1800" b="0">
                    <a:solidFill>
                      <a:srgbClr val="000000"/>
                    </a:solidFill>
                  </a:defRPr>
                </a:pPr>
                <a:r>
                  <a:rPr>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03</a:t>
                </a:r>
              </a:p>
            </p:txBody>
          </p:sp>
          <p:sp>
            <p:nvSpPr>
              <p:cNvPr id="2320" name="Shape 2320"/>
              <p:cNvSpPr/>
              <p:nvPr/>
            </p:nvSpPr>
            <p:spPr>
              <a:xfrm>
                <a:off x="45869" y="668810"/>
                <a:ext cx="689247" cy="1"/>
              </a:xfrm>
              <a:prstGeom prst="line">
                <a:avLst/>
              </a:prstGeom>
              <a:noFill/>
              <a:ln w="25400" cap="flat">
                <a:solidFill>
                  <a:schemeClr val="bg2">
                    <a:lumMod val="75000"/>
                  </a:schemeClr>
                </a:solidFill>
                <a:prstDash val="solid"/>
                <a:miter lim="400000"/>
              </a:ln>
              <a:effectLst/>
            </p:spPr>
            <p:txBody>
              <a:bodyPr wrap="square" lIns="0" tIns="0" rIns="0" bIns="0" numCol="1" anchor="t">
                <a:noAutofit/>
              </a:bodyPr>
              <a:lstStyle/>
              <a:p>
                <a:pPr defTabSz="457200">
                  <a:defRPr sz="1200">
                    <a:solidFill>
                      <a:srgbClr val="000000"/>
                    </a:solidFill>
                    <a:latin typeface="Helvetica"/>
                    <a:ea typeface="Helvetica"/>
                    <a:cs typeface="Helvetica"/>
                    <a:sym typeface="Helvetica"/>
                  </a:defRPr>
                </a:pPr>
                <a:endParaRPr sz="12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21" name="Shape 2321"/>
              <p:cNvSpPr/>
              <p:nvPr/>
            </p:nvSpPr>
            <p:spPr>
              <a:xfrm>
                <a:off x="780982" y="119496"/>
                <a:ext cx="1015660" cy="646327"/>
              </a:xfrm>
              <a:prstGeom prst="rect">
                <a:avLst/>
              </a:prstGeom>
              <a:noFill/>
              <a:ln w="12700" cap="flat">
                <a:noFill/>
                <a:miter lim="400000"/>
              </a:ln>
              <a:effectLst/>
            </p:spPr>
            <p:txBody>
              <a:bodyPr wrap="none" lIns="45719" tIns="45719" rIns="45719" bIns="45719" numCol="1" anchor="t">
                <a:spAutoFit/>
              </a:bodyPr>
              <a:lstStyle/>
              <a:p>
                <a:pPr lvl="0">
                  <a:defRPr>
                    <a:solidFill>
                      <a:srgbClr val="000000"/>
                    </a:solidFill>
                  </a:defRPr>
                </a:pPr>
                <a:r>
                  <a:rPr b="1" dirty="0">
                    <a:solidFill>
                      <a:schemeClr val="tx1">
                        <a:lumMod val="50000"/>
                        <a:lumOff val="50000"/>
                      </a:schemeClr>
                    </a:solidFill>
                    <a:latin typeface="微软雅黑" panose="020B0503020204020204" pitchFamily="34" charset="-122"/>
                    <a:ea typeface="微软雅黑" panose="020B0503020204020204" pitchFamily="34" charset="-122"/>
                    <a:cs typeface="+mj-cs"/>
                    <a:sym typeface="微软雅黑" panose="020B0503020204020204" pitchFamily="34" charset="-122"/>
                  </a:rPr>
                  <a:t> </a:t>
                </a:r>
              </a:p>
              <a:p>
                <a:pPr lvl="0">
                  <a:defRPr>
                    <a:solidFill>
                      <a:srgbClr val="000000"/>
                    </a:solidFill>
                  </a:defRPr>
                </a:pPr>
                <a:r>
                  <a:rPr lang="zh-CN" altLang="en-US" b="1" dirty="0">
                    <a:solidFill>
                      <a:schemeClr val="tx1">
                        <a:lumMod val="50000"/>
                        <a:lumOff val="50000"/>
                      </a:schemeClr>
                    </a:solidFill>
                    <a:latin typeface="微软雅黑" panose="020B0503020204020204" pitchFamily="34" charset="-122"/>
                    <a:ea typeface="微软雅黑" panose="020B0503020204020204" pitchFamily="34" charset="-122"/>
                    <a:cs typeface="+mj-cs"/>
                    <a:sym typeface="微软雅黑" panose="020B0503020204020204" pitchFamily="34" charset="-122"/>
                  </a:rPr>
                  <a:t>添加标题</a:t>
                </a:r>
                <a:endParaRPr b="1" dirty="0">
                  <a:solidFill>
                    <a:schemeClr val="tx1">
                      <a:lumMod val="50000"/>
                      <a:lumOff val="50000"/>
                    </a:schemeClr>
                  </a:solidFill>
                  <a:latin typeface="微软雅黑" panose="020B0503020204020204" pitchFamily="34" charset="-122"/>
                  <a:ea typeface="微软雅黑" panose="020B0503020204020204" pitchFamily="34" charset="-122"/>
                  <a:cs typeface="+mj-cs"/>
                  <a:sym typeface="微软雅黑" panose="020B0503020204020204" pitchFamily="34" charset="-122"/>
                </a:endParaRPr>
              </a:p>
            </p:txBody>
          </p:sp>
        </p:grpSp>
        <p:sp>
          <p:nvSpPr>
            <p:cNvPr id="2323" name="Shape 2323"/>
            <p:cNvSpPr/>
            <p:nvPr/>
          </p:nvSpPr>
          <p:spPr>
            <a:xfrm>
              <a:off x="0" y="801287"/>
              <a:ext cx="2396096" cy="523218"/>
            </a:xfrm>
            <a:prstGeom prst="rect">
              <a:avLst/>
            </a:prstGeom>
            <a:noFill/>
            <a:ln w="12700" cap="flat">
              <a:noFill/>
              <a:miter lim="400000"/>
            </a:ln>
            <a:effectLst/>
          </p:spPr>
          <p:txBody>
            <a:bodyPr wrap="square" lIns="45719" tIns="45719" rIns="45719" bIns="45719" numCol="1" anchor="t">
              <a:spAutoFit/>
            </a:bodyPr>
            <a:lstStyle/>
            <a:p>
              <a:pPr lvl="0">
                <a:defRPr>
                  <a:solidFill>
                    <a:srgbClr val="000000"/>
                  </a:solidFill>
                </a:defRPr>
              </a:pPr>
              <a:r>
                <a:rPr lang="zh-CN" altLang="en-US"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您的内容打在这里，或复制文本在此框中粘贴</a:t>
              </a:r>
              <a:r>
                <a:rPr lang="en-US" altLang="zh-CN"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 </a:t>
              </a:r>
            </a:p>
          </p:txBody>
        </p:sp>
      </p:grpSp>
      <p:grpSp>
        <p:nvGrpSpPr>
          <p:cNvPr id="2329" name="Group 2329"/>
          <p:cNvGrpSpPr/>
          <p:nvPr/>
        </p:nvGrpSpPr>
        <p:grpSpPr>
          <a:xfrm>
            <a:off x="4550566" y="4173933"/>
            <a:ext cx="1143296" cy="1143445"/>
            <a:chOff x="0" y="0"/>
            <a:chExt cx="1143443" cy="1143443"/>
          </a:xfrm>
        </p:grpSpPr>
        <p:sp>
          <p:nvSpPr>
            <p:cNvPr id="2325" name="Shape 2325"/>
            <p:cNvSpPr/>
            <p:nvPr/>
          </p:nvSpPr>
          <p:spPr>
            <a:xfrm>
              <a:off x="0" y="0"/>
              <a:ext cx="1143444" cy="1143444"/>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p:spPr>
          <p:style>
            <a:lnRef idx="3">
              <a:schemeClr val="lt1"/>
            </a:lnRef>
            <a:fillRef idx="1">
              <a:schemeClr val="accent3"/>
            </a:fillRef>
            <a:effectRef idx="1">
              <a:schemeClr val="accent3"/>
            </a:effectRef>
            <a:fontRef idx="minor">
              <a:schemeClr val="lt1"/>
            </a:fontRef>
          </p:style>
          <p:txBody>
            <a:bodyPr lIns="91437" tIns="45718" rIns="91437" bIns="45718" rtlCol="0" anchor="ctr"/>
            <a:lstStyle/>
            <a:p>
              <a:pPr algn="ctr" rtl="0"/>
              <a:endParaRPr>
                <a:solidFill>
                  <a:schemeClr val="tx1">
                    <a:lumMod val="65000"/>
                    <a:lumOff val="35000"/>
                  </a:schemeClr>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grpSp>
          <p:nvGrpSpPr>
            <p:cNvPr id="2328" name="Group 2328"/>
            <p:cNvGrpSpPr/>
            <p:nvPr/>
          </p:nvGrpSpPr>
          <p:grpSpPr>
            <a:xfrm>
              <a:off x="354369" y="307282"/>
              <a:ext cx="443389" cy="646304"/>
              <a:chOff x="0" y="0"/>
              <a:chExt cx="443388" cy="646302"/>
            </a:xfrm>
          </p:grpSpPr>
          <p:sp>
            <p:nvSpPr>
              <p:cNvPr id="2326" name="Shape 2326"/>
              <p:cNvSpPr/>
              <p:nvPr/>
            </p:nvSpPr>
            <p:spPr>
              <a:xfrm>
                <a:off x="-1" y="-1"/>
                <a:ext cx="443389" cy="646304"/>
              </a:xfrm>
              <a:custGeom>
                <a:avLst/>
                <a:gdLst/>
                <a:ahLst/>
                <a:cxnLst>
                  <a:cxn ang="0">
                    <a:pos x="wd2" y="hd2"/>
                  </a:cxn>
                  <a:cxn ang="5400000">
                    <a:pos x="wd2" y="hd2"/>
                  </a:cxn>
                  <a:cxn ang="10800000">
                    <a:pos x="wd2" y="hd2"/>
                  </a:cxn>
                  <a:cxn ang="16200000">
                    <a:pos x="wd2" y="hd2"/>
                  </a:cxn>
                </a:cxnLst>
                <a:rect l="0" t="0" r="r" b="b"/>
                <a:pathLst>
                  <a:path w="21600" h="21600" extrusionOk="0">
                    <a:moveTo>
                      <a:pt x="15386" y="14176"/>
                    </a:moveTo>
                    <a:lnTo>
                      <a:pt x="6223" y="14176"/>
                    </a:lnTo>
                    <a:cubicBezTo>
                      <a:pt x="5734" y="13447"/>
                      <a:pt x="5147" y="12717"/>
                      <a:pt x="4568" y="12004"/>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2"/>
                    </a:cubicBezTo>
                    <a:cubicBezTo>
                      <a:pt x="16455" y="12724"/>
                      <a:pt x="15873" y="13450"/>
                      <a:pt x="15386" y="14176"/>
                    </a:cubicBezTo>
                    <a:moveTo>
                      <a:pt x="10800" y="20250"/>
                    </a:moveTo>
                    <a:cubicBezTo>
                      <a:pt x="9805" y="20250"/>
                      <a:pt x="9347" y="20172"/>
                      <a:pt x="8839" y="19407"/>
                    </a:cubicBezTo>
                    <a:lnTo>
                      <a:pt x="13000" y="19049"/>
                    </a:lnTo>
                    <a:cubicBezTo>
                      <a:pt x="12398" y="20165"/>
                      <a:pt x="11959" y="20250"/>
                      <a:pt x="10800" y="20250"/>
                    </a:cubicBezTo>
                    <a:moveTo>
                      <a:pt x="7595" y="16814"/>
                    </a:moveTo>
                    <a:cubicBezTo>
                      <a:pt x="7417" y="16408"/>
                      <a:pt x="7215" y="15979"/>
                      <a:pt x="6991" y="15526"/>
                    </a:cubicBezTo>
                    <a:lnTo>
                      <a:pt x="14616" y="15526"/>
                    </a:lnTo>
                    <a:cubicBezTo>
                      <a:pt x="14496" y="15768"/>
                      <a:pt x="14375" y="16011"/>
                      <a:pt x="14270" y="16240"/>
                    </a:cubicBezTo>
                    <a:cubicBezTo>
                      <a:pt x="14270" y="16240"/>
                      <a:pt x="7595" y="16814"/>
                      <a:pt x="7595" y="16814"/>
                    </a:cubicBezTo>
                    <a:close/>
                    <a:moveTo>
                      <a:pt x="13345" y="18344"/>
                    </a:moveTo>
                    <a:lnTo>
                      <a:pt x="8476" y="18763"/>
                    </a:lnTo>
                    <a:cubicBezTo>
                      <a:pt x="8303" y="18417"/>
                      <a:pt x="8116" y="18012"/>
                      <a:pt x="7890" y="17484"/>
                    </a:cubicBezTo>
                    <a:cubicBezTo>
                      <a:pt x="7887" y="17478"/>
                      <a:pt x="7883" y="17470"/>
                      <a:pt x="7881" y="17463"/>
                    </a:cubicBezTo>
                    <a:lnTo>
                      <a:pt x="13957" y="16942"/>
                    </a:lnTo>
                    <a:cubicBezTo>
                      <a:pt x="13871" y="17141"/>
                      <a:pt x="13778" y="17351"/>
                      <a:pt x="13698" y="17538"/>
                    </a:cubicBezTo>
                    <a:cubicBezTo>
                      <a:pt x="13569" y="17842"/>
                      <a:pt x="13453" y="18105"/>
                      <a:pt x="13345" y="18344"/>
                    </a:cubicBezTo>
                    <a:moveTo>
                      <a:pt x="10800" y="0"/>
                    </a:moveTo>
                    <a:cubicBezTo>
                      <a:pt x="4835" y="0"/>
                      <a:pt x="0" y="3324"/>
                      <a:pt x="0" y="7425"/>
                    </a:cubicBezTo>
                    <a:cubicBezTo>
                      <a:pt x="0" y="10146"/>
                      <a:pt x="3621" y="13030"/>
                      <a:pt x="4939" y="15563"/>
                    </a:cubicBezTo>
                    <a:cubicBezTo>
                      <a:pt x="6906" y="19340"/>
                      <a:pt x="6688" y="21600"/>
                      <a:pt x="10800" y="21600"/>
                    </a:cubicBezTo>
                    <a:cubicBezTo>
                      <a:pt x="14972" y="21600"/>
                      <a:pt x="14692" y="19350"/>
                      <a:pt x="16660" y="15578"/>
                    </a:cubicBezTo>
                    <a:cubicBezTo>
                      <a:pt x="17983" y="13040"/>
                      <a:pt x="21600" y="10124"/>
                      <a:pt x="21600" y="7425"/>
                    </a:cubicBezTo>
                    <a:cubicBezTo>
                      <a:pt x="21600" y="3324"/>
                      <a:pt x="16764" y="0"/>
                      <a:pt x="10800"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27" name="Shape 2327"/>
              <p:cNvSpPr/>
              <p:nvPr/>
            </p:nvSpPr>
            <p:spPr>
              <a:xfrm>
                <a:off x="100369" y="101471"/>
                <a:ext cx="131252" cy="131253"/>
              </a:xfrm>
              <a:custGeom>
                <a:avLst/>
                <a:gdLst/>
                <a:ahLst/>
                <a:cxnLst>
                  <a:cxn ang="0">
                    <a:pos x="wd2" y="hd2"/>
                  </a:cxn>
                  <a:cxn ang="5400000">
                    <a:pos x="wd2" y="hd2"/>
                  </a:cxn>
                  <a:cxn ang="10800000">
                    <a:pos x="wd2" y="hd2"/>
                  </a:cxn>
                  <a:cxn ang="16200000">
                    <a:pos x="wd2" y="hd2"/>
                  </a:cxn>
                </a:cxnLst>
                <a:rect l="0" t="0" r="r" b="b"/>
                <a:pathLst>
                  <a:path w="21600" h="21600" extrusionOk="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nvGrpSpPr>
          <p:cNvPr id="2334" name="Group 2334"/>
          <p:cNvGrpSpPr/>
          <p:nvPr/>
        </p:nvGrpSpPr>
        <p:grpSpPr>
          <a:xfrm>
            <a:off x="4550566" y="2181598"/>
            <a:ext cx="1143296" cy="1143444"/>
            <a:chOff x="0" y="0"/>
            <a:chExt cx="1143443" cy="1143443"/>
          </a:xfrm>
        </p:grpSpPr>
        <p:sp>
          <p:nvSpPr>
            <p:cNvPr id="2330" name="Shape 2330"/>
            <p:cNvSpPr/>
            <p:nvPr/>
          </p:nvSpPr>
          <p:spPr>
            <a:xfrm>
              <a:off x="0" y="0"/>
              <a:ext cx="1143444" cy="1143444"/>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p:spPr>
          <p:style>
            <a:lnRef idx="3">
              <a:schemeClr val="lt1"/>
            </a:lnRef>
            <a:fillRef idx="1">
              <a:schemeClr val="accent2"/>
            </a:fillRef>
            <a:effectRef idx="1">
              <a:schemeClr val="accent2"/>
            </a:effectRef>
            <a:fontRef idx="minor">
              <a:schemeClr val="lt1"/>
            </a:fontRef>
          </p:style>
          <p:txBody>
            <a:bodyPr lIns="91437" tIns="45718" rIns="91437" bIns="45718" rtlCol="0" anchor="ctr"/>
            <a:lstStyle/>
            <a:p>
              <a:pPr algn="ctr" rtl="0"/>
              <a:endParaRPr>
                <a:solidFill>
                  <a:schemeClr val="tx1">
                    <a:lumMod val="65000"/>
                    <a:lumOff val="35000"/>
                  </a:schemeClr>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grpSp>
          <p:nvGrpSpPr>
            <p:cNvPr id="2333" name="Group 2333"/>
            <p:cNvGrpSpPr/>
            <p:nvPr/>
          </p:nvGrpSpPr>
          <p:grpSpPr>
            <a:xfrm>
              <a:off x="317031" y="302465"/>
              <a:ext cx="509380" cy="509356"/>
              <a:chOff x="0" y="0"/>
              <a:chExt cx="509379" cy="509355"/>
            </a:xfrm>
          </p:grpSpPr>
          <p:sp>
            <p:nvSpPr>
              <p:cNvPr id="2331" name="Shape 2331"/>
              <p:cNvSpPr/>
              <p:nvPr/>
            </p:nvSpPr>
            <p:spPr>
              <a:xfrm>
                <a:off x="0" y="0"/>
                <a:ext cx="509380" cy="509356"/>
              </a:xfrm>
              <a:custGeom>
                <a:avLst/>
                <a:gdLst/>
                <a:ahLst/>
                <a:cxnLst>
                  <a:cxn ang="0">
                    <a:pos x="wd2" y="hd2"/>
                  </a:cxn>
                  <a:cxn ang="5400000">
                    <a:pos x="wd2" y="hd2"/>
                  </a:cxn>
                  <a:cxn ang="10800000">
                    <a:pos x="wd2" y="hd2"/>
                  </a:cxn>
                  <a:cxn ang="16200000">
                    <a:pos x="wd2" y="hd2"/>
                  </a:cxn>
                </a:cxnLst>
                <a:rect l="0" t="0" r="r" b="b"/>
                <a:pathLst>
                  <a:path w="21600" h="21600" extrusionOk="0">
                    <a:moveTo>
                      <a:pt x="13499" y="14851"/>
                    </a:moveTo>
                    <a:cubicBezTo>
                      <a:pt x="9772" y="14851"/>
                      <a:pt x="6749" y="11828"/>
                      <a:pt x="6749" y="8100"/>
                    </a:cubicBezTo>
                    <a:cubicBezTo>
                      <a:pt x="6749" y="4372"/>
                      <a:pt x="9772" y="1350"/>
                      <a:pt x="13499" y="1350"/>
                    </a:cubicBezTo>
                    <a:cubicBezTo>
                      <a:pt x="17227" y="1350"/>
                      <a:pt x="20249" y="4372"/>
                      <a:pt x="20249" y="8100"/>
                    </a:cubicBezTo>
                    <a:cubicBezTo>
                      <a:pt x="20249" y="11828"/>
                      <a:pt x="17227" y="14851"/>
                      <a:pt x="13499" y="14851"/>
                    </a:cubicBezTo>
                    <a:moveTo>
                      <a:pt x="3236" y="20043"/>
                    </a:moveTo>
                    <a:cubicBezTo>
                      <a:pt x="3019" y="20267"/>
                      <a:pt x="2718" y="20409"/>
                      <a:pt x="2382" y="20409"/>
                    </a:cubicBezTo>
                    <a:cubicBezTo>
                      <a:pt x="1724" y="20409"/>
                      <a:pt x="1191" y="19876"/>
                      <a:pt x="1191" y="19219"/>
                    </a:cubicBezTo>
                    <a:cubicBezTo>
                      <a:pt x="1191" y="18882"/>
                      <a:pt x="1332" y="18581"/>
                      <a:pt x="1557" y="18364"/>
                    </a:cubicBezTo>
                    <a:lnTo>
                      <a:pt x="1551" y="18359"/>
                    </a:lnTo>
                    <a:lnTo>
                      <a:pt x="6996" y="12914"/>
                    </a:lnTo>
                    <a:cubicBezTo>
                      <a:pt x="7472" y="13556"/>
                      <a:pt x="8039" y="14123"/>
                      <a:pt x="8680" y="14600"/>
                    </a:cubicBezTo>
                    <a:cubicBezTo>
                      <a:pt x="8680" y="14600"/>
                      <a:pt x="3236" y="20043"/>
                      <a:pt x="3236" y="20043"/>
                    </a:cubicBezTo>
                    <a:close/>
                    <a:moveTo>
                      <a:pt x="13499" y="0"/>
                    </a:moveTo>
                    <a:cubicBezTo>
                      <a:pt x="9026" y="0"/>
                      <a:pt x="5399" y="3626"/>
                      <a:pt x="5399" y="8100"/>
                    </a:cubicBezTo>
                    <a:cubicBezTo>
                      <a:pt x="5399" y="9467"/>
                      <a:pt x="5742" y="10754"/>
                      <a:pt x="6341" y="11885"/>
                    </a:cubicBezTo>
                    <a:lnTo>
                      <a:pt x="709" y="17516"/>
                    </a:lnTo>
                    <a:lnTo>
                      <a:pt x="713" y="17521"/>
                    </a:lnTo>
                    <a:cubicBezTo>
                      <a:pt x="274" y="17954"/>
                      <a:pt x="0" y="18553"/>
                      <a:pt x="0" y="19219"/>
                    </a:cubicBezTo>
                    <a:cubicBezTo>
                      <a:pt x="0" y="20534"/>
                      <a:pt x="1066" y="21600"/>
                      <a:pt x="2382" y="21600"/>
                    </a:cubicBezTo>
                    <a:cubicBezTo>
                      <a:pt x="3047" y="21600"/>
                      <a:pt x="3647" y="21327"/>
                      <a:pt x="4079" y="20886"/>
                    </a:cubicBezTo>
                    <a:lnTo>
                      <a:pt x="4078" y="20885"/>
                    </a:lnTo>
                    <a:lnTo>
                      <a:pt x="9708" y="15256"/>
                    </a:lnTo>
                    <a:cubicBezTo>
                      <a:pt x="10839" y="15857"/>
                      <a:pt x="12128" y="16201"/>
                      <a:pt x="13499" y="16201"/>
                    </a:cubicBezTo>
                    <a:cubicBezTo>
                      <a:pt x="17973" y="16201"/>
                      <a:pt x="21600" y="12574"/>
                      <a:pt x="21600" y="8100"/>
                    </a:cubicBezTo>
                    <a:cubicBezTo>
                      <a:pt x="21600" y="3626"/>
                      <a:pt x="17973" y="0"/>
                      <a:pt x="13499"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32" name="Shape 2332"/>
              <p:cNvSpPr/>
              <p:nvPr/>
            </p:nvSpPr>
            <p:spPr>
              <a:xfrm>
                <a:off x="206363" y="79236"/>
                <a:ext cx="120157" cy="119292"/>
              </a:xfrm>
              <a:custGeom>
                <a:avLst/>
                <a:gdLst/>
                <a:ahLst/>
                <a:cxnLst>
                  <a:cxn ang="0">
                    <a:pos x="wd2" y="hd2"/>
                  </a:cxn>
                  <a:cxn ang="5400000">
                    <a:pos x="wd2" y="hd2"/>
                  </a:cxn>
                  <a:cxn ang="10800000">
                    <a:pos x="wd2" y="hd2"/>
                  </a:cxn>
                  <a:cxn ang="16200000">
                    <a:pos x="wd2" y="hd2"/>
                  </a:cxn>
                </a:cxnLst>
                <a:rect l="0" t="0" r="r" b="b"/>
                <a:pathLst>
                  <a:path w="21600" h="21600" extrusionOk="0">
                    <a:moveTo>
                      <a:pt x="20161" y="0"/>
                    </a:moveTo>
                    <a:cubicBezTo>
                      <a:pt x="9025" y="0"/>
                      <a:pt x="0" y="9025"/>
                      <a:pt x="0" y="20160"/>
                    </a:cubicBezTo>
                    <a:cubicBezTo>
                      <a:pt x="0" y="20954"/>
                      <a:pt x="644" y="21600"/>
                      <a:pt x="1440" y="21600"/>
                    </a:cubicBezTo>
                    <a:cubicBezTo>
                      <a:pt x="2235" y="21600"/>
                      <a:pt x="2880" y="20954"/>
                      <a:pt x="2880" y="20160"/>
                    </a:cubicBezTo>
                    <a:cubicBezTo>
                      <a:pt x="2880" y="10618"/>
                      <a:pt x="10617" y="2880"/>
                      <a:pt x="20161" y="2880"/>
                    </a:cubicBezTo>
                    <a:cubicBezTo>
                      <a:pt x="20956" y="2880"/>
                      <a:pt x="21600" y="2234"/>
                      <a:pt x="21600" y="1440"/>
                    </a:cubicBezTo>
                    <a:cubicBezTo>
                      <a:pt x="21600" y="645"/>
                      <a:pt x="20956" y="0"/>
                      <a:pt x="20161"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nvGrpSpPr>
          <p:cNvPr id="2340" name="Group 2340"/>
          <p:cNvGrpSpPr/>
          <p:nvPr/>
        </p:nvGrpSpPr>
        <p:grpSpPr>
          <a:xfrm>
            <a:off x="6379836" y="2606043"/>
            <a:ext cx="2286590" cy="2286887"/>
            <a:chOff x="-1" y="-1"/>
            <a:chExt cx="2286887" cy="2286886"/>
          </a:xfrm>
        </p:grpSpPr>
        <p:sp>
          <p:nvSpPr>
            <p:cNvPr id="2335" name="Shape 2335"/>
            <p:cNvSpPr/>
            <p:nvPr/>
          </p:nvSpPr>
          <p:spPr>
            <a:xfrm>
              <a:off x="-1" y="-1"/>
              <a:ext cx="2286886" cy="2286886"/>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p:spPr>
          <p:style>
            <a:lnRef idx="3">
              <a:schemeClr val="lt1"/>
            </a:lnRef>
            <a:fillRef idx="1">
              <a:schemeClr val="accent1"/>
            </a:fillRef>
            <a:effectRef idx="1">
              <a:schemeClr val="accent1"/>
            </a:effectRef>
            <a:fontRef idx="minor">
              <a:schemeClr val="lt1"/>
            </a:fontRef>
          </p:style>
          <p:txBody>
            <a:bodyPr lIns="91437" tIns="45718" rIns="91437" bIns="45718" rtlCol="0" anchor="ctr"/>
            <a:lstStyle/>
            <a:p>
              <a:pPr algn="ctr" rtl="0"/>
              <a:endParaRPr>
                <a:solidFill>
                  <a:schemeClr val="tx1">
                    <a:lumMod val="65000"/>
                    <a:lumOff val="35000"/>
                  </a:schemeClr>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grpSp>
          <p:nvGrpSpPr>
            <p:cNvPr id="2338" name="Group 2338"/>
            <p:cNvGrpSpPr/>
            <p:nvPr/>
          </p:nvGrpSpPr>
          <p:grpSpPr>
            <a:xfrm>
              <a:off x="804066" y="349808"/>
              <a:ext cx="770489" cy="770454"/>
              <a:chOff x="0" y="0"/>
              <a:chExt cx="770488" cy="770453"/>
            </a:xfrm>
          </p:grpSpPr>
          <p:sp>
            <p:nvSpPr>
              <p:cNvPr id="2336" name="Shape 2336"/>
              <p:cNvSpPr/>
              <p:nvPr/>
            </p:nvSpPr>
            <p:spPr>
              <a:xfrm>
                <a:off x="0" y="0"/>
                <a:ext cx="770489" cy="770454"/>
              </a:xfrm>
              <a:custGeom>
                <a:avLst/>
                <a:gdLst/>
                <a:ahLst/>
                <a:cxnLst>
                  <a:cxn ang="0">
                    <a:pos x="wd2" y="hd2"/>
                  </a:cxn>
                  <a:cxn ang="5400000">
                    <a:pos x="wd2" y="hd2"/>
                  </a:cxn>
                  <a:cxn ang="10800000">
                    <a:pos x="wd2" y="hd2"/>
                  </a:cxn>
                  <a:cxn ang="16200000">
                    <a:pos x="wd2" y="hd2"/>
                  </a:cxn>
                </a:cxnLst>
                <a:rect l="0" t="0" r="r" b="b"/>
                <a:pathLst>
                  <a:path w="21600" h="21600" extrusionOk="0">
                    <a:moveTo>
                      <a:pt x="20235" y="9811"/>
                    </a:moveTo>
                    <a:cubicBezTo>
                      <a:pt x="20220" y="10144"/>
                      <a:pt x="20081" y="10801"/>
                      <a:pt x="18899" y="10801"/>
                    </a:cubicBezTo>
                    <a:lnTo>
                      <a:pt x="17549" y="10801"/>
                    </a:lnTo>
                    <a:cubicBezTo>
                      <a:pt x="17363" y="10801"/>
                      <a:pt x="17212" y="10951"/>
                      <a:pt x="17212" y="11138"/>
                    </a:cubicBezTo>
                    <a:cubicBezTo>
                      <a:pt x="17212" y="11325"/>
                      <a:pt x="17363" y="11476"/>
                      <a:pt x="17549" y="11476"/>
                    </a:cubicBezTo>
                    <a:lnTo>
                      <a:pt x="18858" y="11476"/>
                    </a:lnTo>
                    <a:cubicBezTo>
                      <a:pt x="19870" y="11476"/>
                      <a:pt x="20003" y="12315"/>
                      <a:pt x="19938" y="12720"/>
                    </a:cubicBezTo>
                    <a:cubicBezTo>
                      <a:pt x="19855" y="13224"/>
                      <a:pt x="19618" y="14176"/>
                      <a:pt x="18478" y="14176"/>
                    </a:cubicBezTo>
                    <a:lnTo>
                      <a:pt x="16874" y="14176"/>
                    </a:lnTo>
                    <a:cubicBezTo>
                      <a:pt x="16688" y="14176"/>
                      <a:pt x="16537" y="14326"/>
                      <a:pt x="16537" y="14513"/>
                    </a:cubicBezTo>
                    <a:cubicBezTo>
                      <a:pt x="16537" y="14700"/>
                      <a:pt x="16688" y="14851"/>
                      <a:pt x="16874" y="14851"/>
                    </a:cubicBezTo>
                    <a:lnTo>
                      <a:pt x="18203" y="14851"/>
                    </a:lnTo>
                    <a:cubicBezTo>
                      <a:pt x="19343" y="14851"/>
                      <a:pt x="19243" y="15719"/>
                      <a:pt x="19079" y="16238"/>
                    </a:cubicBezTo>
                    <a:cubicBezTo>
                      <a:pt x="18864" y="16919"/>
                      <a:pt x="18732" y="17550"/>
                      <a:pt x="17297" y="17550"/>
                    </a:cubicBezTo>
                    <a:lnTo>
                      <a:pt x="16196" y="17550"/>
                    </a:lnTo>
                    <a:cubicBezTo>
                      <a:pt x="16009" y="17550"/>
                      <a:pt x="15859" y="17701"/>
                      <a:pt x="15859" y="17888"/>
                    </a:cubicBezTo>
                    <a:cubicBezTo>
                      <a:pt x="15859" y="18074"/>
                      <a:pt x="16009" y="18226"/>
                      <a:pt x="16196" y="18226"/>
                    </a:cubicBezTo>
                    <a:lnTo>
                      <a:pt x="17255" y="18226"/>
                    </a:lnTo>
                    <a:cubicBezTo>
                      <a:pt x="17993" y="18226"/>
                      <a:pt x="18027" y="18924"/>
                      <a:pt x="17950" y="19175"/>
                    </a:cubicBezTo>
                    <a:cubicBezTo>
                      <a:pt x="17866" y="19449"/>
                      <a:pt x="17767" y="19652"/>
                      <a:pt x="17762" y="19661"/>
                    </a:cubicBezTo>
                    <a:cubicBezTo>
                      <a:pt x="17558" y="20029"/>
                      <a:pt x="17229" y="20250"/>
                      <a:pt x="16534" y="20250"/>
                    </a:cubicBezTo>
                    <a:lnTo>
                      <a:pt x="12844" y="20250"/>
                    </a:lnTo>
                    <a:cubicBezTo>
                      <a:pt x="10990" y="20250"/>
                      <a:pt x="9151" y="19830"/>
                      <a:pt x="9104" y="19819"/>
                    </a:cubicBezTo>
                    <a:cubicBezTo>
                      <a:pt x="6299" y="19173"/>
                      <a:pt x="6152" y="19123"/>
                      <a:pt x="5976" y="19073"/>
                    </a:cubicBezTo>
                    <a:cubicBezTo>
                      <a:pt x="5976" y="19073"/>
                      <a:pt x="5405" y="18977"/>
                      <a:pt x="5405" y="18479"/>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6"/>
                    </a:moveTo>
                    <a:cubicBezTo>
                      <a:pt x="4724" y="19949"/>
                      <a:pt x="4423" y="20250"/>
                      <a:pt x="4049" y="20250"/>
                    </a:cubicBezTo>
                    <a:lnTo>
                      <a:pt x="2024" y="20250"/>
                    </a:lnTo>
                    <a:cubicBezTo>
                      <a:pt x="1652" y="20250"/>
                      <a:pt x="1349" y="19949"/>
                      <a:pt x="1349" y="19576"/>
                    </a:cubicBezTo>
                    <a:lnTo>
                      <a:pt x="1349" y="8774"/>
                    </a:lnTo>
                    <a:cubicBezTo>
                      <a:pt x="1349" y="8401"/>
                      <a:pt x="1652" y="8100"/>
                      <a:pt x="2024" y="8100"/>
                    </a:cubicBezTo>
                    <a:lnTo>
                      <a:pt x="4049" y="8100"/>
                    </a:lnTo>
                    <a:cubicBezTo>
                      <a:pt x="4423" y="8100"/>
                      <a:pt x="4724" y="8401"/>
                      <a:pt x="4724" y="8774"/>
                    </a:cubicBezTo>
                    <a:cubicBezTo>
                      <a:pt x="4724" y="8774"/>
                      <a:pt x="4724" y="19576"/>
                      <a:pt x="4724" y="19576"/>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6"/>
                    </a:lnTo>
                    <a:cubicBezTo>
                      <a:pt x="0" y="20692"/>
                      <a:pt x="908" y="21600"/>
                      <a:pt x="2024" y="21600"/>
                    </a:cubicBezTo>
                    <a:lnTo>
                      <a:pt x="4049" y="21600"/>
                    </a:lnTo>
                    <a:cubicBezTo>
                      <a:pt x="4853" y="21600"/>
                      <a:pt x="5525" y="21115"/>
                      <a:pt x="5850" y="20435"/>
                    </a:cubicBezTo>
                    <a:cubicBezTo>
                      <a:pt x="5859" y="20438"/>
                      <a:pt x="5873" y="20442"/>
                      <a:pt x="5882" y="20443"/>
                    </a:cubicBezTo>
                    <a:cubicBezTo>
                      <a:pt x="5927" y="20455"/>
                      <a:pt x="5979" y="20468"/>
                      <a:pt x="6044" y="20486"/>
                    </a:cubicBezTo>
                    <a:cubicBezTo>
                      <a:pt x="6056" y="20488"/>
                      <a:pt x="6062" y="20489"/>
                      <a:pt x="6074" y="20493"/>
                    </a:cubicBezTo>
                    <a:cubicBezTo>
                      <a:pt x="6464" y="20589"/>
                      <a:pt x="7212" y="20769"/>
                      <a:pt x="8812" y="21136"/>
                    </a:cubicBezTo>
                    <a:cubicBezTo>
                      <a:pt x="9155" y="21214"/>
                      <a:pt x="10966" y="21600"/>
                      <a:pt x="12844" y="21600"/>
                    </a:cubicBezTo>
                    <a:lnTo>
                      <a:pt x="16534" y="21600"/>
                    </a:lnTo>
                    <a:cubicBezTo>
                      <a:pt x="17659" y="21600"/>
                      <a:pt x="18469" y="21168"/>
                      <a:pt x="18952" y="20299"/>
                    </a:cubicBezTo>
                    <a:cubicBezTo>
                      <a:pt x="18958" y="20286"/>
                      <a:pt x="19114" y="19983"/>
                      <a:pt x="19240" y="19573"/>
                    </a:cubicBezTo>
                    <a:cubicBezTo>
                      <a:pt x="19336" y="19264"/>
                      <a:pt x="19371" y="18828"/>
                      <a:pt x="19256" y="18385"/>
                    </a:cubicBezTo>
                    <a:cubicBezTo>
                      <a:pt x="19981" y="17887"/>
                      <a:pt x="20214" y="17134"/>
                      <a:pt x="20366" y="16644"/>
                    </a:cubicBezTo>
                    <a:cubicBezTo>
                      <a:pt x="20620" y="15839"/>
                      <a:pt x="20544" y="15236"/>
                      <a:pt x="20367" y="14804"/>
                    </a:cubicBezTo>
                    <a:cubicBezTo>
                      <a:pt x="20775" y="14419"/>
                      <a:pt x="21122" y="13832"/>
                      <a:pt x="21269" y="12936"/>
                    </a:cubicBezTo>
                    <a:cubicBezTo>
                      <a:pt x="21361" y="12381"/>
                      <a:pt x="21263" y="11810"/>
                      <a:pt x="21007" y="11335"/>
                    </a:cubicBezTo>
                    <a:cubicBezTo>
                      <a:pt x="21389" y="10906"/>
                      <a:pt x="21564" y="10365"/>
                      <a:pt x="21583" y="9865"/>
                    </a:cubicBezTo>
                    <a:lnTo>
                      <a:pt x="21591" y="9724"/>
                    </a:lnTo>
                    <a:cubicBezTo>
                      <a:pt x="21596" y="9635"/>
                      <a:pt x="21600" y="9581"/>
                      <a:pt x="21600" y="9386"/>
                    </a:cubicBezTo>
                    <a:cubicBezTo>
                      <a:pt x="21600" y="8533"/>
                      <a:pt x="21010" y="7446"/>
                      <a:pt x="19686" y="7069"/>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37" name="Shape 2337"/>
              <p:cNvSpPr/>
              <p:nvPr/>
            </p:nvSpPr>
            <p:spPr>
              <a:xfrm>
                <a:off x="72438" y="625610"/>
                <a:ext cx="72441" cy="72437"/>
              </a:xfrm>
              <a:custGeom>
                <a:avLst/>
                <a:gdLst/>
                <a:ahLst/>
                <a:cxnLst>
                  <a:cxn ang="0">
                    <a:pos x="wd2" y="hd2"/>
                  </a:cxn>
                  <a:cxn ang="5400000">
                    <a:pos x="wd2" y="hd2"/>
                  </a:cxn>
                  <a:cxn ang="10800000">
                    <a:pos x="wd2" y="hd2"/>
                  </a:cxn>
                  <a:cxn ang="16200000">
                    <a:pos x="wd2" y="hd2"/>
                  </a:cxn>
                </a:cxnLst>
                <a:rect l="0" t="0" r="r" b="b"/>
                <a:pathLst>
                  <a:path w="21600" h="21600" extrusionOk="0">
                    <a:moveTo>
                      <a:pt x="10800" y="14401"/>
                    </a:moveTo>
                    <a:cubicBezTo>
                      <a:pt x="8820" y="14401"/>
                      <a:pt x="7200" y="12783"/>
                      <a:pt x="7200" y="10800"/>
                    </a:cubicBezTo>
                    <a:cubicBezTo>
                      <a:pt x="7200" y="8817"/>
                      <a:pt x="8820" y="7200"/>
                      <a:pt x="10800" y="7200"/>
                    </a:cubicBezTo>
                    <a:cubicBezTo>
                      <a:pt x="12779" y="7200"/>
                      <a:pt x="14400" y="8817"/>
                      <a:pt x="14400" y="10800"/>
                    </a:cubicBezTo>
                    <a:cubicBezTo>
                      <a:pt x="14400" y="12783"/>
                      <a:pt x="12779" y="14401"/>
                      <a:pt x="10800" y="14401"/>
                    </a:cubicBezTo>
                    <a:moveTo>
                      <a:pt x="10800" y="0"/>
                    </a:moveTo>
                    <a:cubicBezTo>
                      <a:pt x="4837" y="0"/>
                      <a:pt x="0" y="4837"/>
                      <a:pt x="0" y="10800"/>
                    </a:cubicBezTo>
                    <a:cubicBezTo>
                      <a:pt x="0" y="16763"/>
                      <a:pt x="4837" y="21600"/>
                      <a:pt x="10800" y="21600"/>
                    </a:cubicBezTo>
                    <a:cubicBezTo>
                      <a:pt x="16762" y="21600"/>
                      <a:pt x="21600" y="16763"/>
                      <a:pt x="21600" y="10800"/>
                    </a:cubicBezTo>
                    <a:cubicBezTo>
                      <a:pt x="21600" y="4837"/>
                      <a:pt x="16762" y="0"/>
                      <a:pt x="10800" y="0"/>
                    </a:cubicBezTo>
                  </a:path>
                </a:pathLst>
              </a:custGeom>
              <a:solidFill>
                <a:srgbClr val="FFFFFF"/>
              </a:solidFill>
              <a:ln w="12700" cap="flat">
                <a:noFill/>
                <a:miter lim="400000"/>
              </a:ln>
              <a:effectLst/>
            </p:spPr>
            <p:txBody>
              <a:bodyPr wrap="square" lIns="0" tIns="0" rIns="0" bIns="0" numCol="1" anchor="ctr">
                <a:noAutofit/>
              </a:bodyPr>
              <a:lstStyle/>
              <a:p>
                <a:pPr defTabSz="457200">
                  <a:defRPr sz="3000">
                    <a:effectLst>
                      <a:outerShdw blurRad="38100" dist="38100" dir="2700000" rotWithShape="0">
                        <a:srgbClr val="000000"/>
                      </a:outerShdw>
                    </a:effectLst>
                  </a:defRPr>
                </a:pPr>
                <a:endParaRPr sz="3000">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339" name="Shape 2339"/>
            <p:cNvSpPr/>
            <p:nvPr/>
          </p:nvSpPr>
          <p:spPr>
            <a:xfrm>
              <a:off x="48405" y="1221347"/>
              <a:ext cx="2238481" cy="369330"/>
            </a:xfrm>
            <a:prstGeom prst="rect">
              <a:avLst/>
            </a:prstGeom>
            <a:noFill/>
            <a:ln w="12700" cap="flat">
              <a:noFill/>
              <a:miter lim="400000"/>
            </a:ln>
            <a:effectLst/>
          </p:spPr>
          <p:txBody>
            <a:bodyPr wrap="square" lIns="45719" tIns="45719" rIns="45719" bIns="45719" numCol="1" anchor="t">
              <a:spAutoFit/>
            </a:bodyPr>
            <a:lstStyle>
              <a:lvl1pPr algn="ctr">
                <a:defRPr sz="1400" b="1" i="1">
                  <a:latin typeface="+mj-lt"/>
                  <a:ea typeface="+mj-ea"/>
                  <a:cs typeface="+mj-cs"/>
                  <a:sym typeface="Source Sans Pro"/>
                </a:defRPr>
              </a:lvl1pPr>
            </a:lstStyle>
            <a:p>
              <a:pPr lvl="0">
                <a:defRPr sz="1800" b="0" i="0">
                  <a:solidFill>
                    <a:srgbClr val="000000"/>
                  </a:solidFill>
                </a:defRPr>
              </a:pPr>
              <a:r>
                <a:rPr lang="zh-CN" altLang="en-US" sz="1800" dirty="0">
                  <a:solidFill>
                    <a:schemeClr val="bg1"/>
                  </a:solidFill>
                  <a:sym typeface="微软雅黑" panose="020B0503020204020204" pitchFamily="34" charset="-122"/>
                </a:rPr>
                <a:t>添加标题</a:t>
              </a:r>
            </a:p>
          </p:txBody>
        </p:sp>
      </p:gr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indefinite" fill="hold"/>
                                        <p:tgtEl>
                                          <p:spTgt spid="2334"/>
                                        </p:tgtEl>
                                        <p:attrNameLst>
                                          <p:attrName>style.visibility</p:attrName>
                                        </p:attrNameLst>
                                      </p:cBhvr>
                                      <p:to>
                                        <p:strVal val="visible"/>
                                      </p:to>
                                    </p:set>
                                    <p:anim calcmode="lin" valueType="num">
                                      <p:cBhvr>
                                        <p:cTn id="7" dur="500" fill="hold"/>
                                        <p:tgtEl>
                                          <p:spTgt spid="2334"/>
                                        </p:tgtEl>
                                        <p:attrNameLst>
                                          <p:attrName>ppt_w</p:attrName>
                                        </p:attrNameLst>
                                      </p:cBhvr>
                                      <p:tavLst>
                                        <p:tav tm="0">
                                          <p:val>
                                            <p:fltVal val="0"/>
                                          </p:val>
                                        </p:tav>
                                        <p:tav tm="100000">
                                          <p:val>
                                            <p:strVal val="#ppt_w"/>
                                          </p:val>
                                        </p:tav>
                                      </p:tavLst>
                                    </p:anim>
                                    <p:anim calcmode="lin" valueType="num">
                                      <p:cBhvr>
                                        <p:cTn id="8" dur="500" fill="hold"/>
                                        <p:tgtEl>
                                          <p:spTgt spid="2334"/>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312"/>
                                        </p:tgtEl>
                                        <p:attrNameLst>
                                          <p:attrName>style.visibility</p:attrName>
                                        </p:attrNameLst>
                                      </p:cBhvr>
                                      <p:to>
                                        <p:strVal val="visible"/>
                                      </p:to>
                                    </p:set>
                                    <p:anim calcmode="lin" valueType="num">
                                      <p:cBhvr additive="base">
                                        <p:cTn id="12" dur="500" fill="hold"/>
                                        <p:tgtEl>
                                          <p:spTgt spid="2312"/>
                                        </p:tgtEl>
                                        <p:attrNameLst>
                                          <p:attrName>ppt_x</p:attrName>
                                        </p:attrNameLst>
                                      </p:cBhvr>
                                      <p:tavLst>
                                        <p:tav tm="0">
                                          <p:val>
                                            <p:strVal val="0-#ppt_w/2"/>
                                          </p:val>
                                        </p:tav>
                                        <p:tav tm="100000">
                                          <p:val>
                                            <p:strVal val="#ppt_x"/>
                                          </p:val>
                                        </p:tav>
                                      </p:tavLst>
                                    </p:anim>
                                    <p:anim calcmode="lin" valueType="num">
                                      <p:cBhvr additive="base">
                                        <p:cTn id="13" dur="500" fill="hold"/>
                                        <p:tgtEl>
                                          <p:spTgt spid="231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 presetClass="entr" presetSubtype="0" fill="hold" grpId="0" nodeType="afterEffect">
                                  <p:stCondLst>
                                    <p:cond delay="0"/>
                                  </p:stCondLst>
                                  <p:childTnLst>
                                    <p:set>
                                      <p:cBhvr>
                                        <p:cTn id="16" dur="indefinite" fill="hold"/>
                                        <p:tgtEl>
                                          <p:spTgt spid="2305"/>
                                        </p:tgtEl>
                                        <p:attrNameLst>
                                          <p:attrName>style.visibility</p:attrName>
                                        </p:attrNameLst>
                                      </p:cBhvr>
                                      <p:to>
                                        <p:strVal val="visible"/>
                                      </p:to>
                                    </p:set>
                                  </p:childTnLst>
                                </p:cTn>
                              </p:par>
                            </p:childTnLst>
                          </p:cTn>
                        </p:par>
                        <p:par>
                          <p:cTn id="17" fill="hold">
                            <p:stCondLst>
                              <p:cond delay="1000"/>
                            </p:stCondLst>
                            <p:childTnLst>
                              <p:par>
                                <p:cTn id="18" presetID="23" presetClass="entr" presetSubtype="32" fill="hold" grpId="0" nodeType="afterEffect">
                                  <p:stCondLst>
                                    <p:cond delay="0"/>
                                  </p:stCondLst>
                                  <p:childTnLst>
                                    <p:set>
                                      <p:cBhvr>
                                        <p:cTn id="19" dur="indefinite" fill="hold"/>
                                        <p:tgtEl>
                                          <p:spTgt spid="2329"/>
                                        </p:tgtEl>
                                        <p:attrNameLst>
                                          <p:attrName>style.visibility</p:attrName>
                                        </p:attrNameLst>
                                      </p:cBhvr>
                                      <p:to>
                                        <p:strVal val="visible"/>
                                      </p:to>
                                    </p:set>
                                    <p:anim calcmode="lin" valueType="num">
                                      <p:cBhvr>
                                        <p:cTn id="20" dur="500" fill="hold"/>
                                        <p:tgtEl>
                                          <p:spTgt spid="2329"/>
                                        </p:tgtEl>
                                        <p:attrNameLst>
                                          <p:attrName>ppt_w</p:attrName>
                                        </p:attrNameLst>
                                      </p:cBhvr>
                                      <p:tavLst>
                                        <p:tav tm="0">
                                          <p:val>
                                            <p:fltVal val="0"/>
                                          </p:val>
                                        </p:tav>
                                        <p:tav tm="100000">
                                          <p:val>
                                            <p:strVal val="#ppt_w"/>
                                          </p:val>
                                        </p:tav>
                                      </p:tavLst>
                                    </p:anim>
                                    <p:anim calcmode="lin" valueType="num">
                                      <p:cBhvr>
                                        <p:cTn id="21" dur="500" fill="hold"/>
                                        <p:tgtEl>
                                          <p:spTgt spid="2329"/>
                                        </p:tgtEl>
                                        <p:attrNameLst>
                                          <p:attrName>ppt_h</p:attrName>
                                        </p:attrNameLst>
                                      </p:cBhvr>
                                      <p:tavLst>
                                        <p:tav tm="0">
                                          <p:val>
                                            <p:fltVal val="0"/>
                                          </p:val>
                                        </p:tav>
                                        <p:tav tm="100000">
                                          <p:val>
                                            <p:strVal val="#ppt_h"/>
                                          </p:val>
                                        </p:tav>
                                      </p:tavLst>
                                    </p:anim>
                                  </p:childTnLst>
                                </p:cTn>
                              </p:par>
                            </p:childTnLst>
                          </p:cTn>
                        </p:par>
                        <p:par>
                          <p:cTn id="22" fill="hold">
                            <p:stCondLst>
                              <p:cond delay="1500"/>
                            </p:stCondLst>
                            <p:childTnLst>
                              <p:par>
                                <p:cTn id="23" presetID="2" presetClass="entr" presetSubtype="8" fill="hold" grpId="0" nodeType="afterEffect">
                                  <p:stCondLst>
                                    <p:cond delay="0"/>
                                  </p:stCondLst>
                                  <p:childTnLst>
                                    <p:set>
                                      <p:cBhvr>
                                        <p:cTn id="24" dur="1" fill="hold">
                                          <p:stCondLst>
                                            <p:cond delay="0"/>
                                          </p:stCondLst>
                                        </p:cTn>
                                        <p:tgtEl>
                                          <p:spTgt spid="2318"/>
                                        </p:tgtEl>
                                        <p:attrNameLst>
                                          <p:attrName>style.visibility</p:attrName>
                                        </p:attrNameLst>
                                      </p:cBhvr>
                                      <p:to>
                                        <p:strVal val="visible"/>
                                      </p:to>
                                    </p:set>
                                    <p:anim calcmode="lin" valueType="num">
                                      <p:cBhvr additive="base">
                                        <p:cTn id="25" dur="500" fill="hold"/>
                                        <p:tgtEl>
                                          <p:spTgt spid="2318"/>
                                        </p:tgtEl>
                                        <p:attrNameLst>
                                          <p:attrName>ppt_x</p:attrName>
                                        </p:attrNameLst>
                                      </p:cBhvr>
                                      <p:tavLst>
                                        <p:tav tm="0">
                                          <p:val>
                                            <p:strVal val="0-#ppt_w/2"/>
                                          </p:val>
                                        </p:tav>
                                        <p:tav tm="100000">
                                          <p:val>
                                            <p:strVal val="#ppt_x"/>
                                          </p:val>
                                        </p:tav>
                                      </p:tavLst>
                                    </p:anim>
                                    <p:anim calcmode="lin" valueType="num">
                                      <p:cBhvr additive="base">
                                        <p:cTn id="26" dur="500" fill="hold"/>
                                        <p:tgtEl>
                                          <p:spTgt spid="2318"/>
                                        </p:tgtEl>
                                        <p:attrNameLst>
                                          <p:attrName>ppt_y</p:attrName>
                                        </p:attrNameLst>
                                      </p:cBhvr>
                                      <p:tavLst>
                                        <p:tav tm="0">
                                          <p:val>
                                            <p:strVal val="#ppt_y"/>
                                          </p:val>
                                        </p:tav>
                                        <p:tav tm="100000">
                                          <p:val>
                                            <p:strVal val="#ppt_y"/>
                                          </p:val>
                                        </p:tav>
                                      </p:tavLst>
                                    </p:anim>
                                  </p:childTnLst>
                                </p:cTn>
                              </p:par>
                            </p:childTnLst>
                          </p:cTn>
                        </p:par>
                        <p:par>
                          <p:cTn id="27" fill="hold">
                            <p:stCondLst>
                              <p:cond delay="2000"/>
                            </p:stCondLst>
                            <p:childTnLst>
                              <p:par>
                                <p:cTn id="28" presetID="1" presetClass="entr" presetSubtype="0" fill="hold" grpId="0" nodeType="afterEffect">
                                  <p:stCondLst>
                                    <p:cond delay="0"/>
                                  </p:stCondLst>
                                  <p:childTnLst>
                                    <p:set>
                                      <p:cBhvr>
                                        <p:cTn id="29" dur="indefinite" fill="hold"/>
                                        <p:tgtEl>
                                          <p:spTgt spid="2306"/>
                                        </p:tgtEl>
                                        <p:attrNameLst>
                                          <p:attrName>style.visibility</p:attrName>
                                        </p:attrNameLst>
                                      </p:cBhvr>
                                      <p:to>
                                        <p:strVal val="visible"/>
                                      </p:to>
                                    </p:set>
                                  </p:childTnLst>
                                </p:cTn>
                              </p:par>
                            </p:childTnLst>
                          </p:cTn>
                        </p:par>
                        <p:par>
                          <p:cTn id="30" fill="hold">
                            <p:stCondLst>
                              <p:cond delay="2000"/>
                            </p:stCondLst>
                            <p:childTnLst>
                              <p:par>
                                <p:cTn id="31" presetID="23" presetClass="entr" presetSubtype="32" fill="hold" grpId="0" nodeType="afterEffect">
                                  <p:stCondLst>
                                    <p:cond delay="0"/>
                                  </p:stCondLst>
                                  <p:childTnLst>
                                    <p:set>
                                      <p:cBhvr>
                                        <p:cTn id="32" dur="indefinite" fill="hold"/>
                                        <p:tgtEl>
                                          <p:spTgt spid="2340"/>
                                        </p:tgtEl>
                                        <p:attrNameLst>
                                          <p:attrName>style.visibility</p:attrName>
                                        </p:attrNameLst>
                                      </p:cBhvr>
                                      <p:to>
                                        <p:strVal val="visible"/>
                                      </p:to>
                                    </p:set>
                                    <p:anim calcmode="lin" valueType="num">
                                      <p:cBhvr>
                                        <p:cTn id="33" dur="500" fill="hold"/>
                                        <p:tgtEl>
                                          <p:spTgt spid="2340"/>
                                        </p:tgtEl>
                                        <p:attrNameLst>
                                          <p:attrName>ppt_w</p:attrName>
                                        </p:attrNameLst>
                                      </p:cBhvr>
                                      <p:tavLst>
                                        <p:tav tm="0">
                                          <p:val>
                                            <p:fltVal val="0"/>
                                          </p:val>
                                        </p:tav>
                                        <p:tav tm="100000">
                                          <p:val>
                                            <p:strVal val="#ppt_w"/>
                                          </p:val>
                                        </p:tav>
                                      </p:tavLst>
                                    </p:anim>
                                    <p:anim calcmode="lin" valueType="num">
                                      <p:cBhvr>
                                        <p:cTn id="34" dur="500" fill="hold"/>
                                        <p:tgtEl>
                                          <p:spTgt spid="2340"/>
                                        </p:tgtEl>
                                        <p:attrNameLst>
                                          <p:attrName>ppt_h</p:attrName>
                                        </p:attrNameLst>
                                      </p:cBhvr>
                                      <p:tavLst>
                                        <p:tav tm="0">
                                          <p:val>
                                            <p:fltVal val="0"/>
                                          </p:val>
                                        </p:tav>
                                        <p:tav tm="100000">
                                          <p:val>
                                            <p:strVal val="#ppt_h"/>
                                          </p:val>
                                        </p:tav>
                                      </p:tavLst>
                                    </p:anim>
                                  </p:childTnLst>
                                </p:cTn>
                              </p:par>
                            </p:childTnLst>
                          </p:cTn>
                        </p:par>
                        <p:par>
                          <p:cTn id="35" fill="hold">
                            <p:stCondLst>
                              <p:cond delay="2500"/>
                            </p:stCondLst>
                            <p:childTnLst>
                              <p:par>
                                <p:cTn id="36" presetID="2" presetClass="entr" presetSubtype="2" fill="hold" grpId="0" nodeType="afterEffect">
                                  <p:stCondLst>
                                    <p:cond delay="0"/>
                                  </p:stCondLst>
                                  <p:childTnLst>
                                    <p:set>
                                      <p:cBhvr>
                                        <p:cTn id="37" dur="1" fill="hold">
                                          <p:stCondLst>
                                            <p:cond delay="0"/>
                                          </p:stCondLst>
                                        </p:cTn>
                                        <p:tgtEl>
                                          <p:spTgt spid="2324"/>
                                        </p:tgtEl>
                                        <p:attrNameLst>
                                          <p:attrName>style.visibility</p:attrName>
                                        </p:attrNameLst>
                                      </p:cBhvr>
                                      <p:to>
                                        <p:strVal val="visible"/>
                                      </p:to>
                                    </p:set>
                                    <p:anim calcmode="lin" valueType="num">
                                      <p:cBhvr additive="base">
                                        <p:cTn id="38" dur="500" fill="hold"/>
                                        <p:tgtEl>
                                          <p:spTgt spid="2324"/>
                                        </p:tgtEl>
                                        <p:attrNameLst>
                                          <p:attrName>ppt_x</p:attrName>
                                        </p:attrNameLst>
                                      </p:cBhvr>
                                      <p:tavLst>
                                        <p:tav tm="0">
                                          <p:val>
                                            <p:strVal val="1+#ppt_w/2"/>
                                          </p:val>
                                        </p:tav>
                                        <p:tav tm="100000">
                                          <p:val>
                                            <p:strVal val="#ppt_x"/>
                                          </p:val>
                                        </p:tav>
                                      </p:tavLst>
                                    </p:anim>
                                    <p:anim calcmode="lin" valueType="num">
                                      <p:cBhvr additive="base">
                                        <p:cTn id="39" dur="500" fill="hold"/>
                                        <p:tgtEl>
                                          <p:spTgt spid="23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5" grpId="0" animBg="1" advAuto="0"/>
      <p:bldP spid="2306" grpId="0" animBg="1" advAuto="0"/>
      <p:bldP spid="2312" grpId="0" advAuto="0"/>
      <p:bldP spid="2318" grpId="0" advAuto="0"/>
      <p:bldP spid="2324" grpId="0" advAuto="0"/>
      <p:bldP spid="2329" grpId="0" animBg="1" advAuto="0"/>
      <p:bldP spid="2334" grpId="0" animBg="1" advAuto="0"/>
      <p:bldP spid="2340" grpId="0"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t>单击此处添加标题</a:t>
            </a:r>
          </a:p>
        </p:txBody>
      </p:sp>
      <p:sp>
        <p:nvSpPr>
          <p:cNvPr id="2458" name="Shape 2458"/>
          <p:cNvSpPr>
            <a:spLocks noGrp="1"/>
          </p:cNvSpPr>
          <p:nvPr>
            <p:ph type="sldNum" sz="quarter" idx="12"/>
          </p:nvPr>
        </p:nvSpPr>
        <p:spPr>
          <a:xfrm>
            <a:off x="10897418" y="6369635"/>
            <a:ext cx="457176" cy="338554"/>
          </a:xfrm>
          <a:prstGeom prst="rect">
            <a:avLst/>
          </a:prstGeom>
        </p:spPr>
        <p:txBody>
          <a:bodyPr wrap="none">
            <a:spAutoFit/>
          </a:bodyPr>
          <a:lstStyle/>
          <a:p>
            <a:pPr lvl="0">
              <a:defRPr sz="1800">
                <a:solidFill>
                  <a:srgbClr val="000000"/>
                </a:solidFill>
              </a:defRPr>
            </a:pPr>
            <a:fld id="{86CB4B4D-7CA3-9044-876B-883B54F8677D}" type="slidenum">
              <a:rPr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35</a:t>
            </a:fld>
            <a:endParaRPr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aphicFrame>
        <p:nvGraphicFramePr>
          <p:cNvPr id="2459" name="Chart 2459"/>
          <p:cNvGraphicFramePr/>
          <p:nvPr/>
        </p:nvGraphicFramePr>
        <p:xfrm>
          <a:off x="721601" y="3695175"/>
          <a:ext cx="3723363" cy="2076451"/>
        </p:xfrm>
        <a:graphic>
          <a:graphicData uri="http://schemas.openxmlformats.org/drawingml/2006/chart">
            <c:chart xmlns:c="http://schemas.openxmlformats.org/drawingml/2006/chart" xmlns:r="http://schemas.openxmlformats.org/officeDocument/2006/relationships" r:id="rId3"/>
          </a:graphicData>
        </a:graphic>
      </p:graphicFrame>
      <p:grpSp>
        <p:nvGrpSpPr>
          <p:cNvPr id="2464" name="Group 2464"/>
          <p:cNvGrpSpPr/>
          <p:nvPr/>
        </p:nvGrpSpPr>
        <p:grpSpPr>
          <a:xfrm>
            <a:off x="4869447" y="4132694"/>
            <a:ext cx="2182685" cy="718574"/>
            <a:chOff x="-1" y="1"/>
            <a:chExt cx="2182968" cy="718573"/>
          </a:xfrm>
        </p:grpSpPr>
        <p:grpSp>
          <p:nvGrpSpPr>
            <p:cNvPr id="2462" name="Group 2462"/>
            <p:cNvGrpSpPr/>
            <p:nvPr/>
          </p:nvGrpSpPr>
          <p:grpSpPr>
            <a:xfrm>
              <a:off x="-1" y="1"/>
              <a:ext cx="528035" cy="528035"/>
              <a:chOff x="0" y="0"/>
              <a:chExt cx="528033" cy="528033"/>
            </a:xfrm>
          </p:grpSpPr>
          <p:sp>
            <p:nvSpPr>
              <p:cNvPr id="2460" name="Shape 2460"/>
              <p:cNvSpPr/>
              <p:nvPr/>
            </p:nvSpPr>
            <p:spPr>
              <a:xfrm>
                <a:off x="-1" y="-1"/>
                <a:ext cx="528035" cy="528035"/>
              </a:xfrm>
              <a:prstGeom prst="rect">
                <a:avLst/>
              </a:prstGeom>
            </p:spPr>
            <p:style>
              <a:lnRef idx="3">
                <a:schemeClr val="lt1"/>
              </a:lnRef>
              <a:fillRef idx="1">
                <a:schemeClr val="accent1"/>
              </a:fillRef>
              <a:effectRef idx="1">
                <a:schemeClr val="accent1"/>
              </a:effectRef>
              <a:fontRef idx="minor">
                <a:schemeClr val="lt1"/>
              </a:fontRef>
            </p:style>
            <p:txBody>
              <a:bodyPr wrap="square" lIns="0" tIns="0" rIns="0" bIns="0" numCol="1" anchor="ctr">
                <a:noAutofit/>
              </a:bodyPr>
              <a:lstStyle/>
              <a:p>
                <a:pPr lvl="0" algn="ctr">
                  <a:defRPr b="1">
                    <a:latin typeface="+mj-lt"/>
                    <a:ea typeface="+mj-ea"/>
                    <a:cs typeface="+mj-cs"/>
                    <a:sym typeface="Source Sans Pro"/>
                  </a:defRPr>
                </a:pP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61" name="Shape 2461"/>
              <p:cNvSpPr/>
              <p:nvPr/>
            </p:nvSpPr>
            <p:spPr>
              <a:xfrm>
                <a:off x="0" y="72246"/>
                <a:ext cx="528034" cy="383541"/>
              </a:xfrm>
              <a:prstGeom prst="rect">
                <a:avLst/>
              </a:prstGeom>
              <a:noFill/>
              <a:ln w="12700" cap="flat">
                <a:noFill/>
                <a:miter lim="400000"/>
              </a:ln>
              <a:effectLst/>
            </p:spPr>
            <p:txBody>
              <a:bodyPr wrap="square" lIns="45719" tIns="45719" rIns="45719" bIns="45719" numCol="1" anchor="ctr">
                <a:spAutoFit/>
              </a:bodyPr>
              <a:lstStyle>
                <a:lvl1pPr algn="ctr">
                  <a:defRPr b="1">
                    <a:latin typeface="+mj-lt"/>
                    <a:ea typeface="+mj-ea"/>
                    <a:cs typeface="+mj-cs"/>
                    <a:sym typeface="Source Sans Pro"/>
                  </a:defRPr>
                </a:lvl1pPr>
              </a:lstStyle>
              <a:p>
                <a:pPr lvl="0">
                  <a:defRPr b="0">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01</a:t>
                </a:r>
              </a:p>
            </p:txBody>
          </p:sp>
        </p:grpSp>
        <p:sp>
          <p:nvSpPr>
            <p:cNvPr id="2463" name="Shape 2463"/>
            <p:cNvSpPr/>
            <p:nvPr/>
          </p:nvSpPr>
          <p:spPr>
            <a:xfrm>
              <a:off x="528029" y="72246"/>
              <a:ext cx="1654938" cy="646328"/>
            </a:xfrm>
            <a:prstGeom prst="rect">
              <a:avLst/>
            </a:prstGeom>
            <a:noFill/>
            <a:ln w="12700" cap="flat">
              <a:noFill/>
              <a:miter lim="400000"/>
            </a:ln>
            <a:effectLst/>
          </p:spPr>
          <p:txBody>
            <a:bodyPr wrap="square" lIns="45719" tIns="45719" rIns="45719" bIns="45719" numCol="1" anchor="t">
              <a:spAutoFit/>
            </a:bodyPr>
            <a:lstStyle>
              <a:lvl1pPr>
                <a:defRPr sz="1200">
                  <a:solidFill>
                    <a:srgbClr val="595C54"/>
                  </a:solidFill>
                </a:defRPr>
              </a:lvl1pPr>
            </a:lstStyle>
            <a:p>
              <a:pPr lvl="0">
                <a:defRPr sz="1800">
                  <a:solidFill>
                    <a:srgbClr val="000000"/>
                  </a:solidFill>
                </a:defRPr>
              </a:pPr>
              <a:r>
                <a:rPr lang="zh-CN" altLang="en-US">
                  <a:latin typeface="微软雅黑" panose="020B0503020204020204" pitchFamily="34" charset="-122"/>
                  <a:ea typeface="微软雅黑" panose="020B0503020204020204" pitchFamily="34" charset="-122"/>
                  <a:sym typeface="微软雅黑" panose="020B0503020204020204" pitchFamily="34" charset="-122"/>
                </a:rPr>
                <a:t>点击此处添加段落文本</a:t>
              </a:r>
              <a:endParaRPr>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469" name="Group 2469"/>
          <p:cNvGrpSpPr/>
          <p:nvPr/>
        </p:nvGrpSpPr>
        <p:grpSpPr>
          <a:xfrm>
            <a:off x="7052129" y="4132693"/>
            <a:ext cx="2182688" cy="776020"/>
            <a:chOff x="-1" y="0"/>
            <a:chExt cx="2182971" cy="776017"/>
          </a:xfrm>
        </p:grpSpPr>
        <p:grpSp>
          <p:nvGrpSpPr>
            <p:cNvPr id="2467" name="Group 2467"/>
            <p:cNvGrpSpPr/>
            <p:nvPr/>
          </p:nvGrpSpPr>
          <p:grpSpPr>
            <a:xfrm>
              <a:off x="-1" y="0"/>
              <a:ext cx="528035" cy="528033"/>
              <a:chOff x="0" y="0"/>
              <a:chExt cx="528033" cy="528032"/>
            </a:xfrm>
          </p:grpSpPr>
          <p:sp>
            <p:nvSpPr>
              <p:cNvPr id="2465" name="Shape 2465"/>
              <p:cNvSpPr/>
              <p:nvPr/>
            </p:nvSpPr>
            <p:spPr>
              <a:xfrm>
                <a:off x="-1" y="0"/>
                <a:ext cx="528035" cy="528033"/>
              </a:xfrm>
              <a:prstGeom prst="rect">
                <a:avLst/>
              </a:prstGeom>
            </p:spPr>
            <p:style>
              <a:lnRef idx="3">
                <a:schemeClr val="lt1"/>
              </a:lnRef>
              <a:fillRef idx="1">
                <a:schemeClr val="accent2"/>
              </a:fillRef>
              <a:effectRef idx="1">
                <a:schemeClr val="accent2"/>
              </a:effectRef>
              <a:fontRef idx="minor">
                <a:schemeClr val="lt1"/>
              </a:fontRef>
            </p:style>
            <p:txBody>
              <a:bodyPr wrap="square" lIns="0" tIns="0" rIns="0" bIns="0" numCol="1" anchor="ctr">
                <a:noAutofit/>
              </a:bodyPr>
              <a:lstStyle/>
              <a:p>
                <a:pPr lvl="0" algn="ctr">
                  <a:defRPr b="1">
                    <a:latin typeface="+mj-lt"/>
                    <a:ea typeface="+mj-ea"/>
                    <a:cs typeface="+mj-cs"/>
                    <a:sym typeface="Source Sans Pro"/>
                  </a:defRPr>
                </a:pP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66" name="Shape 2466"/>
              <p:cNvSpPr/>
              <p:nvPr/>
            </p:nvSpPr>
            <p:spPr>
              <a:xfrm>
                <a:off x="0" y="72246"/>
                <a:ext cx="528034" cy="383541"/>
              </a:xfrm>
              <a:prstGeom prst="rect">
                <a:avLst/>
              </a:prstGeom>
              <a:noFill/>
              <a:ln w="12700" cap="flat">
                <a:noFill/>
                <a:miter lim="400000"/>
              </a:ln>
              <a:effectLst/>
            </p:spPr>
            <p:txBody>
              <a:bodyPr wrap="square" lIns="45719" tIns="45719" rIns="45719" bIns="45719" numCol="1" anchor="ctr">
                <a:spAutoFit/>
              </a:bodyPr>
              <a:lstStyle>
                <a:lvl1pPr algn="ctr">
                  <a:defRPr b="1">
                    <a:latin typeface="+mj-lt"/>
                    <a:ea typeface="+mj-ea"/>
                    <a:cs typeface="+mj-cs"/>
                    <a:sym typeface="Source Sans Pro"/>
                  </a:defRPr>
                </a:lvl1pPr>
              </a:lstStyle>
              <a:p>
                <a:pPr lvl="0">
                  <a:defRPr b="0">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02</a:t>
                </a:r>
              </a:p>
            </p:txBody>
          </p:sp>
        </p:grpSp>
        <p:sp>
          <p:nvSpPr>
            <p:cNvPr id="2468" name="Shape 2468"/>
            <p:cNvSpPr/>
            <p:nvPr/>
          </p:nvSpPr>
          <p:spPr>
            <a:xfrm>
              <a:off x="528032" y="129690"/>
              <a:ext cx="1654938" cy="646327"/>
            </a:xfrm>
            <a:prstGeom prst="rect">
              <a:avLst/>
            </a:prstGeom>
            <a:noFill/>
            <a:ln w="12700" cap="flat">
              <a:noFill/>
              <a:miter lim="400000"/>
            </a:ln>
            <a:effectLst/>
          </p:spPr>
          <p:txBody>
            <a:bodyPr wrap="square" lIns="45719" tIns="45719" rIns="45719" bIns="45719" numCol="1" anchor="t">
              <a:spAutoFit/>
            </a:bodyPr>
            <a:lstStyle>
              <a:lvl1pPr>
                <a:defRPr sz="1200">
                  <a:solidFill>
                    <a:srgbClr val="595C54"/>
                  </a:solidFill>
                </a:defRPr>
              </a:lvl1pPr>
            </a:lstStyle>
            <a:p>
              <a:pPr lvl="0">
                <a:defRPr sz="1800">
                  <a:solidFill>
                    <a:srgbClr val="000000"/>
                  </a:solidFill>
                </a:defRPr>
              </a:pPr>
              <a:r>
                <a:rPr lang="zh-CN" altLang="en-US">
                  <a:latin typeface="微软雅黑" panose="020B0503020204020204" pitchFamily="34" charset="-122"/>
                  <a:ea typeface="微软雅黑" panose="020B0503020204020204" pitchFamily="34" charset="-122"/>
                  <a:sym typeface="微软雅黑" panose="020B0503020204020204" pitchFamily="34" charset="-122"/>
                </a:rPr>
                <a:t>点击此处添加段落文本</a:t>
              </a:r>
              <a:endParaRPr>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474" name="Group 2474"/>
          <p:cNvGrpSpPr/>
          <p:nvPr/>
        </p:nvGrpSpPr>
        <p:grpSpPr>
          <a:xfrm>
            <a:off x="9234816" y="4132694"/>
            <a:ext cx="2182689" cy="737781"/>
            <a:chOff x="-1" y="0"/>
            <a:chExt cx="2182972" cy="737778"/>
          </a:xfrm>
        </p:grpSpPr>
        <p:grpSp>
          <p:nvGrpSpPr>
            <p:cNvPr id="2472" name="Group 2472"/>
            <p:cNvGrpSpPr/>
            <p:nvPr/>
          </p:nvGrpSpPr>
          <p:grpSpPr>
            <a:xfrm>
              <a:off x="-1" y="0"/>
              <a:ext cx="528035" cy="528033"/>
              <a:chOff x="0" y="0"/>
              <a:chExt cx="528033" cy="528032"/>
            </a:xfrm>
          </p:grpSpPr>
          <p:sp>
            <p:nvSpPr>
              <p:cNvPr id="2470" name="Shape 2470"/>
              <p:cNvSpPr/>
              <p:nvPr/>
            </p:nvSpPr>
            <p:spPr>
              <a:xfrm>
                <a:off x="-1" y="0"/>
                <a:ext cx="528035" cy="528033"/>
              </a:xfrm>
              <a:prstGeom prst="rect">
                <a:avLst/>
              </a:prstGeom>
              <a:solidFill>
                <a:srgbClr val="A6A6A6"/>
              </a:solidFill>
              <a:ln w="12700" cap="flat">
                <a:noFill/>
                <a:miter lim="400000"/>
              </a:ln>
              <a:effectLst/>
            </p:spPr>
            <p:txBody>
              <a:bodyPr wrap="square" lIns="0" tIns="0" rIns="0" bIns="0" numCol="1" anchor="ctr">
                <a:noAutofit/>
              </a:bodyPr>
              <a:lstStyle/>
              <a:p>
                <a:pPr lvl="0" algn="ctr">
                  <a:defRPr b="1">
                    <a:latin typeface="+mj-lt"/>
                    <a:ea typeface="+mj-ea"/>
                    <a:cs typeface="+mj-cs"/>
                    <a:sym typeface="Source Sans Pro"/>
                  </a:defRPr>
                </a:pP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71" name="Shape 2471"/>
              <p:cNvSpPr/>
              <p:nvPr/>
            </p:nvSpPr>
            <p:spPr>
              <a:xfrm>
                <a:off x="0" y="72246"/>
                <a:ext cx="528034" cy="383541"/>
              </a:xfrm>
              <a:prstGeom prst="rect">
                <a:avLst/>
              </a:prstGeom>
              <a:noFill/>
              <a:ln w="12700" cap="flat">
                <a:noFill/>
                <a:miter lim="400000"/>
              </a:ln>
              <a:effectLst/>
            </p:spPr>
            <p:txBody>
              <a:bodyPr wrap="square" lIns="45719" tIns="45719" rIns="45719" bIns="45719" numCol="1" anchor="ctr">
                <a:spAutoFit/>
              </a:bodyPr>
              <a:lstStyle>
                <a:lvl1pPr algn="ctr">
                  <a:defRPr b="1">
                    <a:latin typeface="+mj-lt"/>
                    <a:ea typeface="+mj-ea"/>
                    <a:cs typeface="+mj-cs"/>
                    <a:sym typeface="Source Sans Pro"/>
                  </a:defRPr>
                </a:lvl1pPr>
              </a:lstStyle>
              <a:p>
                <a:pPr lvl="0">
                  <a:defRPr b="0">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03</a:t>
                </a:r>
              </a:p>
            </p:txBody>
          </p:sp>
        </p:grpSp>
        <p:sp>
          <p:nvSpPr>
            <p:cNvPr id="2473" name="Shape 2473"/>
            <p:cNvSpPr/>
            <p:nvPr/>
          </p:nvSpPr>
          <p:spPr>
            <a:xfrm>
              <a:off x="528033" y="91451"/>
              <a:ext cx="1654938" cy="646327"/>
            </a:xfrm>
            <a:prstGeom prst="rect">
              <a:avLst/>
            </a:prstGeom>
            <a:noFill/>
            <a:ln w="12700" cap="flat">
              <a:noFill/>
              <a:miter lim="400000"/>
            </a:ln>
            <a:effectLst/>
          </p:spPr>
          <p:txBody>
            <a:bodyPr wrap="square" lIns="45719" tIns="45719" rIns="45719" bIns="45719" numCol="1" anchor="t">
              <a:spAutoFit/>
            </a:bodyPr>
            <a:lstStyle>
              <a:lvl1pPr>
                <a:defRPr sz="1200">
                  <a:solidFill>
                    <a:srgbClr val="595C54"/>
                  </a:solidFill>
                </a:defRPr>
              </a:lvl1pPr>
            </a:lstStyle>
            <a:p>
              <a:pPr lvl="0">
                <a:defRPr sz="1800">
                  <a:solidFill>
                    <a:srgbClr val="000000"/>
                  </a:solidFill>
                </a:defRPr>
              </a:pPr>
              <a:r>
                <a:rPr lang="zh-CN" altLang="en-US">
                  <a:latin typeface="微软雅黑" panose="020B0503020204020204" pitchFamily="34" charset="-122"/>
                  <a:ea typeface="微软雅黑" panose="020B0503020204020204" pitchFamily="34" charset="-122"/>
                  <a:sym typeface="微软雅黑" panose="020B0503020204020204" pitchFamily="34" charset="-122"/>
                </a:rPr>
                <a:t>点击此处添加段落文本</a:t>
              </a:r>
              <a:endParaRPr>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479" name="Group 2479"/>
          <p:cNvGrpSpPr/>
          <p:nvPr/>
        </p:nvGrpSpPr>
        <p:grpSpPr>
          <a:xfrm>
            <a:off x="4869447" y="5304672"/>
            <a:ext cx="2182685" cy="771846"/>
            <a:chOff x="-1" y="1"/>
            <a:chExt cx="2182968" cy="771845"/>
          </a:xfrm>
        </p:grpSpPr>
        <p:grpSp>
          <p:nvGrpSpPr>
            <p:cNvPr id="2477" name="Group 2477"/>
            <p:cNvGrpSpPr/>
            <p:nvPr/>
          </p:nvGrpSpPr>
          <p:grpSpPr>
            <a:xfrm>
              <a:off x="-1" y="1"/>
              <a:ext cx="528035" cy="528035"/>
              <a:chOff x="0" y="0"/>
              <a:chExt cx="528033" cy="528033"/>
            </a:xfrm>
          </p:grpSpPr>
          <p:sp>
            <p:nvSpPr>
              <p:cNvPr id="2475" name="Shape 2475"/>
              <p:cNvSpPr/>
              <p:nvPr/>
            </p:nvSpPr>
            <p:spPr>
              <a:xfrm>
                <a:off x="-1" y="-1"/>
                <a:ext cx="528035" cy="528035"/>
              </a:xfrm>
              <a:prstGeom prst="rect">
                <a:avLst/>
              </a:prstGeom>
            </p:spPr>
            <p:style>
              <a:lnRef idx="3">
                <a:schemeClr val="lt1"/>
              </a:lnRef>
              <a:fillRef idx="1">
                <a:schemeClr val="accent3"/>
              </a:fillRef>
              <a:effectRef idx="1">
                <a:schemeClr val="accent3"/>
              </a:effectRef>
              <a:fontRef idx="minor">
                <a:schemeClr val="lt1"/>
              </a:fontRef>
            </p:style>
            <p:txBody>
              <a:bodyPr wrap="square" lIns="0" tIns="0" rIns="0" bIns="0" numCol="1" anchor="ctr">
                <a:noAutofit/>
              </a:bodyPr>
              <a:lstStyle/>
              <a:p>
                <a:pPr lvl="0" algn="ctr">
                  <a:defRPr b="1">
                    <a:latin typeface="+mj-lt"/>
                    <a:ea typeface="+mj-ea"/>
                    <a:cs typeface="+mj-cs"/>
                    <a:sym typeface="Source Sans Pro"/>
                  </a:defRPr>
                </a:pPr>
                <a:endParaRPr>
                  <a:solidFill>
                    <a:srgbClr val="29A3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76" name="Shape 2476"/>
              <p:cNvSpPr/>
              <p:nvPr/>
            </p:nvSpPr>
            <p:spPr>
              <a:xfrm>
                <a:off x="0" y="72246"/>
                <a:ext cx="528034" cy="383541"/>
              </a:xfrm>
              <a:prstGeom prst="rect">
                <a:avLst/>
              </a:prstGeom>
              <a:noFill/>
              <a:ln w="12700" cap="flat">
                <a:noFill/>
                <a:miter lim="400000"/>
              </a:ln>
              <a:effectLst/>
            </p:spPr>
            <p:txBody>
              <a:bodyPr wrap="square" lIns="45719" tIns="45719" rIns="45719" bIns="45719" numCol="1" anchor="ctr">
                <a:spAutoFit/>
              </a:bodyPr>
              <a:lstStyle>
                <a:lvl1pPr algn="ctr">
                  <a:defRPr b="1">
                    <a:latin typeface="+mj-lt"/>
                    <a:ea typeface="+mj-ea"/>
                    <a:cs typeface="+mj-cs"/>
                    <a:sym typeface="Source Sans Pro"/>
                  </a:defRPr>
                </a:lvl1pPr>
              </a:lstStyle>
              <a:p>
                <a:pPr lvl="0">
                  <a:defRPr b="0">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04</a:t>
                </a:r>
              </a:p>
            </p:txBody>
          </p:sp>
        </p:grpSp>
        <p:sp>
          <p:nvSpPr>
            <p:cNvPr id="2478" name="Shape 2478"/>
            <p:cNvSpPr/>
            <p:nvPr/>
          </p:nvSpPr>
          <p:spPr>
            <a:xfrm>
              <a:off x="528029" y="125518"/>
              <a:ext cx="1654938" cy="646328"/>
            </a:xfrm>
            <a:prstGeom prst="rect">
              <a:avLst/>
            </a:prstGeom>
            <a:noFill/>
            <a:ln w="12700" cap="flat">
              <a:noFill/>
              <a:miter lim="400000"/>
            </a:ln>
            <a:effectLst/>
          </p:spPr>
          <p:txBody>
            <a:bodyPr wrap="square" lIns="45719" tIns="45719" rIns="45719" bIns="45719" numCol="1" anchor="t">
              <a:spAutoFit/>
            </a:bodyPr>
            <a:lstStyle>
              <a:lvl1pPr>
                <a:defRPr sz="1200">
                  <a:solidFill>
                    <a:srgbClr val="595C54"/>
                  </a:solidFill>
                </a:defRPr>
              </a:lvl1pPr>
            </a:lstStyle>
            <a:p>
              <a:pPr lvl="0">
                <a:defRPr sz="1800">
                  <a:solidFill>
                    <a:srgbClr val="000000"/>
                  </a:solidFill>
                </a:defRPr>
              </a:pPr>
              <a:r>
                <a:rPr lang="zh-CN" altLang="en-US">
                  <a:latin typeface="微软雅黑" panose="020B0503020204020204" pitchFamily="34" charset="-122"/>
                  <a:ea typeface="微软雅黑" panose="020B0503020204020204" pitchFamily="34" charset="-122"/>
                  <a:sym typeface="微软雅黑" panose="020B0503020204020204" pitchFamily="34" charset="-122"/>
                </a:rPr>
                <a:t>点击此处添加段落文本</a:t>
              </a:r>
              <a:endParaRPr>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484" name="Group 2484"/>
          <p:cNvGrpSpPr/>
          <p:nvPr/>
        </p:nvGrpSpPr>
        <p:grpSpPr>
          <a:xfrm>
            <a:off x="7052129" y="5304671"/>
            <a:ext cx="2182687" cy="735366"/>
            <a:chOff x="-2" y="0"/>
            <a:chExt cx="2182970" cy="735363"/>
          </a:xfrm>
        </p:grpSpPr>
        <p:grpSp>
          <p:nvGrpSpPr>
            <p:cNvPr id="2482" name="Group 2482"/>
            <p:cNvGrpSpPr/>
            <p:nvPr/>
          </p:nvGrpSpPr>
          <p:grpSpPr>
            <a:xfrm>
              <a:off x="-2" y="0"/>
              <a:ext cx="528037" cy="528034"/>
              <a:chOff x="-1" y="0"/>
              <a:chExt cx="528035" cy="528033"/>
            </a:xfrm>
          </p:grpSpPr>
          <p:sp>
            <p:nvSpPr>
              <p:cNvPr id="2480" name="Shape 2480"/>
              <p:cNvSpPr/>
              <p:nvPr/>
            </p:nvSpPr>
            <p:spPr>
              <a:xfrm>
                <a:off x="-1" y="0"/>
                <a:ext cx="528035" cy="528033"/>
              </a:xfrm>
              <a:prstGeom prst="rect">
                <a:avLst/>
              </a:prstGeom>
            </p:spPr>
            <p:style>
              <a:lnRef idx="3">
                <a:schemeClr val="lt1"/>
              </a:lnRef>
              <a:fillRef idx="1">
                <a:schemeClr val="accent5"/>
              </a:fillRef>
              <a:effectRef idx="1">
                <a:schemeClr val="accent5"/>
              </a:effectRef>
              <a:fontRef idx="minor">
                <a:schemeClr val="lt1"/>
              </a:fontRef>
            </p:style>
            <p:txBody>
              <a:bodyPr wrap="square" lIns="0" tIns="0" rIns="0" bIns="0" numCol="1" anchor="ctr">
                <a:noAutofit/>
              </a:bodyPr>
              <a:lstStyle/>
              <a:p>
                <a:pPr lvl="0" algn="ctr">
                  <a:defRPr b="1">
                    <a:latin typeface="+mj-lt"/>
                    <a:ea typeface="+mj-ea"/>
                    <a:cs typeface="+mj-cs"/>
                    <a:sym typeface="Source Sans Pro"/>
                  </a:defRPr>
                </a:pPr>
                <a:endParaRPr>
                  <a:solidFill>
                    <a:srgbClr val="29A3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81" name="Shape 2481"/>
              <p:cNvSpPr/>
              <p:nvPr/>
            </p:nvSpPr>
            <p:spPr>
              <a:xfrm>
                <a:off x="0" y="72246"/>
                <a:ext cx="528034" cy="383541"/>
              </a:xfrm>
              <a:prstGeom prst="rect">
                <a:avLst/>
              </a:prstGeom>
              <a:noFill/>
              <a:ln w="12700" cap="flat">
                <a:noFill/>
                <a:miter lim="400000"/>
              </a:ln>
              <a:effectLst/>
            </p:spPr>
            <p:txBody>
              <a:bodyPr wrap="square" lIns="45719" tIns="45719" rIns="45719" bIns="45719" numCol="1" anchor="ctr">
                <a:spAutoFit/>
              </a:bodyPr>
              <a:lstStyle>
                <a:lvl1pPr algn="ctr">
                  <a:defRPr b="1">
                    <a:latin typeface="+mj-lt"/>
                    <a:ea typeface="+mj-ea"/>
                    <a:cs typeface="+mj-cs"/>
                    <a:sym typeface="Source Sans Pro"/>
                  </a:defRPr>
                </a:lvl1pPr>
              </a:lstStyle>
              <a:p>
                <a:pPr lvl="0">
                  <a:defRPr b="0">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05</a:t>
                </a:r>
              </a:p>
            </p:txBody>
          </p:sp>
        </p:grpSp>
        <p:sp>
          <p:nvSpPr>
            <p:cNvPr id="2483" name="Shape 2483"/>
            <p:cNvSpPr/>
            <p:nvPr/>
          </p:nvSpPr>
          <p:spPr>
            <a:xfrm>
              <a:off x="528030" y="89036"/>
              <a:ext cx="1654938" cy="646327"/>
            </a:xfrm>
            <a:prstGeom prst="rect">
              <a:avLst/>
            </a:prstGeom>
            <a:noFill/>
            <a:ln w="12700" cap="flat">
              <a:noFill/>
              <a:miter lim="400000"/>
            </a:ln>
            <a:effectLst/>
          </p:spPr>
          <p:txBody>
            <a:bodyPr wrap="square" lIns="45719" tIns="45719" rIns="45719" bIns="45719" numCol="1" anchor="t">
              <a:spAutoFit/>
            </a:bodyPr>
            <a:lstStyle>
              <a:lvl1pPr>
                <a:defRPr sz="1200">
                  <a:solidFill>
                    <a:srgbClr val="595C54"/>
                  </a:solidFill>
                </a:defRPr>
              </a:lvl1pPr>
            </a:lstStyle>
            <a:p>
              <a:pPr lvl="0">
                <a:defRPr sz="1800">
                  <a:solidFill>
                    <a:srgbClr val="000000"/>
                  </a:solidFill>
                </a:defRPr>
              </a:pPr>
              <a:r>
                <a:rPr lang="zh-CN" altLang="en-US">
                  <a:latin typeface="微软雅黑" panose="020B0503020204020204" pitchFamily="34" charset="-122"/>
                  <a:ea typeface="微软雅黑" panose="020B0503020204020204" pitchFamily="34" charset="-122"/>
                  <a:sym typeface="微软雅黑" panose="020B0503020204020204" pitchFamily="34" charset="-122"/>
                </a:rPr>
                <a:t>点击此处添加段落文本</a:t>
              </a:r>
              <a:endParaRPr>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489" name="Group 2489"/>
          <p:cNvGrpSpPr/>
          <p:nvPr/>
        </p:nvGrpSpPr>
        <p:grpSpPr>
          <a:xfrm>
            <a:off x="9234816" y="5304672"/>
            <a:ext cx="2182689" cy="718576"/>
            <a:chOff x="-1" y="0"/>
            <a:chExt cx="2182972" cy="718573"/>
          </a:xfrm>
        </p:grpSpPr>
        <p:grpSp>
          <p:nvGrpSpPr>
            <p:cNvPr id="2487" name="Group 2487"/>
            <p:cNvGrpSpPr/>
            <p:nvPr/>
          </p:nvGrpSpPr>
          <p:grpSpPr>
            <a:xfrm>
              <a:off x="-1" y="0"/>
              <a:ext cx="528035" cy="528033"/>
              <a:chOff x="0" y="0"/>
              <a:chExt cx="528033" cy="528032"/>
            </a:xfrm>
          </p:grpSpPr>
          <p:sp>
            <p:nvSpPr>
              <p:cNvPr id="2485" name="Shape 2485"/>
              <p:cNvSpPr/>
              <p:nvPr/>
            </p:nvSpPr>
            <p:spPr>
              <a:xfrm>
                <a:off x="-1" y="0"/>
                <a:ext cx="528035" cy="528033"/>
              </a:xfrm>
              <a:prstGeom prst="rect">
                <a:avLst/>
              </a:prstGeom>
            </p:spPr>
            <p:style>
              <a:lnRef idx="3">
                <a:schemeClr val="lt1"/>
              </a:lnRef>
              <a:fillRef idx="1">
                <a:schemeClr val="accent6"/>
              </a:fillRef>
              <a:effectRef idx="1">
                <a:schemeClr val="accent6"/>
              </a:effectRef>
              <a:fontRef idx="minor">
                <a:schemeClr val="lt1"/>
              </a:fontRef>
            </p:style>
            <p:txBody>
              <a:bodyPr wrap="square" lIns="0" tIns="0" rIns="0" bIns="0" numCol="1" anchor="ctr">
                <a:noAutofit/>
              </a:bodyPr>
              <a:lstStyle/>
              <a:p>
                <a:pPr lvl="0" algn="ctr">
                  <a:defRPr b="1">
                    <a:latin typeface="+mj-lt"/>
                    <a:ea typeface="+mj-ea"/>
                    <a:cs typeface="+mj-cs"/>
                    <a:sym typeface="Source Sans Pro"/>
                  </a:defRPr>
                </a:pPr>
                <a:endParaRPr>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86" name="Shape 2486"/>
              <p:cNvSpPr/>
              <p:nvPr/>
            </p:nvSpPr>
            <p:spPr>
              <a:xfrm>
                <a:off x="0" y="72246"/>
                <a:ext cx="528034" cy="383541"/>
              </a:xfrm>
              <a:prstGeom prst="rect">
                <a:avLst/>
              </a:prstGeom>
              <a:noFill/>
              <a:ln w="12700" cap="flat">
                <a:noFill/>
                <a:miter lim="400000"/>
              </a:ln>
              <a:effectLst/>
            </p:spPr>
            <p:txBody>
              <a:bodyPr wrap="square" lIns="45719" tIns="45719" rIns="45719" bIns="45719" numCol="1" anchor="ctr">
                <a:spAutoFit/>
              </a:bodyPr>
              <a:lstStyle>
                <a:lvl1pPr algn="ctr">
                  <a:defRPr b="1">
                    <a:latin typeface="+mj-lt"/>
                    <a:ea typeface="+mj-ea"/>
                    <a:cs typeface="+mj-cs"/>
                    <a:sym typeface="Source Sans Pro"/>
                  </a:defRPr>
                </a:lvl1pPr>
              </a:lstStyle>
              <a:p>
                <a:pPr lvl="0">
                  <a:defRPr b="0">
                    <a:solidFill>
                      <a:srgbClr val="000000"/>
                    </a:solidFill>
                  </a:defRPr>
                </a:pPr>
                <a:r>
                  <a:rPr>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06</a:t>
                </a:r>
              </a:p>
            </p:txBody>
          </p:sp>
        </p:grpSp>
        <p:sp>
          <p:nvSpPr>
            <p:cNvPr id="2488" name="Shape 2488"/>
            <p:cNvSpPr/>
            <p:nvPr/>
          </p:nvSpPr>
          <p:spPr>
            <a:xfrm>
              <a:off x="528033" y="72246"/>
              <a:ext cx="1654938" cy="646327"/>
            </a:xfrm>
            <a:prstGeom prst="rect">
              <a:avLst/>
            </a:prstGeom>
            <a:noFill/>
            <a:ln w="12700" cap="flat">
              <a:noFill/>
              <a:miter lim="400000"/>
            </a:ln>
            <a:effectLst/>
          </p:spPr>
          <p:txBody>
            <a:bodyPr wrap="square" lIns="45719" tIns="45719" rIns="45719" bIns="45719" numCol="1" anchor="t">
              <a:spAutoFit/>
            </a:bodyPr>
            <a:lstStyle>
              <a:lvl1pPr>
                <a:defRPr sz="1200">
                  <a:solidFill>
                    <a:srgbClr val="595C54"/>
                  </a:solidFill>
                </a:defRPr>
              </a:lvl1pPr>
            </a:lstStyle>
            <a:p>
              <a:pPr lvl="0">
                <a:defRPr sz="1800">
                  <a:solidFill>
                    <a:srgbClr val="000000"/>
                  </a:solidFill>
                </a:defRPr>
              </a:pPr>
              <a:r>
                <a:rPr lang="zh-CN" altLang="en-US">
                  <a:latin typeface="微软雅黑" panose="020B0503020204020204" pitchFamily="34" charset="-122"/>
                  <a:ea typeface="微软雅黑" panose="020B0503020204020204" pitchFamily="34" charset="-122"/>
                  <a:sym typeface="微软雅黑" panose="020B0503020204020204" pitchFamily="34" charset="-122"/>
                </a:rPr>
                <a:t>点击此处添加段落文本</a:t>
              </a:r>
              <a:endParaRPr>
                <a:latin typeface="微软雅黑" panose="020B0503020204020204" pitchFamily="34" charset="-122"/>
                <a:ea typeface="微软雅黑" panose="020B0503020204020204" pitchFamily="34" charset="-122"/>
                <a:sym typeface="微软雅黑" panose="020B0503020204020204" pitchFamily="34" charset="-122"/>
              </a:endParaRPr>
            </a:p>
          </p:txBody>
        </p:sp>
      </p:grpSp>
      <p:graphicFrame>
        <p:nvGraphicFramePr>
          <p:cNvPr id="2490" name="Chart 2490"/>
          <p:cNvGraphicFramePr/>
          <p:nvPr/>
        </p:nvGraphicFramePr>
        <p:xfrm>
          <a:off x="1583401" y="1445274"/>
          <a:ext cx="2349195" cy="2349501"/>
        </p:xfrm>
        <a:graphic>
          <a:graphicData uri="http://schemas.openxmlformats.org/drawingml/2006/chart">
            <c:chart xmlns:c="http://schemas.openxmlformats.org/drawingml/2006/chart" xmlns:r="http://schemas.openxmlformats.org/officeDocument/2006/relationships" r:id="rId4"/>
          </a:graphicData>
        </a:graphic>
      </p:graphicFrame>
      <p:grpSp>
        <p:nvGrpSpPr>
          <p:cNvPr id="2495" name="Group 2495"/>
          <p:cNvGrpSpPr/>
          <p:nvPr/>
        </p:nvGrpSpPr>
        <p:grpSpPr>
          <a:xfrm>
            <a:off x="4869448" y="1622651"/>
            <a:ext cx="6483671" cy="1909725"/>
            <a:chOff x="0" y="0"/>
            <a:chExt cx="6484514" cy="1909724"/>
          </a:xfrm>
        </p:grpSpPr>
        <p:sp>
          <p:nvSpPr>
            <p:cNvPr id="2491" name="Shape 2491"/>
            <p:cNvSpPr/>
            <p:nvPr/>
          </p:nvSpPr>
          <p:spPr>
            <a:xfrm>
              <a:off x="0" y="0"/>
              <a:ext cx="92396" cy="523218"/>
            </a:xfrm>
            <a:prstGeom prst="rect">
              <a:avLst/>
            </a:prstGeom>
            <a:noFill/>
            <a:ln w="12700" cap="flat">
              <a:noFill/>
              <a:miter lim="400000"/>
            </a:ln>
            <a:effectLst/>
          </p:spPr>
          <p:txBody>
            <a:bodyPr wrap="none" lIns="45719" tIns="45719" rIns="45719" bIns="45719" numCol="1" anchor="t">
              <a:spAutoFit/>
            </a:bodyPr>
            <a:lstStyle/>
            <a:p>
              <a:pPr lvl="0">
                <a:defRPr>
                  <a:solidFill>
                    <a:srgbClr val="000000"/>
                  </a:solidFill>
                </a:defRPr>
              </a:pPr>
              <a:endParaRPr sz="2800">
                <a:solidFill>
                  <a:srgbClr val="595C54"/>
                </a:solidFill>
                <a:latin typeface="微软雅黑" panose="020B0503020204020204" pitchFamily="34" charset="-122"/>
                <a:ea typeface="微软雅黑" panose="020B0503020204020204" pitchFamily="34" charset="-122"/>
                <a:cs typeface="+mj-cs"/>
                <a:sym typeface="微软雅黑" panose="020B0503020204020204" pitchFamily="34" charset="-122"/>
              </a:endParaRPr>
            </a:p>
          </p:txBody>
        </p:sp>
        <p:sp>
          <p:nvSpPr>
            <p:cNvPr id="2492" name="Shape 2492"/>
            <p:cNvSpPr/>
            <p:nvPr/>
          </p:nvSpPr>
          <p:spPr>
            <a:xfrm>
              <a:off x="0" y="509043"/>
              <a:ext cx="6484514" cy="523218"/>
            </a:xfrm>
            <a:prstGeom prst="rect">
              <a:avLst/>
            </a:prstGeom>
            <a:noFill/>
            <a:ln w="12700" cap="flat">
              <a:noFill/>
              <a:miter lim="400000"/>
            </a:ln>
            <a:effectLst/>
          </p:spPr>
          <p:txBody>
            <a:bodyPr wrap="square" lIns="45719" tIns="45719" rIns="45719" bIns="45719" numCol="1" anchor="t">
              <a:spAutoFit/>
            </a:bodyPr>
            <a:lstStyle/>
            <a:p>
              <a:pPr lvl="0">
                <a:defRPr>
                  <a:solidFill>
                    <a:srgbClr val="000000"/>
                  </a:solidFill>
                </a:defRPr>
              </a:pPr>
              <a:r>
                <a:rPr lang="zh-CN" altLang="en-US" sz="1400">
                  <a:solidFill>
                    <a:srgbClr val="91958B"/>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您的内容打在这里，或复制文本在此框中粘贴</a:t>
              </a:r>
              <a:r>
                <a:rPr lang="en-US" altLang="zh-CN" sz="1400">
                  <a:solidFill>
                    <a:srgbClr val="91958B"/>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400">
                  <a:solidFill>
                    <a:srgbClr val="91958B"/>
                  </a:solidFill>
                  <a:latin typeface="微软雅黑" panose="020B0503020204020204" pitchFamily="34" charset="-122"/>
                  <a:ea typeface="微软雅黑" panose="020B0503020204020204" pitchFamily="34" charset="-122"/>
                  <a:sym typeface="微软雅黑" panose="020B0503020204020204" pitchFamily="34" charset="-122"/>
                </a:rPr>
                <a:t>您的内容打在这里，或通过复制您的文本后在此框中选择粘贴并选择只保留文字</a:t>
              </a:r>
              <a:endParaRPr sz="1400">
                <a:solidFill>
                  <a:srgbClr val="91958B"/>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493" name="image8.png"/>
            <p:cNvPicPr/>
            <p:nvPr/>
          </p:nvPicPr>
          <p:blipFill>
            <a:blip r:embed="rId5"/>
            <a:stretch>
              <a:fillRect/>
            </a:stretch>
          </p:blipFill>
          <p:spPr>
            <a:xfrm>
              <a:off x="15924" y="1397615"/>
              <a:ext cx="512108" cy="512109"/>
            </a:xfrm>
            <a:prstGeom prst="rect">
              <a:avLst/>
            </a:prstGeom>
            <a:ln w="12700" cap="flat">
              <a:noFill/>
              <a:miter lim="400000"/>
              <a:headEnd/>
              <a:tailEnd/>
            </a:ln>
            <a:effectLst/>
          </p:spPr>
        </p:pic>
        <p:sp>
          <p:nvSpPr>
            <p:cNvPr id="2494" name="Shape 2494"/>
            <p:cNvSpPr/>
            <p:nvPr/>
          </p:nvSpPr>
          <p:spPr>
            <a:xfrm>
              <a:off x="528031" y="1465178"/>
              <a:ext cx="4822792" cy="369330"/>
            </a:xfrm>
            <a:prstGeom prst="rect">
              <a:avLst/>
            </a:prstGeom>
            <a:noFill/>
            <a:ln w="12700" cap="flat">
              <a:noFill/>
              <a:miter lim="400000"/>
            </a:ln>
            <a:effectLst/>
          </p:spPr>
          <p:txBody>
            <a:bodyPr wrap="none" lIns="45719" tIns="45719" rIns="45719" bIns="45719" numCol="1" anchor="t">
              <a:spAutoFit/>
            </a:bodyPr>
            <a:lstStyle>
              <a:lvl1pPr>
                <a:defRPr b="1" i="1">
                  <a:solidFill>
                    <a:srgbClr val="595C54"/>
                  </a:solidFill>
                  <a:latin typeface="+mj-lt"/>
                  <a:ea typeface="+mj-ea"/>
                  <a:cs typeface="+mj-cs"/>
                  <a:sym typeface="Source Sans Pro"/>
                </a:defRPr>
              </a:lvl1pPr>
            </a:lstStyle>
            <a:p>
              <a:pPr lvl="0">
                <a:defRPr b="0" i="0">
                  <a:solidFill>
                    <a:srgbClr val="000000"/>
                  </a:solidFill>
                </a:defRPr>
              </a:pPr>
              <a:r>
                <a:rPr lang="zh-CN" altLang="en-US">
                  <a:latin typeface="微软雅黑" panose="020B0503020204020204" pitchFamily="34" charset="-122"/>
                  <a:ea typeface="微软雅黑" panose="020B0503020204020204" pitchFamily="34" charset="-122"/>
                  <a:sym typeface="微软雅黑" panose="020B0503020204020204" pitchFamily="34" charset="-122"/>
                </a:rPr>
                <a:t>您的内容打在这里，或复制文本在此框中粘贴</a:t>
              </a:r>
              <a:r>
                <a:rPr lang="en-US" altLang="zh-CN">
                  <a:latin typeface="微软雅黑" panose="020B0503020204020204" pitchFamily="34" charset="-122"/>
                  <a:ea typeface="微软雅黑" panose="020B0503020204020204" pitchFamily="34" charset="-122"/>
                  <a:sym typeface="微软雅黑" panose="020B0503020204020204" pitchFamily="34" charset="-122"/>
                </a:rPr>
                <a:t>.</a:t>
              </a:r>
              <a:r>
                <a:rPr>
                  <a:latin typeface="微软雅黑" panose="020B0503020204020204" pitchFamily="34" charset="-122"/>
                  <a:ea typeface="微软雅黑" panose="020B0503020204020204" pitchFamily="34" charset="-122"/>
                  <a:sym typeface="微软雅黑" panose="020B0503020204020204" pitchFamily="34" charset="-122"/>
                </a:rPr>
                <a:t> </a:t>
              </a:r>
            </a:p>
          </p:txBody>
        </p:sp>
      </p:gr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fill="hold" nodeType="tmRoot">
          <p:childTnLst>
            <p:seq concurrent="1"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indefinite" fill="hold"/>
                                        <p:tgtEl>
                                          <p:spTgt spid="2490"/>
                                        </p:tgtEl>
                                        <p:attrNameLst>
                                          <p:attrName>style.visibility</p:attrName>
                                        </p:attrNameLst>
                                      </p:cBhvr>
                                      <p:to>
                                        <p:strVal val="visible"/>
                                      </p:to>
                                    </p:set>
                                    <p:animEffect transition="in" filter="fade">
                                      <p:cBhvr>
                                        <p:cTn id="7" dur="1000"/>
                                        <p:tgtEl>
                                          <p:spTgt spid="2490"/>
                                        </p:tgtEl>
                                      </p:cBhvr>
                                    </p:animEffect>
                                  </p:childTnLst>
                                </p:cTn>
                              </p:par>
                            </p:childTnLst>
                          </p:cTn>
                        </p:par>
                        <p:par>
                          <p:cTn id="8" fill="hold">
                            <p:stCondLst>
                              <p:cond delay="1000"/>
                            </p:stCondLst>
                            <p:childTnLst>
                              <p:par>
                                <p:cTn id="9" presetID="18" presetClass="entr" presetSubtype="12" fill="hold" grpId="0" nodeType="afterEffect">
                                  <p:stCondLst>
                                    <p:cond delay="0"/>
                                  </p:stCondLst>
                                  <p:childTnLst>
                                    <p:set>
                                      <p:cBhvr>
                                        <p:cTn id="10" dur="indefinite" fill="hold"/>
                                        <p:tgtEl>
                                          <p:spTgt spid="2495"/>
                                        </p:tgtEl>
                                        <p:attrNameLst>
                                          <p:attrName>style.visibility</p:attrName>
                                        </p:attrNameLst>
                                      </p:cBhvr>
                                      <p:to>
                                        <p:strVal val="visible"/>
                                      </p:to>
                                    </p:set>
                                    <p:animEffect transition="in" filter="strips(downLeft)">
                                      <p:cBhvr>
                                        <p:cTn id="11" dur="500"/>
                                        <p:tgtEl>
                                          <p:spTgt spid="2495"/>
                                        </p:tgtEl>
                                      </p:cBhvr>
                                    </p:animEffect>
                                  </p:childTnLst>
                                </p:cTn>
                              </p:par>
                            </p:childTnLst>
                          </p:cTn>
                        </p:par>
                        <p:par>
                          <p:cTn id="12" fill="hold">
                            <p:stCondLst>
                              <p:cond delay="1500"/>
                            </p:stCondLst>
                            <p:childTnLst>
                              <p:par>
                                <p:cTn id="13" presetID="2" presetClass="entr" presetSubtype="1" fill="hold" grpId="0" nodeType="afterEffect">
                                  <p:stCondLst>
                                    <p:cond delay="0"/>
                                  </p:stCondLst>
                                  <p:childTnLst>
                                    <p:set>
                                      <p:cBhvr>
                                        <p:cTn id="14" dur="indefinite" fill="hold"/>
                                        <p:tgtEl>
                                          <p:spTgt spid="2459">
                                            <p:graphicEl>
                                              <a:chart seriesIdx="-3" categoryIdx="-3" bldStep="gridLegend"/>
                                            </p:graphicEl>
                                          </p:spTgt>
                                        </p:tgtEl>
                                        <p:attrNameLst>
                                          <p:attrName>style.visibility</p:attrName>
                                        </p:attrNameLst>
                                      </p:cBhvr>
                                      <p:to>
                                        <p:strVal val="visible"/>
                                      </p:to>
                                    </p:set>
                                    <p:anim calcmode="lin" valueType="num">
                                      <p:cBhvr>
                                        <p:cTn id="15" dur="500" fill="hold"/>
                                        <p:tgtEl>
                                          <p:spTgt spid="2459">
                                            <p:graphicEl>
                                              <a:chart seriesIdx="-3" categoryIdx="-3" bldStep="gridLegend"/>
                                            </p:graphicEl>
                                          </p:spTgt>
                                        </p:tgtEl>
                                        <p:attrNameLst>
                                          <p:attrName>ppt_x</p:attrName>
                                        </p:attrNameLst>
                                      </p:cBhvr>
                                      <p:tavLst>
                                        <p:tav tm="0">
                                          <p:val>
                                            <p:strVal val="#ppt_x"/>
                                          </p:val>
                                        </p:tav>
                                        <p:tav tm="100000">
                                          <p:val>
                                            <p:strVal val="#ppt_x"/>
                                          </p:val>
                                        </p:tav>
                                      </p:tavLst>
                                    </p:anim>
                                    <p:anim calcmode="lin" valueType="num">
                                      <p:cBhvr>
                                        <p:cTn id="16" dur="500" fill="hold"/>
                                        <p:tgtEl>
                                          <p:spTgt spid="2459">
                                            <p:graphicEl>
                                              <a:chart seriesIdx="-3" categoryIdx="-3" bldStep="gridLegend"/>
                                            </p:graphicEl>
                                          </p:spTgt>
                                        </p:tgtEl>
                                        <p:attrNameLst>
                                          <p:attrName>ppt_y</p:attrName>
                                        </p:attrNameLst>
                                      </p:cBhvr>
                                      <p:tavLst>
                                        <p:tav tm="0">
                                          <p:val>
                                            <p:strVal val="0-#ppt_h/2"/>
                                          </p:val>
                                        </p:tav>
                                        <p:tav tm="100000">
                                          <p:val>
                                            <p:strVal val="#ppt_y"/>
                                          </p:val>
                                        </p:tav>
                                      </p:tavLst>
                                    </p:anim>
                                  </p:childTnLst>
                                </p:cTn>
                              </p:par>
                            </p:childTnLst>
                          </p:cTn>
                        </p:par>
                        <p:par>
                          <p:cTn id="17" fill="hold">
                            <p:stCondLst>
                              <p:cond delay="2000"/>
                            </p:stCondLst>
                            <p:childTnLst>
                              <p:par>
                                <p:cTn id="18" presetID="2" presetClass="entr" presetSubtype="1" fill="hold" grpId="0" nodeType="afterEffect">
                                  <p:stCondLst>
                                    <p:cond delay="0"/>
                                  </p:stCondLst>
                                  <p:childTnLst>
                                    <p:set>
                                      <p:cBhvr>
                                        <p:cTn id="19" dur="indefinite" fill="hold"/>
                                        <p:tgtEl>
                                          <p:spTgt spid="2459">
                                            <p:graphicEl>
                                              <a:chart seriesIdx="0" categoryIdx="-4" bldStep="series"/>
                                            </p:graphicEl>
                                          </p:spTgt>
                                        </p:tgtEl>
                                        <p:attrNameLst>
                                          <p:attrName>style.visibility</p:attrName>
                                        </p:attrNameLst>
                                      </p:cBhvr>
                                      <p:to>
                                        <p:strVal val="visible"/>
                                      </p:to>
                                    </p:set>
                                    <p:anim calcmode="lin" valueType="num">
                                      <p:cBhvr>
                                        <p:cTn id="20" dur="500" fill="hold"/>
                                        <p:tgtEl>
                                          <p:spTgt spid="2459">
                                            <p:graphicEl>
                                              <a:chart seriesIdx="0" categoryIdx="-4" bldStep="series"/>
                                            </p:graphicEl>
                                          </p:spTgt>
                                        </p:tgtEl>
                                        <p:attrNameLst>
                                          <p:attrName>ppt_x</p:attrName>
                                        </p:attrNameLst>
                                      </p:cBhvr>
                                      <p:tavLst>
                                        <p:tav tm="0">
                                          <p:val>
                                            <p:strVal val="#ppt_x"/>
                                          </p:val>
                                        </p:tav>
                                        <p:tav tm="100000">
                                          <p:val>
                                            <p:strVal val="#ppt_x"/>
                                          </p:val>
                                        </p:tav>
                                      </p:tavLst>
                                    </p:anim>
                                    <p:anim calcmode="lin" valueType="num">
                                      <p:cBhvr>
                                        <p:cTn id="21" dur="500" fill="hold"/>
                                        <p:tgtEl>
                                          <p:spTgt spid="2459">
                                            <p:graphicEl>
                                              <a:chart seriesIdx="0" categoryIdx="-4" bldStep="series"/>
                                            </p:graphicEl>
                                          </p:spTgt>
                                        </p:tgtEl>
                                        <p:attrNameLst>
                                          <p:attrName>ppt_y</p:attrName>
                                        </p:attrNameLst>
                                      </p:cBhvr>
                                      <p:tavLst>
                                        <p:tav tm="0">
                                          <p:val>
                                            <p:strVal val="0-#ppt_h/2"/>
                                          </p:val>
                                        </p:tav>
                                        <p:tav tm="100000">
                                          <p:val>
                                            <p:strVal val="#ppt_y"/>
                                          </p:val>
                                        </p:tav>
                                      </p:tavLst>
                                    </p:anim>
                                  </p:childTnLst>
                                </p:cTn>
                              </p:par>
                            </p:childTnLst>
                          </p:cTn>
                        </p:par>
                        <p:par>
                          <p:cTn id="22" fill="hold">
                            <p:stCondLst>
                              <p:cond delay="2500"/>
                            </p:stCondLst>
                            <p:childTnLst>
                              <p:par>
                                <p:cTn id="23" presetID="2" presetClass="entr" presetSubtype="1" fill="hold" grpId="0" nodeType="afterEffect">
                                  <p:stCondLst>
                                    <p:cond delay="0"/>
                                  </p:stCondLst>
                                  <p:childTnLst>
                                    <p:set>
                                      <p:cBhvr>
                                        <p:cTn id="24" dur="indefinite" fill="hold"/>
                                        <p:tgtEl>
                                          <p:spTgt spid="2459">
                                            <p:graphicEl>
                                              <a:chart seriesIdx="1" categoryIdx="-4" bldStep="series"/>
                                            </p:graphicEl>
                                          </p:spTgt>
                                        </p:tgtEl>
                                        <p:attrNameLst>
                                          <p:attrName>style.visibility</p:attrName>
                                        </p:attrNameLst>
                                      </p:cBhvr>
                                      <p:to>
                                        <p:strVal val="visible"/>
                                      </p:to>
                                    </p:set>
                                    <p:anim calcmode="lin" valueType="num">
                                      <p:cBhvr>
                                        <p:cTn id="25" dur="500" fill="hold"/>
                                        <p:tgtEl>
                                          <p:spTgt spid="2459">
                                            <p:graphicEl>
                                              <a:chart seriesIdx="1" categoryIdx="-4" bldStep="series"/>
                                            </p:graphicEl>
                                          </p:spTgt>
                                        </p:tgtEl>
                                        <p:attrNameLst>
                                          <p:attrName>ppt_x</p:attrName>
                                        </p:attrNameLst>
                                      </p:cBhvr>
                                      <p:tavLst>
                                        <p:tav tm="0">
                                          <p:val>
                                            <p:strVal val="#ppt_x"/>
                                          </p:val>
                                        </p:tav>
                                        <p:tav tm="100000">
                                          <p:val>
                                            <p:strVal val="#ppt_x"/>
                                          </p:val>
                                        </p:tav>
                                      </p:tavLst>
                                    </p:anim>
                                    <p:anim calcmode="lin" valueType="num">
                                      <p:cBhvr>
                                        <p:cTn id="26" dur="500" fill="hold"/>
                                        <p:tgtEl>
                                          <p:spTgt spid="2459">
                                            <p:graphicEl>
                                              <a:chart seriesIdx="1" categoryIdx="-4" bldStep="series"/>
                                            </p:graphicEl>
                                          </p:spTgt>
                                        </p:tgtEl>
                                        <p:attrNameLst>
                                          <p:attrName>ppt_y</p:attrName>
                                        </p:attrNameLst>
                                      </p:cBhvr>
                                      <p:tavLst>
                                        <p:tav tm="0">
                                          <p:val>
                                            <p:strVal val="0-#ppt_h/2"/>
                                          </p:val>
                                        </p:tav>
                                        <p:tav tm="100000">
                                          <p:val>
                                            <p:strVal val="#ppt_y"/>
                                          </p:val>
                                        </p:tav>
                                      </p:tavLst>
                                    </p:anim>
                                  </p:childTnLst>
                                </p:cTn>
                              </p:par>
                            </p:childTnLst>
                          </p:cTn>
                        </p:par>
                        <p:par>
                          <p:cTn id="27" fill="hold">
                            <p:stCondLst>
                              <p:cond delay="3000"/>
                            </p:stCondLst>
                            <p:childTnLst>
                              <p:par>
                                <p:cTn id="28" presetID="2" presetClass="entr" presetSubtype="1" fill="hold" grpId="0" nodeType="afterEffect">
                                  <p:stCondLst>
                                    <p:cond delay="0"/>
                                  </p:stCondLst>
                                  <p:childTnLst>
                                    <p:set>
                                      <p:cBhvr>
                                        <p:cTn id="29" dur="indefinite" fill="hold"/>
                                        <p:tgtEl>
                                          <p:spTgt spid="2459">
                                            <p:graphicEl>
                                              <a:chart seriesIdx="2" categoryIdx="-4" bldStep="series"/>
                                            </p:graphicEl>
                                          </p:spTgt>
                                        </p:tgtEl>
                                        <p:attrNameLst>
                                          <p:attrName>style.visibility</p:attrName>
                                        </p:attrNameLst>
                                      </p:cBhvr>
                                      <p:to>
                                        <p:strVal val="visible"/>
                                      </p:to>
                                    </p:set>
                                    <p:anim calcmode="lin" valueType="num">
                                      <p:cBhvr>
                                        <p:cTn id="30" dur="500" fill="hold"/>
                                        <p:tgtEl>
                                          <p:spTgt spid="2459">
                                            <p:graphicEl>
                                              <a:chart seriesIdx="2" categoryIdx="-4" bldStep="series"/>
                                            </p:graphicEl>
                                          </p:spTgt>
                                        </p:tgtEl>
                                        <p:attrNameLst>
                                          <p:attrName>ppt_x</p:attrName>
                                        </p:attrNameLst>
                                      </p:cBhvr>
                                      <p:tavLst>
                                        <p:tav tm="0">
                                          <p:val>
                                            <p:strVal val="#ppt_x"/>
                                          </p:val>
                                        </p:tav>
                                        <p:tav tm="100000">
                                          <p:val>
                                            <p:strVal val="#ppt_x"/>
                                          </p:val>
                                        </p:tav>
                                      </p:tavLst>
                                    </p:anim>
                                    <p:anim calcmode="lin" valueType="num">
                                      <p:cBhvr>
                                        <p:cTn id="31" dur="500" fill="hold"/>
                                        <p:tgtEl>
                                          <p:spTgt spid="2459">
                                            <p:graphicEl>
                                              <a:chart seriesIdx="2" categoryIdx="-4" bldStep="series"/>
                                            </p:graphicEl>
                                          </p:spTgt>
                                        </p:tgtEl>
                                        <p:attrNameLst>
                                          <p:attrName>ppt_y</p:attrName>
                                        </p:attrNameLst>
                                      </p:cBhvr>
                                      <p:tavLst>
                                        <p:tav tm="0">
                                          <p:val>
                                            <p:strVal val="0-#ppt_h/2"/>
                                          </p:val>
                                        </p:tav>
                                        <p:tav tm="100000">
                                          <p:val>
                                            <p:strVal val="#ppt_y"/>
                                          </p:val>
                                        </p:tav>
                                      </p:tavLst>
                                    </p:anim>
                                  </p:childTnLst>
                                </p:cTn>
                              </p:par>
                            </p:childTnLst>
                          </p:cTn>
                        </p:par>
                        <p:par>
                          <p:cTn id="32" fill="hold">
                            <p:stCondLst>
                              <p:cond delay="3500"/>
                            </p:stCondLst>
                            <p:childTnLst>
                              <p:par>
                                <p:cTn id="33" presetID="2" presetClass="entr" presetSubtype="1" fill="hold" grpId="0" nodeType="afterEffect">
                                  <p:stCondLst>
                                    <p:cond delay="0"/>
                                  </p:stCondLst>
                                  <p:childTnLst>
                                    <p:set>
                                      <p:cBhvr>
                                        <p:cTn id="34" dur="indefinite" fill="hold"/>
                                        <p:tgtEl>
                                          <p:spTgt spid="2459">
                                            <p:graphicEl>
                                              <a:chart seriesIdx="3" categoryIdx="-4" bldStep="series"/>
                                            </p:graphicEl>
                                          </p:spTgt>
                                        </p:tgtEl>
                                        <p:attrNameLst>
                                          <p:attrName>style.visibility</p:attrName>
                                        </p:attrNameLst>
                                      </p:cBhvr>
                                      <p:to>
                                        <p:strVal val="visible"/>
                                      </p:to>
                                    </p:set>
                                    <p:anim calcmode="lin" valueType="num">
                                      <p:cBhvr>
                                        <p:cTn id="35" dur="500" fill="hold"/>
                                        <p:tgtEl>
                                          <p:spTgt spid="2459">
                                            <p:graphicEl>
                                              <a:chart seriesIdx="3" categoryIdx="-4" bldStep="series"/>
                                            </p:graphicEl>
                                          </p:spTgt>
                                        </p:tgtEl>
                                        <p:attrNameLst>
                                          <p:attrName>ppt_x</p:attrName>
                                        </p:attrNameLst>
                                      </p:cBhvr>
                                      <p:tavLst>
                                        <p:tav tm="0">
                                          <p:val>
                                            <p:strVal val="#ppt_x"/>
                                          </p:val>
                                        </p:tav>
                                        <p:tav tm="100000">
                                          <p:val>
                                            <p:strVal val="#ppt_x"/>
                                          </p:val>
                                        </p:tav>
                                      </p:tavLst>
                                    </p:anim>
                                    <p:anim calcmode="lin" valueType="num">
                                      <p:cBhvr>
                                        <p:cTn id="36" dur="500" fill="hold"/>
                                        <p:tgtEl>
                                          <p:spTgt spid="2459">
                                            <p:graphicEl>
                                              <a:chart seriesIdx="3" categoryIdx="-4" bldStep="series"/>
                                            </p:graphicEl>
                                          </p:spTgt>
                                        </p:tgtEl>
                                        <p:attrNameLst>
                                          <p:attrName>ppt_y</p:attrName>
                                        </p:attrNameLst>
                                      </p:cBhvr>
                                      <p:tavLst>
                                        <p:tav tm="0">
                                          <p:val>
                                            <p:strVal val="0-#ppt_h/2"/>
                                          </p:val>
                                        </p:tav>
                                        <p:tav tm="100000">
                                          <p:val>
                                            <p:strVal val="#ppt_y"/>
                                          </p:val>
                                        </p:tav>
                                      </p:tavLst>
                                    </p:anim>
                                  </p:childTnLst>
                                </p:cTn>
                              </p:par>
                            </p:childTnLst>
                          </p:cTn>
                        </p:par>
                        <p:par>
                          <p:cTn id="37" fill="hold">
                            <p:stCondLst>
                              <p:cond delay="4000"/>
                            </p:stCondLst>
                            <p:childTnLst>
                              <p:par>
                                <p:cTn id="38" presetID="2" presetClass="entr" presetSubtype="1" fill="hold" grpId="0" nodeType="afterEffect">
                                  <p:stCondLst>
                                    <p:cond delay="0"/>
                                  </p:stCondLst>
                                  <p:childTnLst>
                                    <p:set>
                                      <p:cBhvr>
                                        <p:cTn id="39" dur="indefinite" fill="hold"/>
                                        <p:tgtEl>
                                          <p:spTgt spid="2459">
                                            <p:graphicEl>
                                              <a:chart seriesIdx="4" categoryIdx="-4" bldStep="series"/>
                                            </p:graphicEl>
                                          </p:spTgt>
                                        </p:tgtEl>
                                        <p:attrNameLst>
                                          <p:attrName>style.visibility</p:attrName>
                                        </p:attrNameLst>
                                      </p:cBhvr>
                                      <p:to>
                                        <p:strVal val="visible"/>
                                      </p:to>
                                    </p:set>
                                    <p:anim calcmode="lin" valueType="num">
                                      <p:cBhvr>
                                        <p:cTn id="40" dur="500" fill="hold"/>
                                        <p:tgtEl>
                                          <p:spTgt spid="2459">
                                            <p:graphicEl>
                                              <a:chart seriesIdx="4" categoryIdx="-4" bldStep="series"/>
                                            </p:graphicEl>
                                          </p:spTgt>
                                        </p:tgtEl>
                                        <p:attrNameLst>
                                          <p:attrName>ppt_x</p:attrName>
                                        </p:attrNameLst>
                                      </p:cBhvr>
                                      <p:tavLst>
                                        <p:tav tm="0">
                                          <p:val>
                                            <p:strVal val="#ppt_x"/>
                                          </p:val>
                                        </p:tav>
                                        <p:tav tm="100000">
                                          <p:val>
                                            <p:strVal val="#ppt_x"/>
                                          </p:val>
                                        </p:tav>
                                      </p:tavLst>
                                    </p:anim>
                                    <p:anim calcmode="lin" valueType="num">
                                      <p:cBhvr>
                                        <p:cTn id="41" dur="500" fill="hold"/>
                                        <p:tgtEl>
                                          <p:spTgt spid="2459">
                                            <p:graphicEl>
                                              <a:chart seriesIdx="4" categoryIdx="-4" bldStep="series"/>
                                            </p:graphicEl>
                                          </p:spTgt>
                                        </p:tgtEl>
                                        <p:attrNameLst>
                                          <p:attrName>ppt_y</p:attrName>
                                        </p:attrNameLst>
                                      </p:cBhvr>
                                      <p:tavLst>
                                        <p:tav tm="0">
                                          <p:val>
                                            <p:strVal val="0-#ppt_h/2"/>
                                          </p:val>
                                        </p:tav>
                                        <p:tav tm="100000">
                                          <p:val>
                                            <p:strVal val="#ppt_y"/>
                                          </p:val>
                                        </p:tav>
                                      </p:tavLst>
                                    </p:anim>
                                  </p:childTnLst>
                                </p:cTn>
                              </p:par>
                            </p:childTnLst>
                          </p:cTn>
                        </p:par>
                        <p:par>
                          <p:cTn id="42" fill="hold">
                            <p:stCondLst>
                              <p:cond delay="4500"/>
                            </p:stCondLst>
                            <p:childTnLst>
                              <p:par>
                                <p:cTn id="43" presetID="2" presetClass="entr" presetSubtype="1" fill="hold" grpId="0" nodeType="afterEffect">
                                  <p:stCondLst>
                                    <p:cond delay="0"/>
                                  </p:stCondLst>
                                  <p:childTnLst>
                                    <p:set>
                                      <p:cBhvr>
                                        <p:cTn id="44" dur="indefinite" fill="hold"/>
                                        <p:tgtEl>
                                          <p:spTgt spid="2459">
                                            <p:graphicEl>
                                              <a:chart seriesIdx="5" categoryIdx="-4" bldStep="series"/>
                                            </p:graphicEl>
                                          </p:spTgt>
                                        </p:tgtEl>
                                        <p:attrNameLst>
                                          <p:attrName>style.visibility</p:attrName>
                                        </p:attrNameLst>
                                      </p:cBhvr>
                                      <p:to>
                                        <p:strVal val="visible"/>
                                      </p:to>
                                    </p:set>
                                    <p:anim calcmode="lin" valueType="num">
                                      <p:cBhvr>
                                        <p:cTn id="45" dur="500" fill="hold"/>
                                        <p:tgtEl>
                                          <p:spTgt spid="2459">
                                            <p:graphicEl>
                                              <a:chart seriesIdx="5" categoryIdx="-4" bldStep="series"/>
                                            </p:graphicEl>
                                          </p:spTgt>
                                        </p:tgtEl>
                                        <p:attrNameLst>
                                          <p:attrName>ppt_x</p:attrName>
                                        </p:attrNameLst>
                                      </p:cBhvr>
                                      <p:tavLst>
                                        <p:tav tm="0">
                                          <p:val>
                                            <p:strVal val="#ppt_x"/>
                                          </p:val>
                                        </p:tav>
                                        <p:tav tm="100000">
                                          <p:val>
                                            <p:strVal val="#ppt_x"/>
                                          </p:val>
                                        </p:tav>
                                      </p:tavLst>
                                    </p:anim>
                                    <p:anim calcmode="lin" valueType="num">
                                      <p:cBhvr>
                                        <p:cTn id="46" dur="500" fill="hold"/>
                                        <p:tgtEl>
                                          <p:spTgt spid="2459">
                                            <p:graphicEl>
                                              <a:chart seriesIdx="5" categoryIdx="-4" bldStep="series"/>
                                            </p:graphicEl>
                                          </p:spTgt>
                                        </p:tgtEl>
                                        <p:attrNameLst>
                                          <p:attrName>ppt_y</p:attrName>
                                        </p:attrNameLst>
                                      </p:cBhvr>
                                      <p:tavLst>
                                        <p:tav tm="0">
                                          <p:val>
                                            <p:strVal val="0-#ppt_h/2"/>
                                          </p:val>
                                        </p:tav>
                                        <p:tav tm="100000">
                                          <p:val>
                                            <p:strVal val="#ppt_y"/>
                                          </p:val>
                                        </p:tav>
                                      </p:tavLst>
                                    </p:anim>
                                  </p:childTnLst>
                                </p:cTn>
                              </p:par>
                            </p:childTnLst>
                          </p:cTn>
                        </p:par>
                        <p:par>
                          <p:cTn id="47" fill="hold">
                            <p:stCondLst>
                              <p:cond delay="5000"/>
                            </p:stCondLst>
                            <p:childTnLst>
                              <p:par>
                                <p:cTn id="48" presetID="2" presetClass="entr" presetSubtype="8" fill="hold" grpId="0" nodeType="afterEffect">
                                  <p:stCondLst>
                                    <p:cond delay="0"/>
                                  </p:stCondLst>
                                  <p:childTnLst>
                                    <p:set>
                                      <p:cBhvr>
                                        <p:cTn id="49" dur="indefinite" fill="hold"/>
                                        <p:tgtEl>
                                          <p:spTgt spid="2464"/>
                                        </p:tgtEl>
                                        <p:attrNameLst>
                                          <p:attrName>style.visibility</p:attrName>
                                        </p:attrNameLst>
                                      </p:cBhvr>
                                      <p:to>
                                        <p:strVal val="visible"/>
                                      </p:to>
                                    </p:set>
                                    <p:anim calcmode="lin" valueType="num">
                                      <p:cBhvr>
                                        <p:cTn id="50" dur="500" fill="hold"/>
                                        <p:tgtEl>
                                          <p:spTgt spid="2464"/>
                                        </p:tgtEl>
                                        <p:attrNameLst>
                                          <p:attrName>ppt_x</p:attrName>
                                        </p:attrNameLst>
                                      </p:cBhvr>
                                      <p:tavLst>
                                        <p:tav tm="0">
                                          <p:val>
                                            <p:strVal val="0-#ppt_w/2"/>
                                          </p:val>
                                        </p:tav>
                                        <p:tav tm="100000">
                                          <p:val>
                                            <p:strVal val="#ppt_x"/>
                                          </p:val>
                                        </p:tav>
                                      </p:tavLst>
                                    </p:anim>
                                    <p:anim calcmode="lin" valueType="num">
                                      <p:cBhvr>
                                        <p:cTn id="51" dur="500" fill="hold"/>
                                        <p:tgtEl>
                                          <p:spTgt spid="2464"/>
                                        </p:tgtEl>
                                        <p:attrNameLst>
                                          <p:attrName>ppt_y</p:attrName>
                                        </p:attrNameLst>
                                      </p:cBhvr>
                                      <p:tavLst>
                                        <p:tav tm="0">
                                          <p:val>
                                            <p:strVal val="#ppt_y"/>
                                          </p:val>
                                        </p:tav>
                                        <p:tav tm="100000">
                                          <p:val>
                                            <p:strVal val="#ppt_y"/>
                                          </p:val>
                                        </p:tav>
                                      </p:tavLst>
                                    </p:anim>
                                  </p:childTnLst>
                                </p:cTn>
                              </p:par>
                            </p:childTnLst>
                          </p:cTn>
                        </p:par>
                        <p:par>
                          <p:cTn id="52" fill="hold">
                            <p:stCondLst>
                              <p:cond delay="5500"/>
                            </p:stCondLst>
                            <p:childTnLst>
                              <p:par>
                                <p:cTn id="53" presetID="2" presetClass="entr" presetSubtype="8" fill="hold" grpId="0" nodeType="afterEffect">
                                  <p:stCondLst>
                                    <p:cond delay="0"/>
                                  </p:stCondLst>
                                  <p:childTnLst>
                                    <p:set>
                                      <p:cBhvr>
                                        <p:cTn id="54" dur="indefinite" fill="hold"/>
                                        <p:tgtEl>
                                          <p:spTgt spid="2469"/>
                                        </p:tgtEl>
                                        <p:attrNameLst>
                                          <p:attrName>style.visibility</p:attrName>
                                        </p:attrNameLst>
                                      </p:cBhvr>
                                      <p:to>
                                        <p:strVal val="visible"/>
                                      </p:to>
                                    </p:set>
                                    <p:anim calcmode="lin" valueType="num">
                                      <p:cBhvr>
                                        <p:cTn id="55" dur="500" fill="hold"/>
                                        <p:tgtEl>
                                          <p:spTgt spid="2469"/>
                                        </p:tgtEl>
                                        <p:attrNameLst>
                                          <p:attrName>ppt_x</p:attrName>
                                        </p:attrNameLst>
                                      </p:cBhvr>
                                      <p:tavLst>
                                        <p:tav tm="0">
                                          <p:val>
                                            <p:strVal val="0-#ppt_w/2"/>
                                          </p:val>
                                        </p:tav>
                                        <p:tav tm="100000">
                                          <p:val>
                                            <p:strVal val="#ppt_x"/>
                                          </p:val>
                                        </p:tav>
                                      </p:tavLst>
                                    </p:anim>
                                    <p:anim calcmode="lin" valueType="num">
                                      <p:cBhvr>
                                        <p:cTn id="56" dur="500" fill="hold"/>
                                        <p:tgtEl>
                                          <p:spTgt spid="2469"/>
                                        </p:tgtEl>
                                        <p:attrNameLst>
                                          <p:attrName>ppt_y</p:attrName>
                                        </p:attrNameLst>
                                      </p:cBhvr>
                                      <p:tavLst>
                                        <p:tav tm="0">
                                          <p:val>
                                            <p:strVal val="#ppt_y"/>
                                          </p:val>
                                        </p:tav>
                                        <p:tav tm="100000">
                                          <p:val>
                                            <p:strVal val="#ppt_y"/>
                                          </p:val>
                                        </p:tav>
                                      </p:tavLst>
                                    </p:anim>
                                  </p:childTnLst>
                                </p:cTn>
                              </p:par>
                            </p:childTnLst>
                          </p:cTn>
                        </p:par>
                        <p:par>
                          <p:cTn id="57" fill="hold">
                            <p:stCondLst>
                              <p:cond delay="6000"/>
                            </p:stCondLst>
                            <p:childTnLst>
                              <p:par>
                                <p:cTn id="58" presetID="2" presetClass="entr" presetSubtype="8" fill="hold" grpId="0" nodeType="afterEffect">
                                  <p:stCondLst>
                                    <p:cond delay="0"/>
                                  </p:stCondLst>
                                  <p:childTnLst>
                                    <p:set>
                                      <p:cBhvr>
                                        <p:cTn id="59" dur="indefinite" fill="hold"/>
                                        <p:tgtEl>
                                          <p:spTgt spid="2474"/>
                                        </p:tgtEl>
                                        <p:attrNameLst>
                                          <p:attrName>style.visibility</p:attrName>
                                        </p:attrNameLst>
                                      </p:cBhvr>
                                      <p:to>
                                        <p:strVal val="visible"/>
                                      </p:to>
                                    </p:set>
                                    <p:anim calcmode="lin" valueType="num">
                                      <p:cBhvr>
                                        <p:cTn id="60" dur="500" fill="hold"/>
                                        <p:tgtEl>
                                          <p:spTgt spid="2474"/>
                                        </p:tgtEl>
                                        <p:attrNameLst>
                                          <p:attrName>ppt_x</p:attrName>
                                        </p:attrNameLst>
                                      </p:cBhvr>
                                      <p:tavLst>
                                        <p:tav tm="0">
                                          <p:val>
                                            <p:strVal val="0-#ppt_w/2"/>
                                          </p:val>
                                        </p:tav>
                                        <p:tav tm="100000">
                                          <p:val>
                                            <p:strVal val="#ppt_x"/>
                                          </p:val>
                                        </p:tav>
                                      </p:tavLst>
                                    </p:anim>
                                    <p:anim calcmode="lin" valueType="num">
                                      <p:cBhvr>
                                        <p:cTn id="61" dur="500" fill="hold"/>
                                        <p:tgtEl>
                                          <p:spTgt spid="2474"/>
                                        </p:tgtEl>
                                        <p:attrNameLst>
                                          <p:attrName>ppt_y</p:attrName>
                                        </p:attrNameLst>
                                      </p:cBhvr>
                                      <p:tavLst>
                                        <p:tav tm="0">
                                          <p:val>
                                            <p:strVal val="#ppt_y"/>
                                          </p:val>
                                        </p:tav>
                                        <p:tav tm="100000">
                                          <p:val>
                                            <p:strVal val="#ppt_y"/>
                                          </p:val>
                                        </p:tav>
                                      </p:tavLst>
                                    </p:anim>
                                  </p:childTnLst>
                                </p:cTn>
                              </p:par>
                            </p:childTnLst>
                          </p:cTn>
                        </p:par>
                        <p:par>
                          <p:cTn id="62" fill="hold">
                            <p:stCondLst>
                              <p:cond delay="6500"/>
                            </p:stCondLst>
                            <p:childTnLst>
                              <p:par>
                                <p:cTn id="63" presetID="2" presetClass="entr" presetSubtype="8" fill="hold" grpId="0" nodeType="afterEffect">
                                  <p:stCondLst>
                                    <p:cond delay="0"/>
                                  </p:stCondLst>
                                  <p:childTnLst>
                                    <p:set>
                                      <p:cBhvr>
                                        <p:cTn id="64" dur="indefinite" fill="hold"/>
                                        <p:tgtEl>
                                          <p:spTgt spid="2479"/>
                                        </p:tgtEl>
                                        <p:attrNameLst>
                                          <p:attrName>style.visibility</p:attrName>
                                        </p:attrNameLst>
                                      </p:cBhvr>
                                      <p:to>
                                        <p:strVal val="visible"/>
                                      </p:to>
                                    </p:set>
                                    <p:anim calcmode="lin" valueType="num">
                                      <p:cBhvr>
                                        <p:cTn id="65" dur="500" fill="hold"/>
                                        <p:tgtEl>
                                          <p:spTgt spid="2479"/>
                                        </p:tgtEl>
                                        <p:attrNameLst>
                                          <p:attrName>ppt_x</p:attrName>
                                        </p:attrNameLst>
                                      </p:cBhvr>
                                      <p:tavLst>
                                        <p:tav tm="0">
                                          <p:val>
                                            <p:strVal val="0-#ppt_w/2"/>
                                          </p:val>
                                        </p:tav>
                                        <p:tav tm="100000">
                                          <p:val>
                                            <p:strVal val="#ppt_x"/>
                                          </p:val>
                                        </p:tav>
                                      </p:tavLst>
                                    </p:anim>
                                    <p:anim calcmode="lin" valueType="num">
                                      <p:cBhvr>
                                        <p:cTn id="66" dur="500" fill="hold"/>
                                        <p:tgtEl>
                                          <p:spTgt spid="2479"/>
                                        </p:tgtEl>
                                        <p:attrNameLst>
                                          <p:attrName>ppt_y</p:attrName>
                                        </p:attrNameLst>
                                      </p:cBhvr>
                                      <p:tavLst>
                                        <p:tav tm="0">
                                          <p:val>
                                            <p:strVal val="#ppt_y"/>
                                          </p:val>
                                        </p:tav>
                                        <p:tav tm="100000">
                                          <p:val>
                                            <p:strVal val="#ppt_y"/>
                                          </p:val>
                                        </p:tav>
                                      </p:tavLst>
                                    </p:anim>
                                  </p:childTnLst>
                                </p:cTn>
                              </p:par>
                            </p:childTnLst>
                          </p:cTn>
                        </p:par>
                        <p:par>
                          <p:cTn id="67" fill="hold">
                            <p:stCondLst>
                              <p:cond delay="7000"/>
                            </p:stCondLst>
                            <p:childTnLst>
                              <p:par>
                                <p:cTn id="68" presetID="2" presetClass="entr" presetSubtype="8" fill="hold" grpId="0" nodeType="afterEffect">
                                  <p:stCondLst>
                                    <p:cond delay="0"/>
                                  </p:stCondLst>
                                  <p:childTnLst>
                                    <p:set>
                                      <p:cBhvr>
                                        <p:cTn id="69" dur="indefinite" fill="hold"/>
                                        <p:tgtEl>
                                          <p:spTgt spid="2484"/>
                                        </p:tgtEl>
                                        <p:attrNameLst>
                                          <p:attrName>style.visibility</p:attrName>
                                        </p:attrNameLst>
                                      </p:cBhvr>
                                      <p:to>
                                        <p:strVal val="visible"/>
                                      </p:to>
                                    </p:set>
                                    <p:anim calcmode="lin" valueType="num">
                                      <p:cBhvr>
                                        <p:cTn id="70" dur="500" fill="hold"/>
                                        <p:tgtEl>
                                          <p:spTgt spid="2484"/>
                                        </p:tgtEl>
                                        <p:attrNameLst>
                                          <p:attrName>ppt_x</p:attrName>
                                        </p:attrNameLst>
                                      </p:cBhvr>
                                      <p:tavLst>
                                        <p:tav tm="0">
                                          <p:val>
                                            <p:strVal val="0-#ppt_w/2"/>
                                          </p:val>
                                        </p:tav>
                                        <p:tav tm="100000">
                                          <p:val>
                                            <p:strVal val="#ppt_x"/>
                                          </p:val>
                                        </p:tav>
                                      </p:tavLst>
                                    </p:anim>
                                    <p:anim calcmode="lin" valueType="num">
                                      <p:cBhvr>
                                        <p:cTn id="71" dur="500" fill="hold"/>
                                        <p:tgtEl>
                                          <p:spTgt spid="2484"/>
                                        </p:tgtEl>
                                        <p:attrNameLst>
                                          <p:attrName>ppt_y</p:attrName>
                                        </p:attrNameLst>
                                      </p:cBhvr>
                                      <p:tavLst>
                                        <p:tav tm="0">
                                          <p:val>
                                            <p:strVal val="#ppt_y"/>
                                          </p:val>
                                        </p:tav>
                                        <p:tav tm="100000">
                                          <p:val>
                                            <p:strVal val="#ppt_y"/>
                                          </p:val>
                                        </p:tav>
                                      </p:tavLst>
                                    </p:anim>
                                  </p:childTnLst>
                                </p:cTn>
                              </p:par>
                            </p:childTnLst>
                          </p:cTn>
                        </p:par>
                        <p:par>
                          <p:cTn id="72" fill="hold">
                            <p:stCondLst>
                              <p:cond delay="7500"/>
                            </p:stCondLst>
                            <p:childTnLst>
                              <p:par>
                                <p:cTn id="73" presetID="2" presetClass="entr" presetSubtype="8" fill="hold" grpId="0" nodeType="afterEffect">
                                  <p:stCondLst>
                                    <p:cond delay="0"/>
                                  </p:stCondLst>
                                  <p:childTnLst>
                                    <p:set>
                                      <p:cBhvr>
                                        <p:cTn id="74" dur="indefinite" fill="hold"/>
                                        <p:tgtEl>
                                          <p:spTgt spid="2489"/>
                                        </p:tgtEl>
                                        <p:attrNameLst>
                                          <p:attrName>style.visibility</p:attrName>
                                        </p:attrNameLst>
                                      </p:cBhvr>
                                      <p:to>
                                        <p:strVal val="visible"/>
                                      </p:to>
                                    </p:set>
                                    <p:anim calcmode="lin" valueType="num">
                                      <p:cBhvr>
                                        <p:cTn id="75" dur="500" fill="hold"/>
                                        <p:tgtEl>
                                          <p:spTgt spid="2489"/>
                                        </p:tgtEl>
                                        <p:attrNameLst>
                                          <p:attrName>ppt_x</p:attrName>
                                        </p:attrNameLst>
                                      </p:cBhvr>
                                      <p:tavLst>
                                        <p:tav tm="0">
                                          <p:val>
                                            <p:strVal val="0-#ppt_w/2"/>
                                          </p:val>
                                        </p:tav>
                                        <p:tav tm="100000">
                                          <p:val>
                                            <p:strVal val="#ppt_x"/>
                                          </p:val>
                                        </p:tav>
                                      </p:tavLst>
                                    </p:anim>
                                    <p:anim calcmode="lin" valueType="num">
                                      <p:cBhvr>
                                        <p:cTn id="76" dur="500" fill="hold"/>
                                        <p:tgtEl>
                                          <p:spTgt spid="248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459" grpId="0">
        <p:bldSub>
          <a:bldChart bld="series"/>
        </p:bldSub>
      </p:bldGraphic>
      <p:bldP spid="2464" grpId="0" animBg="1" advAuto="0"/>
      <p:bldP spid="2469" grpId="0" animBg="1" advAuto="0"/>
      <p:bldP spid="2474" grpId="0" animBg="1" advAuto="0"/>
      <p:bldP spid="2479" grpId="0" animBg="1" advAuto="0"/>
      <p:bldP spid="2484" grpId="0" animBg="1" advAuto="0"/>
      <p:bldP spid="2489" grpId="0" animBg="1" advAuto="0"/>
      <p:bldP spid="2490" grpId="0" advAuto="0"/>
      <p:bldP spid="2495" grpId="0"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1020896" y="1680634"/>
            <a:ext cx="10124815" cy="4148667"/>
            <a:chOff x="765175" y="1260475"/>
            <a:chExt cx="7594600" cy="3111500"/>
          </a:xfrm>
        </p:grpSpPr>
        <p:sp>
          <p:nvSpPr>
            <p:cNvPr id="32" name="任意多边形 61"/>
            <p:cNvSpPr>
              <a:spLocks noChangeArrowheads="1"/>
            </p:cNvSpPr>
            <p:nvPr/>
          </p:nvSpPr>
          <p:spPr bwMode="auto">
            <a:xfrm>
              <a:off x="7077075" y="3429000"/>
              <a:ext cx="1282700" cy="942975"/>
            </a:xfrm>
            <a:custGeom>
              <a:avLst/>
              <a:gdLst>
                <a:gd name="T0" fmla="*/ 207463 w 2255291"/>
                <a:gd name="T1" fmla="*/ 172940 h 1944216"/>
                <a:gd name="T2" fmla="*/ 161866 w 2255291"/>
                <a:gd name="T3" fmla="*/ 221692 h 1944216"/>
                <a:gd name="T4" fmla="*/ 253059 w 2255291"/>
                <a:gd name="T5" fmla="*/ 221692 h 1944216"/>
                <a:gd name="T6" fmla="*/ 207463 w 2255291"/>
                <a:gd name="T7" fmla="*/ 0 h 1944216"/>
                <a:gd name="T8" fmla="*/ 414925 w 2255291"/>
                <a:gd name="T9" fmla="*/ 221826 h 1944216"/>
                <a:gd name="T10" fmla="*/ 0 w 2255291"/>
                <a:gd name="T11" fmla="*/ 221826 h 1944216"/>
                <a:gd name="T12" fmla="*/ 0 60000 65536"/>
                <a:gd name="T13" fmla="*/ 0 60000 65536"/>
                <a:gd name="T14" fmla="*/ 0 60000 65536"/>
                <a:gd name="T15" fmla="*/ 0 60000 65536"/>
                <a:gd name="T16" fmla="*/ 0 60000 65536"/>
                <a:gd name="T17" fmla="*/ 0 60000 65536"/>
                <a:gd name="T18" fmla="*/ 0 w 2255291"/>
                <a:gd name="T19" fmla="*/ 0 h 1944216"/>
                <a:gd name="T20" fmla="*/ 2255291 w 2255291"/>
                <a:gd name="T21" fmla="*/ 1944216 h 1944216"/>
              </a:gdLst>
              <a:ahLst/>
              <a:cxnLst>
                <a:cxn ang="T12">
                  <a:pos x="T0" y="T1"/>
                </a:cxn>
                <a:cxn ang="T13">
                  <a:pos x="T2" y="T3"/>
                </a:cxn>
                <a:cxn ang="T14">
                  <a:pos x="T4" y="T5"/>
                </a:cxn>
                <a:cxn ang="T15">
                  <a:pos x="T6" y="T7"/>
                </a:cxn>
                <a:cxn ang="T16">
                  <a:pos x="T8" y="T9"/>
                </a:cxn>
                <a:cxn ang="T17">
                  <a:pos x="T10" y="T11"/>
                </a:cxn>
              </a:cxnLst>
              <a:rect l="T18" t="T19" r="T20" b="T21"/>
              <a:pathLst>
                <a:path w="2255291" h="1944216">
                  <a:moveTo>
                    <a:pt x="1127645" y="1515747"/>
                  </a:moveTo>
                  <a:lnTo>
                    <a:pt x="879809" y="1943050"/>
                  </a:lnTo>
                  <a:lnTo>
                    <a:pt x="1375481" y="1943050"/>
                  </a:lnTo>
                  <a:lnTo>
                    <a:pt x="1127645" y="1515747"/>
                  </a:lnTo>
                  <a:close/>
                  <a:moveTo>
                    <a:pt x="1127646" y="0"/>
                  </a:moveTo>
                  <a:lnTo>
                    <a:pt x="2255291" y="1944216"/>
                  </a:lnTo>
                  <a:lnTo>
                    <a:pt x="0" y="1944216"/>
                  </a:lnTo>
                  <a:lnTo>
                    <a:pt x="1127646" y="0"/>
                  </a:lnTo>
                  <a:close/>
                </a:path>
              </a:pathLst>
            </a:cu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endParaRPr lang="zh-CN" altLang="en-US"/>
            </a:p>
          </p:txBody>
        </p:sp>
        <p:sp>
          <p:nvSpPr>
            <p:cNvPr id="33" name="任意多边形 60"/>
            <p:cNvSpPr>
              <a:spLocks noChangeArrowheads="1"/>
            </p:cNvSpPr>
            <p:nvPr/>
          </p:nvSpPr>
          <p:spPr bwMode="auto">
            <a:xfrm>
              <a:off x="765175" y="3429000"/>
              <a:ext cx="1284288" cy="942975"/>
            </a:xfrm>
            <a:custGeom>
              <a:avLst/>
              <a:gdLst>
                <a:gd name="T0" fmla="*/ 208234 w 2255291"/>
                <a:gd name="T1" fmla="*/ 172940 h 1944216"/>
                <a:gd name="T2" fmla="*/ 162468 w 2255291"/>
                <a:gd name="T3" fmla="*/ 221692 h 1944216"/>
                <a:gd name="T4" fmla="*/ 254000 w 2255291"/>
                <a:gd name="T5" fmla="*/ 221692 h 1944216"/>
                <a:gd name="T6" fmla="*/ 208234 w 2255291"/>
                <a:gd name="T7" fmla="*/ 0 h 1944216"/>
                <a:gd name="T8" fmla="*/ 416468 w 2255291"/>
                <a:gd name="T9" fmla="*/ 221826 h 1944216"/>
                <a:gd name="T10" fmla="*/ 0 w 2255291"/>
                <a:gd name="T11" fmla="*/ 221826 h 1944216"/>
                <a:gd name="T12" fmla="*/ 0 60000 65536"/>
                <a:gd name="T13" fmla="*/ 0 60000 65536"/>
                <a:gd name="T14" fmla="*/ 0 60000 65536"/>
                <a:gd name="T15" fmla="*/ 0 60000 65536"/>
                <a:gd name="T16" fmla="*/ 0 60000 65536"/>
                <a:gd name="T17" fmla="*/ 0 60000 65536"/>
                <a:gd name="T18" fmla="*/ 0 w 2255291"/>
                <a:gd name="T19" fmla="*/ 0 h 1944216"/>
                <a:gd name="T20" fmla="*/ 2255291 w 2255291"/>
                <a:gd name="T21" fmla="*/ 1944216 h 1944216"/>
              </a:gdLst>
              <a:ahLst/>
              <a:cxnLst>
                <a:cxn ang="T12">
                  <a:pos x="T0" y="T1"/>
                </a:cxn>
                <a:cxn ang="T13">
                  <a:pos x="T2" y="T3"/>
                </a:cxn>
                <a:cxn ang="T14">
                  <a:pos x="T4" y="T5"/>
                </a:cxn>
                <a:cxn ang="T15">
                  <a:pos x="T6" y="T7"/>
                </a:cxn>
                <a:cxn ang="T16">
                  <a:pos x="T8" y="T9"/>
                </a:cxn>
                <a:cxn ang="T17">
                  <a:pos x="T10" y="T11"/>
                </a:cxn>
              </a:cxnLst>
              <a:rect l="T18" t="T19" r="T20" b="T21"/>
              <a:pathLst>
                <a:path w="2255291" h="1944216">
                  <a:moveTo>
                    <a:pt x="1127645" y="1515747"/>
                  </a:moveTo>
                  <a:lnTo>
                    <a:pt x="879809" y="1943050"/>
                  </a:lnTo>
                  <a:lnTo>
                    <a:pt x="1375481" y="1943050"/>
                  </a:lnTo>
                  <a:lnTo>
                    <a:pt x="1127645" y="1515747"/>
                  </a:lnTo>
                  <a:close/>
                  <a:moveTo>
                    <a:pt x="1127646" y="0"/>
                  </a:moveTo>
                  <a:lnTo>
                    <a:pt x="2255291" y="1944216"/>
                  </a:lnTo>
                  <a:lnTo>
                    <a:pt x="0" y="1944216"/>
                  </a:lnTo>
                  <a:lnTo>
                    <a:pt x="1127646" y="0"/>
                  </a:lnTo>
                  <a:close/>
                </a:path>
              </a:pathLst>
            </a:cu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endParaRPr lang="zh-CN" altLang="en-US"/>
            </a:p>
          </p:txBody>
        </p:sp>
        <p:sp>
          <p:nvSpPr>
            <p:cNvPr id="34" name="任意多边形 27"/>
            <p:cNvSpPr>
              <a:spLocks noChangeArrowheads="1"/>
            </p:cNvSpPr>
            <p:nvPr/>
          </p:nvSpPr>
          <p:spPr bwMode="auto">
            <a:xfrm>
              <a:off x="1562100" y="2716213"/>
              <a:ext cx="2255838" cy="1655762"/>
            </a:xfrm>
            <a:custGeom>
              <a:avLst/>
              <a:gdLst>
                <a:gd name="T0" fmla="*/ 1128466 w 2255291"/>
                <a:gd name="T1" fmla="*/ 936240 h 1944216"/>
                <a:gd name="T2" fmla="*/ 880448 w 2255291"/>
                <a:gd name="T3" fmla="*/ 1200174 h 1944216"/>
                <a:gd name="T4" fmla="*/ 1376483 w 2255291"/>
                <a:gd name="T5" fmla="*/ 1200174 h 1944216"/>
                <a:gd name="T6" fmla="*/ 1128468 w 2255291"/>
                <a:gd name="T7" fmla="*/ 0 h 1944216"/>
                <a:gd name="T8" fmla="*/ 2256932 w 2255291"/>
                <a:gd name="T9" fmla="*/ 1200894 h 1944216"/>
                <a:gd name="T10" fmla="*/ 0 w 2255291"/>
                <a:gd name="T11" fmla="*/ 1200894 h 1944216"/>
                <a:gd name="T12" fmla="*/ 0 60000 65536"/>
                <a:gd name="T13" fmla="*/ 0 60000 65536"/>
                <a:gd name="T14" fmla="*/ 0 60000 65536"/>
                <a:gd name="T15" fmla="*/ 0 60000 65536"/>
                <a:gd name="T16" fmla="*/ 0 60000 65536"/>
                <a:gd name="T17" fmla="*/ 0 60000 65536"/>
                <a:gd name="T18" fmla="*/ 0 w 2255291"/>
                <a:gd name="T19" fmla="*/ 0 h 1944216"/>
                <a:gd name="T20" fmla="*/ 2255291 w 2255291"/>
                <a:gd name="T21" fmla="*/ 1944216 h 1944216"/>
              </a:gdLst>
              <a:ahLst/>
              <a:cxnLst>
                <a:cxn ang="T12">
                  <a:pos x="T0" y="T1"/>
                </a:cxn>
                <a:cxn ang="T13">
                  <a:pos x="T2" y="T3"/>
                </a:cxn>
                <a:cxn ang="T14">
                  <a:pos x="T4" y="T5"/>
                </a:cxn>
                <a:cxn ang="T15">
                  <a:pos x="T6" y="T7"/>
                </a:cxn>
                <a:cxn ang="T16">
                  <a:pos x="T8" y="T9"/>
                </a:cxn>
                <a:cxn ang="T17">
                  <a:pos x="T10" y="T11"/>
                </a:cxn>
              </a:cxnLst>
              <a:rect l="T18" t="T19" r="T20" b="T21"/>
              <a:pathLst>
                <a:path w="2255291" h="1944216">
                  <a:moveTo>
                    <a:pt x="1127645" y="1515747"/>
                  </a:moveTo>
                  <a:lnTo>
                    <a:pt x="879809" y="1943050"/>
                  </a:lnTo>
                  <a:lnTo>
                    <a:pt x="1375481" y="1943050"/>
                  </a:lnTo>
                  <a:lnTo>
                    <a:pt x="1127645" y="1515747"/>
                  </a:lnTo>
                  <a:close/>
                  <a:moveTo>
                    <a:pt x="1127646" y="0"/>
                  </a:moveTo>
                  <a:lnTo>
                    <a:pt x="2255291" y="1944216"/>
                  </a:lnTo>
                  <a:lnTo>
                    <a:pt x="0" y="1944216"/>
                  </a:lnTo>
                  <a:lnTo>
                    <a:pt x="1127646" y="0"/>
                  </a:lnTo>
                  <a:close/>
                </a:path>
              </a:pathLst>
            </a:cu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endParaRPr lang="zh-CN" altLang="en-US"/>
            </a:p>
          </p:txBody>
        </p:sp>
        <p:sp>
          <p:nvSpPr>
            <p:cNvPr id="35" name="任意多边形 28"/>
            <p:cNvSpPr>
              <a:spLocks noChangeArrowheads="1"/>
            </p:cNvSpPr>
            <p:nvPr/>
          </p:nvSpPr>
          <p:spPr bwMode="auto">
            <a:xfrm>
              <a:off x="3435350" y="1260475"/>
              <a:ext cx="2255838" cy="3111500"/>
            </a:xfrm>
            <a:custGeom>
              <a:avLst/>
              <a:gdLst>
                <a:gd name="T0" fmla="*/ 1128466 w 2255291"/>
                <a:gd name="T1" fmla="*/ 6213017 h 1944216"/>
                <a:gd name="T2" fmla="*/ 880448 w 2255291"/>
                <a:gd name="T3" fmla="*/ 7964525 h 1944216"/>
                <a:gd name="T4" fmla="*/ 1376483 w 2255291"/>
                <a:gd name="T5" fmla="*/ 7964525 h 1944216"/>
                <a:gd name="T6" fmla="*/ 1128468 w 2255291"/>
                <a:gd name="T7" fmla="*/ 0 h 1944216"/>
                <a:gd name="T8" fmla="*/ 2256932 w 2255291"/>
                <a:gd name="T9" fmla="*/ 7969303 h 1944216"/>
                <a:gd name="T10" fmla="*/ 0 w 2255291"/>
                <a:gd name="T11" fmla="*/ 7969303 h 1944216"/>
                <a:gd name="T12" fmla="*/ 0 60000 65536"/>
                <a:gd name="T13" fmla="*/ 0 60000 65536"/>
                <a:gd name="T14" fmla="*/ 0 60000 65536"/>
                <a:gd name="T15" fmla="*/ 0 60000 65536"/>
                <a:gd name="T16" fmla="*/ 0 60000 65536"/>
                <a:gd name="T17" fmla="*/ 0 60000 65536"/>
                <a:gd name="T18" fmla="*/ 0 w 2255291"/>
                <a:gd name="T19" fmla="*/ 0 h 1944216"/>
                <a:gd name="T20" fmla="*/ 2255291 w 2255291"/>
                <a:gd name="T21" fmla="*/ 1944216 h 1944216"/>
              </a:gdLst>
              <a:ahLst/>
              <a:cxnLst>
                <a:cxn ang="T12">
                  <a:pos x="T0" y="T1"/>
                </a:cxn>
                <a:cxn ang="T13">
                  <a:pos x="T2" y="T3"/>
                </a:cxn>
                <a:cxn ang="T14">
                  <a:pos x="T4" y="T5"/>
                </a:cxn>
                <a:cxn ang="T15">
                  <a:pos x="T6" y="T7"/>
                </a:cxn>
                <a:cxn ang="T16">
                  <a:pos x="T8" y="T9"/>
                </a:cxn>
                <a:cxn ang="T17">
                  <a:pos x="T10" y="T11"/>
                </a:cxn>
              </a:cxnLst>
              <a:rect l="T18" t="T19" r="T20" b="T21"/>
              <a:pathLst>
                <a:path w="2255291" h="1944216">
                  <a:moveTo>
                    <a:pt x="1127645" y="1515747"/>
                  </a:moveTo>
                  <a:lnTo>
                    <a:pt x="879809" y="1943050"/>
                  </a:lnTo>
                  <a:lnTo>
                    <a:pt x="1375481" y="1943050"/>
                  </a:lnTo>
                  <a:lnTo>
                    <a:pt x="1127645" y="1515747"/>
                  </a:lnTo>
                  <a:close/>
                  <a:moveTo>
                    <a:pt x="1127646" y="0"/>
                  </a:moveTo>
                  <a:lnTo>
                    <a:pt x="2255291" y="1944216"/>
                  </a:lnTo>
                  <a:lnTo>
                    <a:pt x="0" y="1944216"/>
                  </a:lnTo>
                  <a:lnTo>
                    <a:pt x="1127646"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endParaRPr lang="zh-CN" altLang="en-US"/>
            </a:p>
          </p:txBody>
        </p:sp>
        <p:sp>
          <p:nvSpPr>
            <p:cNvPr id="36" name="任意多边形 29"/>
            <p:cNvSpPr>
              <a:spLocks noChangeArrowheads="1"/>
            </p:cNvSpPr>
            <p:nvPr/>
          </p:nvSpPr>
          <p:spPr bwMode="auto">
            <a:xfrm>
              <a:off x="5307013" y="2211388"/>
              <a:ext cx="2255837" cy="2160587"/>
            </a:xfrm>
            <a:custGeom>
              <a:avLst/>
              <a:gdLst>
                <a:gd name="T0" fmla="*/ 1128464 w 2255291"/>
                <a:gd name="T1" fmla="*/ 2080216 h 1944216"/>
                <a:gd name="T2" fmla="*/ 880448 w 2255291"/>
                <a:gd name="T3" fmla="*/ 2666648 h 1944216"/>
                <a:gd name="T4" fmla="*/ 1376480 w 2255291"/>
                <a:gd name="T5" fmla="*/ 2666648 h 1944216"/>
                <a:gd name="T6" fmla="*/ 1128465 w 2255291"/>
                <a:gd name="T7" fmla="*/ 0 h 1944216"/>
                <a:gd name="T8" fmla="*/ 2256929 w 2255291"/>
                <a:gd name="T9" fmla="*/ 2668249 h 1944216"/>
                <a:gd name="T10" fmla="*/ 0 w 2255291"/>
                <a:gd name="T11" fmla="*/ 2668249 h 1944216"/>
                <a:gd name="T12" fmla="*/ 0 60000 65536"/>
                <a:gd name="T13" fmla="*/ 0 60000 65536"/>
                <a:gd name="T14" fmla="*/ 0 60000 65536"/>
                <a:gd name="T15" fmla="*/ 0 60000 65536"/>
                <a:gd name="T16" fmla="*/ 0 60000 65536"/>
                <a:gd name="T17" fmla="*/ 0 60000 65536"/>
                <a:gd name="T18" fmla="*/ 0 w 2255291"/>
                <a:gd name="T19" fmla="*/ 0 h 1944216"/>
                <a:gd name="T20" fmla="*/ 2255291 w 2255291"/>
                <a:gd name="T21" fmla="*/ 1944216 h 1944216"/>
              </a:gdLst>
              <a:ahLst/>
              <a:cxnLst>
                <a:cxn ang="T12">
                  <a:pos x="T0" y="T1"/>
                </a:cxn>
                <a:cxn ang="T13">
                  <a:pos x="T2" y="T3"/>
                </a:cxn>
                <a:cxn ang="T14">
                  <a:pos x="T4" y="T5"/>
                </a:cxn>
                <a:cxn ang="T15">
                  <a:pos x="T6" y="T7"/>
                </a:cxn>
                <a:cxn ang="T16">
                  <a:pos x="T8" y="T9"/>
                </a:cxn>
                <a:cxn ang="T17">
                  <a:pos x="T10" y="T11"/>
                </a:cxn>
              </a:cxnLst>
              <a:rect l="T18" t="T19" r="T20" b="T21"/>
              <a:pathLst>
                <a:path w="2255291" h="1944216">
                  <a:moveTo>
                    <a:pt x="1127645" y="1515747"/>
                  </a:moveTo>
                  <a:lnTo>
                    <a:pt x="879809" y="1943050"/>
                  </a:lnTo>
                  <a:lnTo>
                    <a:pt x="1375481" y="1943050"/>
                  </a:lnTo>
                  <a:lnTo>
                    <a:pt x="1127645" y="1515747"/>
                  </a:lnTo>
                  <a:close/>
                  <a:moveTo>
                    <a:pt x="1127646" y="0"/>
                  </a:moveTo>
                  <a:lnTo>
                    <a:pt x="2255291" y="1944216"/>
                  </a:lnTo>
                  <a:lnTo>
                    <a:pt x="0" y="1944216"/>
                  </a:lnTo>
                  <a:lnTo>
                    <a:pt x="1127646" y="0"/>
                  </a:lnTo>
                  <a:close/>
                </a:path>
              </a:pathLst>
            </a:cu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endParaRPr lang="zh-CN" altLang="en-US"/>
            </a:p>
          </p:txBody>
        </p:sp>
      </p:grpSp>
      <p:sp>
        <p:nvSpPr>
          <p:cNvPr id="37" name="文本框 20"/>
          <p:cNvSpPr>
            <a:spLocks noChangeArrowheads="1"/>
          </p:cNvSpPr>
          <p:nvPr/>
        </p:nvSpPr>
        <p:spPr bwMode="auto">
          <a:xfrm>
            <a:off x="3094959" y="4654552"/>
            <a:ext cx="984123" cy="696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eaLnBrk="1" hangingPunct="1">
              <a:spcBef>
                <a:spcPct val="0"/>
              </a:spcBef>
              <a:buFont typeface="Arial" panose="020B0604020202020204" pitchFamily="34" charset="0"/>
              <a:buNone/>
            </a:pPr>
            <a:r>
              <a:rPr lang="en-US" altLang="zh-CN" sz="3700" dirty="0">
                <a:solidFill>
                  <a:srgbClr val="FFFFFF"/>
                </a:solidFill>
                <a:sym typeface="微软雅黑" panose="020B0503020204020204" pitchFamily="34" charset="-122"/>
              </a:rPr>
              <a:t>65</a:t>
            </a:r>
            <a:r>
              <a:rPr lang="en-US" altLang="zh-CN" sz="3700" dirty="0">
                <a:solidFill>
                  <a:schemeClr val="accent1"/>
                </a:solidFill>
                <a:sym typeface="微软雅黑" panose="020B0503020204020204" pitchFamily="34" charset="-122"/>
              </a:rPr>
              <a:t>t</a:t>
            </a:r>
            <a:endParaRPr lang="zh-CN" altLang="en-US" sz="3700" dirty="0">
              <a:solidFill>
                <a:schemeClr val="accent1"/>
              </a:solidFill>
              <a:sym typeface="微软雅黑" panose="020B0503020204020204" pitchFamily="34" charset="-122"/>
            </a:endParaRPr>
          </a:p>
        </p:txBody>
      </p:sp>
      <p:sp>
        <p:nvSpPr>
          <p:cNvPr id="38" name="文本框 48"/>
          <p:cNvSpPr>
            <a:spLocks noChangeArrowheads="1"/>
          </p:cNvSpPr>
          <p:nvPr/>
        </p:nvSpPr>
        <p:spPr bwMode="auto">
          <a:xfrm>
            <a:off x="8087527" y="4512734"/>
            <a:ext cx="984121" cy="69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eaLnBrk="1" hangingPunct="1">
              <a:spcBef>
                <a:spcPct val="0"/>
              </a:spcBef>
              <a:buFont typeface="Arial" panose="020B0604020202020204" pitchFamily="34" charset="0"/>
              <a:buNone/>
            </a:pPr>
            <a:r>
              <a:rPr lang="en-US" altLang="zh-CN" sz="3700" dirty="0">
                <a:solidFill>
                  <a:srgbClr val="FFFFFF"/>
                </a:solidFill>
                <a:sym typeface="微软雅黑" panose="020B0503020204020204" pitchFamily="34" charset="-122"/>
              </a:rPr>
              <a:t>54</a:t>
            </a:r>
            <a:r>
              <a:rPr lang="en-US" altLang="zh-CN" sz="3700" dirty="0">
                <a:solidFill>
                  <a:schemeClr val="accent1"/>
                </a:solidFill>
                <a:sym typeface="微软雅黑" panose="020B0503020204020204" pitchFamily="34" charset="-122"/>
              </a:rPr>
              <a:t>t</a:t>
            </a:r>
            <a:endParaRPr lang="zh-CN" altLang="en-US" sz="3700" dirty="0">
              <a:solidFill>
                <a:schemeClr val="accent1"/>
              </a:solidFill>
              <a:sym typeface="微软雅黑" panose="020B0503020204020204" pitchFamily="34" charset="-122"/>
            </a:endParaRPr>
          </a:p>
        </p:txBody>
      </p:sp>
      <p:sp>
        <p:nvSpPr>
          <p:cNvPr id="39" name="文本框 49"/>
          <p:cNvSpPr>
            <a:spLocks noChangeArrowheads="1"/>
          </p:cNvSpPr>
          <p:nvPr/>
        </p:nvSpPr>
        <p:spPr bwMode="auto">
          <a:xfrm>
            <a:off x="5592301" y="4229100"/>
            <a:ext cx="982005" cy="696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08" tIns="60954" rIns="121908" bIns="6095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eaLnBrk="1" hangingPunct="1">
              <a:spcBef>
                <a:spcPct val="0"/>
              </a:spcBef>
              <a:buFont typeface="Arial" panose="020B0604020202020204" pitchFamily="34" charset="0"/>
              <a:buNone/>
            </a:pPr>
            <a:r>
              <a:rPr lang="en-US" altLang="zh-CN" sz="3700">
                <a:solidFill>
                  <a:srgbClr val="FFFFFF"/>
                </a:solidFill>
                <a:sym typeface="微软雅黑" panose="020B0503020204020204" pitchFamily="34" charset="-122"/>
              </a:rPr>
              <a:t>96</a:t>
            </a:r>
            <a:r>
              <a:rPr lang="en-US" altLang="zh-CN" sz="3700">
                <a:solidFill>
                  <a:srgbClr val="282828"/>
                </a:solidFill>
                <a:sym typeface="微软雅黑" panose="020B0503020204020204" pitchFamily="34" charset="-122"/>
              </a:rPr>
              <a:t>t</a:t>
            </a:r>
            <a:endParaRPr lang="zh-CN" altLang="en-US" sz="3700">
              <a:solidFill>
                <a:srgbClr val="282828"/>
              </a:solidFill>
              <a:sym typeface="微软雅黑" panose="020B0503020204020204" pitchFamily="34" charset="-122"/>
            </a:endParaRPr>
          </a:p>
        </p:txBody>
      </p:sp>
      <p:sp>
        <p:nvSpPr>
          <p:cNvPr id="40" name="矩形 53"/>
          <p:cNvSpPr>
            <a:spLocks noChangeArrowheads="1"/>
          </p:cNvSpPr>
          <p:nvPr/>
        </p:nvSpPr>
        <p:spPr bwMode="auto">
          <a:xfrm>
            <a:off x="2470623" y="5973235"/>
            <a:ext cx="2232792" cy="370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gn="ctr" eaLnBrk="1" hangingPunct="1">
              <a:spcBef>
                <a:spcPct val="0"/>
              </a:spcBef>
              <a:buFont typeface="Arial" panose="020B0604020202020204" pitchFamily="34" charset="0"/>
              <a:buNone/>
            </a:pPr>
            <a:r>
              <a:rPr lang="zh-CN" altLang="en-US" sz="1600" b="1" dirty="0">
                <a:solidFill>
                  <a:srgbClr val="131313"/>
                </a:solidFill>
                <a:sym typeface="微软雅黑" panose="020B0503020204020204" pitchFamily="34" charset="-122"/>
              </a:rPr>
              <a:t>点击添加描述</a:t>
            </a:r>
            <a:endParaRPr lang="zh-CN" altLang="en-US" sz="2400" dirty="0">
              <a:latin typeface="Arial" panose="020B0604020202020204" pitchFamily="34" charset="0"/>
              <a:ea typeface="宋体" panose="02010600030101010101" pitchFamily="2" charset="-122"/>
            </a:endParaRPr>
          </a:p>
        </p:txBody>
      </p:sp>
      <p:sp>
        <p:nvSpPr>
          <p:cNvPr id="41" name="矩形 54"/>
          <p:cNvSpPr>
            <a:spLocks noChangeArrowheads="1"/>
          </p:cNvSpPr>
          <p:nvPr/>
        </p:nvSpPr>
        <p:spPr bwMode="auto">
          <a:xfrm>
            <a:off x="4965849" y="5973234"/>
            <a:ext cx="223490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gn="ctr" eaLnBrk="1" hangingPunct="1">
              <a:spcBef>
                <a:spcPct val="0"/>
              </a:spcBef>
              <a:buFont typeface="Arial" panose="020B0604020202020204" pitchFamily="34" charset="0"/>
              <a:buNone/>
            </a:pPr>
            <a:r>
              <a:rPr lang="zh-CN" altLang="en-US" sz="1600" b="1">
                <a:solidFill>
                  <a:srgbClr val="131313"/>
                </a:solidFill>
                <a:sym typeface="微软雅黑" panose="020B0503020204020204" pitchFamily="34" charset="-122"/>
              </a:rPr>
              <a:t>点击添加描述</a:t>
            </a:r>
            <a:endParaRPr lang="zh-CN" altLang="en-US" sz="1600">
              <a:latin typeface="Arial" panose="020B0604020202020204" pitchFamily="34" charset="0"/>
              <a:ea typeface="宋体" panose="02010600030101010101" pitchFamily="2" charset="-122"/>
            </a:endParaRPr>
          </a:p>
        </p:txBody>
      </p:sp>
      <p:sp>
        <p:nvSpPr>
          <p:cNvPr id="42" name="矩形 58"/>
          <p:cNvSpPr>
            <a:spLocks noChangeArrowheads="1"/>
          </p:cNvSpPr>
          <p:nvPr/>
        </p:nvSpPr>
        <p:spPr bwMode="auto">
          <a:xfrm>
            <a:off x="7454725" y="5973235"/>
            <a:ext cx="2234909" cy="370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08" tIns="60954" rIns="121908" bIns="60954">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gn="ctr" eaLnBrk="1" hangingPunct="1">
              <a:spcBef>
                <a:spcPct val="0"/>
              </a:spcBef>
              <a:buFont typeface="Arial" panose="020B0604020202020204" pitchFamily="34" charset="0"/>
              <a:buNone/>
            </a:pPr>
            <a:r>
              <a:rPr lang="zh-CN" altLang="en-US" sz="1600" b="1">
                <a:solidFill>
                  <a:srgbClr val="131313"/>
                </a:solidFill>
                <a:sym typeface="微软雅黑" panose="020B0503020204020204" pitchFamily="34" charset="-122"/>
              </a:rPr>
              <a:t>点击添加描述</a:t>
            </a:r>
            <a:endParaRPr lang="zh-CN" altLang="en-US" sz="1600">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down)">
                                      <p:cBhvr>
                                        <p:cTn id="7" dur="1500"/>
                                        <p:tgtEl>
                                          <p:spTgt spid="31"/>
                                        </p:tgtEl>
                                      </p:cBhvr>
                                    </p:animEffect>
                                  </p:childTnLst>
                                </p:cTn>
                              </p:par>
                            </p:childTnLst>
                          </p:cTn>
                        </p:par>
                        <p:par>
                          <p:cTn id="8" fill="hold">
                            <p:stCondLst>
                              <p:cond delay="1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2000"/>
                            </p:stCondLst>
                            <p:childTnLst>
                              <p:par>
                                <p:cTn id="13" presetID="22" presetClass="entr" presetSubtype="8"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left)">
                                      <p:cBhvr>
                                        <p:cTn id="15" dur="500"/>
                                        <p:tgtEl>
                                          <p:spTgt spid="40"/>
                                        </p:tgtEl>
                                      </p:cBhvr>
                                    </p:animEffect>
                                  </p:childTnLst>
                                </p:cTn>
                              </p:par>
                            </p:childTnLst>
                          </p:cTn>
                        </p:par>
                        <p:par>
                          <p:cTn id="16" fill="hold">
                            <p:stCondLst>
                              <p:cond delay="2500"/>
                            </p:stCondLst>
                            <p:childTnLst>
                              <p:par>
                                <p:cTn id="17" presetID="10" presetClass="entr" presetSubtype="0" fill="hold" grpId="0" nodeType="after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fade">
                                      <p:cBhvr>
                                        <p:cTn id="19" dur="500"/>
                                        <p:tgtEl>
                                          <p:spTgt spid="39"/>
                                        </p:tgtEl>
                                      </p:cBhvr>
                                    </p:animEffect>
                                  </p:childTnLst>
                                </p:cTn>
                              </p:par>
                            </p:childTnLst>
                          </p:cTn>
                        </p:par>
                        <p:par>
                          <p:cTn id="20" fill="hold">
                            <p:stCondLst>
                              <p:cond delay="3000"/>
                            </p:stCondLst>
                            <p:childTnLst>
                              <p:par>
                                <p:cTn id="21" presetID="22" presetClass="entr" presetSubtype="8" fill="hold" grpId="0" nodeType="after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wipe(left)">
                                      <p:cBhvr>
                                        <p:cTn id="23" dur="500"/>
                                        <p:tgtEl>
                                          <p:spTgt spid="41"/>
                                        </p:tgtEl>
                                      </p:cBhvr>
                                    </p:animEffect>
                                  </p:childTnLst>
                                </p:cTn>
                              </p:par>
                            </p:childTnLst>
                          </p:cTn>
                        </p:par>
                        <p:par>
                          <p:cTn id="24" fill="hold">
                            <p:stCondLst>
                              <p:cond delay="3500"/>
                            </p:stCondLst>
                            <p:childTnLst>
                              <p:par>
                                <p:cTn id="25" presetID="10" presetClass="entr" presetSubtype="0" fill="hold" grpId="0" nodeType="after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fade">
                                      <p:cBhvr>
                                        <p:cTn id="27" dur="500"/>
                                        <p:tgtEl>
                                          <p:spTgt spid="38"/>
                                        </p:tgtEl>
                                      </p:cBhvr>
                                    </p:animEffect>
                                  </p:childTnLst>
                                </p:cTn>
                              </p:par>
                            </p:childTnLst>
                          </p:cTn>
                        </p:par>
                        <p:par>
                          <p:cTn id="28" fill="hold">
                            <p:stCondLst>
                              <p:cond delay="4000"/>
                            </p:stCondLst>
                            <p:childTnLst>
                              <p:par>
                                <p:cTn id="29" presetID="22" presetClass="entr" presetSubtype="8" fill="hold" grpId="0" nodeType="afterEffect">
                                  <p:stCondLst>
                                    <p:cond delay="0"/>
                                  </p:stCondLst>
                                  <p:childTnLst>
                                    <p:set>
                                      <p:cBhvr>
                                        <p:cTn id="30" dur="1" fill="hold">
                                          <p:stCondLst>
                                            <p:cond delay="0"/>
                                          </p:stCondLst>
                                        </p:cTn>
                                        <p:tgtEl>
                                          <p:spTgt spid="42"/>
                                        </p:tgtEl>
                                        <p:attrNameLst>
                                          <p:attrName>style.visibility</p:attrName>
                                        </p:attrNameLst>
                                      </p:cBhvr>
                                      <p:to>
                                        <p:strVal val="visible"/>
                                      </p:to>
                                    </p:set>
                                    <p:animEffect transition="in" filter="wipe(left)">
                                      <p:cBhvr>
                                        <p:cTn id="3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4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2"/>
          <p:cNvSpPr/>
          <p:nvPr/>
        </p:nvSpPr>
        <p:spPr bwMode="gray">
          <a:xfrm>
            <a:off x="4613185" y="3101679"/>
            <a:ext cx="2933318" cy="1960033"/>
          </a:xfrm>
          <a:custGeom>
            <a:avLst/>
            <a:gdLst>
              <a:gd name="T0" fmla="*/ 25233 w 918"/>
              <a:gd name="T1" fmla="*/ 5057 h 613"/>
              <a:gd name="T2" fmla="*/ 25233 w 918"/>
              <a:gd name="T3" fmla="*/ 5057 h 613"/>
              <a:gd name="T4" fmla="*/ 25137 w 918"/>
              <a:gd name="T5" fmla="*/ 5025 h 613"/>
              <a:gd name="T6" fmla="*/ 25137 w 918"/>
              <a:gd name="T7" fmla="*/ 5025 h 613"/>
              <a:gd name="T8" fmla="*/ 24261 w 918"/>
              <a:gd name="T9" fmla="*/ 4268 h 613"/>
              <a:gd name="T10" fmla="*/ 24261 w 918"/>
              <a:gd name="T11" fmla="*/ 4268 h 613"/>
              <a:gd name="T12" fmla="*/ 24228 w 918"/>
              <a:gd name="T13" fmla="*/ 4203 h 613"/>
              <a:gd name="T14" fmla="*/ 24228 w 918"/>
              <a:gd name="T15" fmla="*/ 4203 h 613"/>
              <a:gd name="T16" fmla="*/ 24228 w 918"/>
              <a:gd name="T17" fmla="*/ 4137 h 613"/>
              <a:gd name="T18" fmla="*/ 24194 w 918"/>
              <a:gd name="T19" fmla="*/ 4137 h 613"/>
              <a:gd name="T20" fmla="*/ 24194 w 918"/>
              <a:gd name="T21" fmla="*/ 4072 h 613"/>
              <a:gd name="T22" fmla="*/ 24194 w 918"/>
              <a:gd name="T23" fmla="*/ 4072 h 613"/>
              <a:gd name="T24" fmla="*/ 24162 w 918"/>
              <a:gd name="T25" fmla="*/ 4036 h 613"/>
              <a:gd name="T26" fmla="*/ 24162 w 918"/>
              <a:gd name="T27" fmla="*/ 4004 h 613"/>
              <a:gd name="T28" fmla="*/ 24389 w 918"/>
              <a:gd name="T29" fmla="*/ 3003 h 613"/>
              <a:gd name="T30" fmla="*/ 24637 w 918"/>
              <a:gd name="T31" fmla="*/ 2055 h 613"/>
              <a:gd name="T32" fmla="*/ 22577 w 918"/>
              <a:gd name="T33" fmla="*/ 0 h 613"/>
              <a:gd name="T34" fmla="*/ 20496 w 918"/>
              <a:gd name="T35" fmla="*/ 2088 h 613"/>
              <a:gd name="T36" fmla="*/ 20754 w 918"/>
              <a:gd name="T37" fmla="*/ 3036 h 613"/>
              <a:gd name="T38" fmla="*/ 20982 w 918"/>
              <a:gd name="T39" fmla="*/ 4004 h 613"/>
              <a:gd name="T40" fmla="*/ 19964 w 918"/>
              <a:gd name="T41" fmla="*/ 5057 h 613"/>
              <a:gd name="T42" fmla="*/ 19932 w 918"/>
              <a:gd name="T43" fmla="*/ 5057 h 613"/>
              <a:gd name="T44" fmla="*/ 17298 w 918"/>
              <a:gd name="T45" fmla="*/ 5417 h 613"/>
              <a:gd name="T46" fmla="*/ 14649 w 918"/>
              <a:gd name="T47" fmla="*/ 5089 h 613"/>
              <a:gd name="T48" fmla="*/ 14617 w 918"/>
              <a:gd name="T49" fmla="*/ 5089 h 613"/>
              <a:gd name="T50" fmla="*/ 11996 w 918"/>
              <a:gd name="T51" fmla="*/ 4765 h 613"/>
              <a:gd name="T52" fmla="*/ 9380 w 918"/>
              <a:gd name="T53" fmla="*/ 5089 h 613"/>
              <a:gd name="T54" fmla="*/ 9348 w 918"/>
              <a:gd name="T55" fmla="*/ 5089 h 613"/>
              <a:gd name="T56" fmla="*/ 8325 w 918"/>
              <a:gd name="T57" fmla="*/ 6176 h 613"/>
              <a:gd name="T58" fmla="*/ 8556 w 918"/>
              <a:gd name="T59" fmla="*/ 7144 h 613"/>
              <a:gd name="T60" fmla="*/ 8792 w 918"/>
              <a:gd name="T61" fmla="*/ 8092 h 613"/>
              <a:gd name="T62" fmla="*/ 6735 w 918"/>
              <a:gd name="T63" fmla="*/ 10148 h 613"/>
              <a:gd name="T64" fmla="*/ 4641 w 918"/>
              <a:gd name="T65" fmla="*/ 8092 h 613"/>
              <a:gd name="T66" fmla="*/ 4868 w 918"/>
              <a:gd name="T67" fmla="*/ 7144 h 613"/>
              <a:gd name="T68" fmla="*/ 5100 w 918"/>
              <a:gd name="T69" fmla="*/ 6176 h 613"/>
              <a:gd name="T70" fmla="*/ 4085 w 918"/>
              <a:gd name="T71" fmla="*/ 5121 h 613"/>
              <a:gd name="T72" fmla="*/ 4012 w 918"/>
              <a:gd name="T73" fmla="*/ 5089 h 613"/>
              <a:gd name="T74" fmla="*/ 1428 w 918"/>
              <a:gd name="T75" fmla="*/ 4797 h 613"/>
              <a:gd name="T76" fmla="*/ 0 w 918"/>
              <a:gd name="T77" fmla="*/ 4896 h 613"/>
              <a:gd name="T78" fmla="*/ 0 w 918"/>
              <a:gd name="T79" fmla="*/ 5089 h 613"/>
              <a:gd name="T80" fmla="*/ 15205 w 918"/>
              <a:gd name="T81" fmla="*/ 20261 h 613"/>
              <a:gd name="T82" fmla="*/ 30430 w 918"/>
              <a:gd name="T83" fmla="*/ 5089 h 613"/>
              <a:gd name="T84" fmla="*/ 30430 w 918"/>
              <a:gd name="T85" fmla="*/ 5057 h 613"/>
              <a:gd name="T86" fmla="*/ 27878 w 918"/>
              <a:gd name="T87" fmla="*/ 5385 h 613"/>
              <a:gd name="T88" fmla="*/ 25233 w 918"/>
              <a:gd name="T89" fmla="*/ 5057 h 6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918" h="613">
                <a:moveTo>
                  <a:pt x="761" y="153"/>
                </a:moveTo>
                <a:cubicBezTo>
                  <a:pt x="761" y="153"/>
                  <a:pt x="761" y="153"/>
                  <a:pt x="761" y="153"/>
                </a:cubicBezTo>
                <a:cubicBezTo>
                  <a:pt x="761" y="153"/>
                  <a:pt x="758" y="152"/>
                  <a:pt x="758" y="152"/>
                </a:cubicBezTo>
                <a:cubicBezTo>
                  <a:pt x="758" y="152"/>
                  <a:pt x="758" y="152"/>
                  <a:pt x="758" y="152"/>
                </a:cubicBezTo>
                <a:cubicBezTo>
                  <a:pt x="745" y="147"/>
                  <a:pt x="737" y="137"/>
                  <a:pt x="732" y="129"/>
                </a:cubicBezTo>
                <a:cubicBezTo>
                  <a:pt x="732" y="129"/>
                  <a:pt x="732" y="129"/>
                  <a:pt x="732" y="129"/>
                </a:cubicBezTo>
                <a:cubicBezTo>
                  <a:pt x="732" y="128"/>
                  <a:pt x="732" y="128"/>
                  <a:pt x="731" y="127"/>
                </a:cubicBezTo>
                <a:cubicBezTo>
                  <a:pt x="731" y="127"/>
                  <a:pt x="731" y="127"/>
                  <a:pt x="731" y="127"/>
                </a:cubicBezTo>
                <a:cubicBezTo>
                  <a:pt x="731" y="126"/>
                  <a:pt x="731" y="126"/>
                  <a:pt x="731" y="125"/>
                </a:cubicBezTo>
                <a:cubicBezTo>
                  <a:pt x="731" y="125"/>
                  <a:pt x="730" y="125"/>
                  <a:pt x="730" y="125"/>
                </a:cubicBezTo>
                <a:cubicBezTo>
                  <a:pt x="730" y="124"/>
                  <a:pt x="730" y="124"/>
                  <a:pt x="730" y="123"/>
                </a:cubicBezTo>
                <a:cubicBezTo>
                  <a:pt x="730" y="123"/>
                  <a:pt x="730" y="123"/>
                  <a:pt x="730" y="123"/>
                </a:cubicBezTo>
                <a:cubicBezTo>
                  <a:pt x="730" y="122"/>
                  <a:pt x="730" y="122"/>
                  <a:pt x="729" y="122"/>
                </a:cubicBezTo>
                <a:cubicBezTo>
                  <a:pt x="729" y="121"/>
                  <a:pt x="729" y="121"/>
                  <a:pt x="729" y="121"/>
                </a:cubicBezTo>
                <a:cubicBezTo>
                  <a:pt x="727" y="109"/>
                  <a:pt x="734" y="96"/>
                  <a:pt x="736" y="91"/>
                </a:cubicBezTo>
                <a:cubicBezTo>
                  <a:pt x="741" y="83"/>
                  <a:pt x="743" y="73"/>
                  <a:pt x="743" y="62"/>
                </a:cubicBezTo>
                <a:cubicBezTo>
                  <a:pt x="743" y="28"/>
                  <a:pt x="715" y="0"/>
                  <a:pt x="681" y="0"/>
                </a:cubicBezTo>
                <a:cubicBezTo>
                  <a:pt x="646" y="0"/>
                  <a:pt x="618" y="28"/>
                  <a:pt x="618" y="63"/>
                </a:cubicBezTo>
                <a:cubicBezTo>
                  <a:pt x="618" y="73"/>
                  <a:pt x="621" y="83"/>
                  <a:pt x="626" y="92"/>
                </a:cubicBezTo>
                <a:cubicBezTo>
                  <a:pt x="628" y="96"/>
                  <a:pt x="635" y="109"/>
                  <a:pt x="633" y="121"/>
                </a:cubicBezTo>
                <a:cubicBezTo>
                  <a:pt x="632" y="127"/>
                  <a:pt x="623" y="146"/>
                  <a:pt x="602" y="153"/>
                </a:cubicBezTo>
                <a:cubicBezTo>
                  <a:pt x="602" y="153"/>
                  <a:pt x="602" y="153"/>
                  <a:pt x="601" y="153"/>
                </a:cubicBezTo>
                <a:cubicBezTo>
                  <a:pt x="601" y="153"/>
                  <a:pt x="566" y="164"/>
                  <a:pt x="522" y="164"/>
                </a:cubicBezTo>
                <a:cubicBezTo>
                  <a:pt x="478" y="164"/>
                  <a:pt x="442" y="154"/>
                  <a:pt x="442" y="154"/>
                </a:cubicBezTo>
                <a:cubicBezTo>
                  <a:pt x="442" y="154"/>
                  <a:pt x="442" y="154"/>
                  <a:pt x="441" y="154"/>
                </a:cubicBezTo>
                <a:cubicBezTo>
                  <a:pt x="436" y="152"/>
                  <a:pt x="403" y="143"/>
                  <a:pt x="362" y="144"/>
                </a:cubicBezTo>
                <a:cubicBezTo>
                  <a:pt x="322" y="144"/>
                  <a:pt x="289" y="152"/>
                  <a:pt x="283" y="154"/>
                </a:cubicBezTo>
                <a:cubicBezTo>
                  <a:pt x="283" y="154"/>
                  <a:pt x="282" y="154"/>
                  <a:pt x="282" y="154"/>
                </a:cubicBezTo>
                <a:cubicBezTo>
                  <a:pt x="261" y="161"/>
                  <a:pt x="252" y="180"/>
                  <a:pt x="251" y="187"/>
                </a:cubicBezTo>
                <a:cubicBezTo>
                  <a:pt x="249" y="198"/>
                  <a:pt x="255" y="211"/>
                  <a:pt x="258" y="216"/>
                </a:cubicBezTo>
                <a:cubicBezTo>
                  <a:pt x="262" y="224"/>
                  <a:pt x="265" y="234"/>
                  <a:pt x="265" y="245"/>
                </a:cubicBezTo>
                <a:cubicBezTo>
                  <a:pt x="265" y="279"/>
                  <a:pt x="237" y="307"/>
                  <a:pt x="203" y="307"/>
                </a:cubicBezTo>
                <a:cubicBezTo>
                  <a:pt x="168" y="307"/>
                  <a:pt x="140" y="279"/>
                  <a:pt x="140" y="245"/>
                </a:cubicBezTo>
                <a:cubicBezTo>
                  <a:pt x="140" y="235"/>
                  <a:pt x="143" y="225"/>
                  <a:pt x="147" y="216"/>
                </a:cubicBezTo>
                <a:cubicBezTo>
                  <a:pt x="150" y="211"/>
                  <a:pt x="157" y="198"/>
                  <a:pt x="154" y="187"/>
                </a:cubicBezTo>
                <a:cubicBezTo>
                  <a:pt x="153" y="180"/>
                  <a:pt x="144" y="161"/>
                  <a:pt x="123" y="155"/>
                </a:cubicBezTo>
                <a:cubicBezTo>
                  <a:pt x="123" y="155"/>
                  <a:pt x="122" y="155"/>
                  <a:pt x="121" y="154"/>
                </a:cubicBezTo>
                <a:cubicBezTo>
                  <a:pt x="115" y="153"/>
                  <a:pt x="82" y="144"/>
                  <a:pt x="43" y="145"/>
                </a:cubicBezTo>
                <a:cubicBezTo>
                  <a:pt x="27" y="145"/>
                  <a:pt x="12" y="146"/>
                  <a:pt x="0" y="148"/>
                </a:cubicBezTo>
                <a:cubicBezTo>
                  <a:pt x="0" y="150"/>
                  <a:pt x="0" y="152"/>
                  <a:pt x="0" y="154"/>
                </a:cubicBezTo>
                <a:cubicBezTo>
                  <a:pt x="0" y="407"/>
                  <a:pt x="205" y="613"/>
                  <a:pt x="459" y="613"/>
                </a:cubicBezTo>
                <a:cubicBezTo>
                  <a:pt x="712" y="613"/>
                  <a:pt x="918" y="407"/>
                  <a:pt x="918" y="154"/>
                </a:cubicBezTo>
                <a:cubicBezTo>
                  <a:pt x="918" y="154"/>
                  <a:pt x="918" y="153"/>
                  <a:pt x="918" y="153"/>
                </a:cubicBezTo>
                <a:cubicBezTo>
                  <a:pt x="901" y="158"/>
                  <a:pt x="873" y="163"/>
                  <a:pt x="841" y="163"/>
                </a:cubicBezTo>
                <a:cubicBezTo>
                  <a:pt x="797" y="163"/>
                  <a:pt x="761" y="153"/>
                  <a:pt x="761" y="153"/>
                </a:cubicBezTo>
                <a:close/>
              </a:path>
            </a:pathLst>
          </a:custGeom>
          <a:solidFill>
            <a:schemeClr val="bg1">
              <a:lumMod val="50000"/>
            </a:schemeClr>
          </a:solidFill>
          <a:ln w="25400">
            <a:solidFill>
              <a:srgbClr val="FFFFFF"/>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719928" rIns="0" bIns="0" anchor="ctr"/>
          <a:lstStyle/>
          <a:p>
            <a:pPr algn="ctr">
              <a:lnSpc>
                <a:spcPct val="120000"/>
              </a:lnSpc>
              <a:spcBef>
                <a:spcPts val="590"/>
              </a:spcBef>
              <a:spcAft>
                <a:spcPts val="590"/>
              </a:spcAft>
              <a:defRPr/>
            </a:pPr>
            <a:r>
              <a:rPr lang="zh-CN" altLang="en-US" sz="2700" dirty="0">
                <a:solidFill>
                  <a:srgbClr val="FFFFFF"/>
                </a:solidFill>
                <a:latin typeface="+mn-ea"/>
              </a:rPr>
              <a:t>负面优势</a:t>
            </a:r>
          </a:p>
        </p:txBody>
      </p:sp>
      <p:sp>
        <p:nvSpPr>
          <p:cNvPr id="19" name="Freeform 13"/>
          <p:cNvSpPr/>
          <p:nvPr/>
        </p:nvSpPr>
        <p:spPr bwMode="gray">
          <a:xfrm>
            <a:off x="4613185" y="2128011"/>
            <a:ext cx="2933318" cy="1955800"/>
          </a:xfrm>
          <a:custGeom>
            <a:avLst/>
            <a:gdLst>
              <a:gd name="T0" fmla="*/ 15205 w 918"/>
              <a:gd name="T1" fmla="*/ 0 h 612"/>
              <a:gd name="T2" fmla="*/ 0 w 918"/>
              <a:gd name="T3" fmla="*/ 14909 h 612"/>
              <a:gd name="T4" fmla="*/ 1428 w 918"/>
              <a:gd name="T5" fmla="*/ 14812 h 612"/>
              <a:gd name="T6" fmla="*/ 4012 w 918"/>
              <a:gd name="T7" fmla="*/ 15112 h 612"/>
              <a:gd name="T8" fmla="*/ 4085 w 918"/>
              <a:gd name="T9" fmla="*/ 15144 h 612"/>
              <a:gd name="T10" fmla="*/ 5100 w 918"/>
              <a:gd name="T11" fmla="*/ 16204 h 612"/>
              <a:gd name="T12" fmla="*/ 4868 w 918"/>
              <a:gd name="T13" fmla="*/ 17154 h 612"/>
              <a:gd name="T14" fmla="*/ 4641 w 918"/>
              <a:gd name="T15" fmla="*/ 18105 h 612"/>
              <a:gd name="T16" fmla="*/ 6735 w 918"/>
              <a:gd name="T17" fmla="*/ 20149 h 612"/>
              <a:gd name="T18" fmla="*/ 8792 w 918"/>
              <a:gd name="T19" fmla="*/ 18105 h 612"/>
              <a:gd name="T20" fmla="*/ 8556 w 918"/>
              <a:gd name="T21" fmla="*/ 17154 h 612"/>
              <a:gd name="T22" fmla="*/ 8325 w 918"/>
              <a:gd name="T23" fmla="*/ 16204 h 612"/>
              <a:gd name="T24" fmla="*/ 9348 w 918"/>
              <a:gd name="T25" fmla="*/ 15112 h 612"/>
              <a:gd name="T26" fmla="*/ 9380 w 918"/>
              <a:gd name="T27" fmla="*/ 15112 h 612"/>
              <a:gd name="T28" fmla="*/ 11996 w 918"/>
              <a:gd name="T29" fmla="*/ 14780 h 612"/>
              <a:gd name="T30" fmla="*/ 14617 w 918"/>
              <a:gd name="T31" fmla="*/ 15112 h 612"/>
              <a:gd name="T32" fmla="*/ 14649 w 918"/>
              <a:gd name="T33" fmla="*/ 15112 h 612"/>
              <a:gd name="T34" fmla="*/ 17298 w 918"/>
              <a:gd name="T35" fmla="*/ 15440 h 612"/>
              <a:gd name="T36" fmla="*/ 19932 w 918"/>
              <a:gd name="T37" fmla="*/ 15080 h 612"/>
              <a:gd name="T38" fmla="*/ 19964 w 918"/>
              <a:gd name="T39" fmla="*/ 15080 h 612"/>
              <a:gd name="T40" fmla="*/ 20982 w 918"/>
              <a:gd name="T41" fmla="*/ 14032 h 612"/>
              <a:gd name="T42" fmla="*/ 20754 w 918"/>
              <a:gd name="T43" fmla="*/ 13076 h 612"/>
              <a:gd name="T44" fmla="*/ 20496 w 918"/>
              <a:gd name="T45" fmla="*/ 12109 h 612"/>
              <a:gd name="T46" fmla="*/ 22577 w 918"/>
              <a:gd name="T47" fmla="*/ 10033 h 612"/>
              <a:gd name="T48" fmla="*/ 24637 w 918"/>
              <a:gd name="T49" fmla="*/ 12077 h 612"/>
              <a:gd name="T50" fmla="*/ 24389 w 918"/>
              <a:gd name="T51" fmla="*/ 13044 h 612"/>
              <a:gd name="T52" fmla="*/ 24162 w 918"/>
              <a:gd name="T53" fmla="*/ 14032 h 612"/>
              <a:gd name="T54" fmla="*/ 24162 w 918"/>
              <a:gd name="T55" fmla="*/ 14064 h 612"/>
              <a:gd name="T56" fmla="*/ 24194 w 918"/>
              <a:gd name="T57" fmla="*/ 14096 h 612"/>
              <a:gd name="T58" fmla="*/ 24194 w 918"/>
              <a:gd name="T59" fmla="*/ 14096 h 612"/>
              <a:gd name="T60" fmla="*/ 24194 w 918"/>
              <a:gd name="T61" fmla="*/ 14161 h 612"/>
              <a:gd name="T62" fmla="*/ 24228 w 918"/>
              <a:gd name="T63" fmla="*/ 14161 h 612"/>
              <a:gd name="T64" fmla="*/ 24228 w 918"/>
              <a:gd name="T65" fmla="*/ 14225 h 612"/>
              <a:gd name="T66" fmla="*/ 24228 w 918"/>
              <a:gd name="T67" fmla="*/ 14225 h 612"/>
              <a:gd name="T68" fmla="*/ 24261 w 918"/>
              <a:gd name="T69" fmla="*/ 14289 h 612"/>
              <a:gd name="T70" fmla="*/ 24261 w 918"/>
              <a:gd name="T71" fmla="*/ 14289 h 612"/>
              <a:gd name="T72" fmla="*/ 25137 w 918"/>
              <a:gd name="T73" fmla="*/ 15048 h 612"/>
              <a:gd name="T74" fmla="*/ 25137 w 918"/>
              <a:gd name="T75" fmla="*/ 15048 h 612"/>
              <a:gd name="T76" fmla="*/ 25233 w 918"/>
              <a:gd name="T77" fmla="*/ 15080 h 612"/>
              <a:gd name="T78" fmla="*/ 25233 w 918"/>
              <a:gd name="T79" fmla="*/ 15080 h 612"/>
              <a:gd name="T80" fmla="*/ 27878 w 918"/>
              <a:gd name="T81" fmla="*/ 15408 h 612"/>
              <a:gd name="T82" fmla="*/ 30430 w 918"/>
              <a:gd name="T83" fmla="*/ 15080 h 612"/>
              <a:gd name="T84" fmla="*/ 15205 w 918"/>
              <a:gd name="T85" fmla="*/ 0 h 61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918" h="612">
                <a:moveTo>
                  <a:pt x="459" y="0"/>
                </a:moveTo>
                <a:cubicBezTo>
                  <a:pt x="207" y="0"/>
                  <a:pt x="3" y="202"/>
                  <a:pt x="0" y="453"/>
                </a:cubicBezTo>
                <a:cubicBezTo>
                  <a:pt x="12" y="451"/>
                  <a:pt x="27" y="450"/>
                  <a:pt x="43" y="450"/>
                </a:cubicBezTo>
                <a:cubicBezTo>
                  <a:pt x="82" y="449"/>
                  <a:pt x="115" y="458"/>
                  <a:pt x="121" y="459"/>
                </a:cubicBezTo>
                <a:cubicBezTo>
                  <a:pt x="122" y="460"/>
                  <a:pt x="123" y="460"/>
                  <a:pt x="123" y="460"/>
                </a:cubicBezTo>
                <a:cubicBezTo>
                  <a:pt x="144" y="466"/>
                  <a:pt x="153" y="485"/>
                  <a:pt x="154" y="492"/>
                </a:cubicBezTo>
                <a:cubicBezTo>
                  <a:pt x="157" y="503"/>
                  <a:pt x="150" y="516"/>
                  <a:pt x="147" y="521"/>
                </a:cubicBezTo>
                <a:cubicBezTo>
                  <a:pt x="143" y="530"/>
                  <a:pt x="140" y="540"/>
                  <a:pt x="140" y="550"/>
                </a:cubicBezTo>
                <a:cubicBezTo>
                  <a:pt x="140" y="584"/>
                  <a:pt x="168" y="612"/>
                  <a:pt x="203" y="612"/>
                </a:cubicBezTo>
                <a:cubicBezTo>
                  <a:pt x="237" y="612"/>
                  <a:pt x="265" y="584"/>
                  <a:pt x="265" y="550"/>
                </a:cubicBezTo>
                <a:cubicBezTo>
                  <a:pt x="265" y="539"/>
                  <a:pt x="262" y="529"/>
                  <a:pt x="258" y="521"/>
                </a:cubicBezTo>
                <a:cubicBezTo>
                  <a:pt x="255" y="516"/>
                  <a:pt x="249" y="503"/>
                  <a:pt x="251" y="492"/>
                </a:cubicBezTo>
                <a:cubicBezTo>
                  <a:pt x="252" y="485"/>
                  <a:pt x="261" y="466"/>
                  <a:pt x="282" y="459"/>
                </a:cubicBezTo>
                <a:cubicBezTo>
                  <a:pt x="282" y="459"/>
                  <a:pt x="283" y="459"/>
                  <a:pt x="283" y="459"/>
                </a:cubicBezTo>
                <a:cubicBezTo>
                  <a:pt x="289" y="457"/>
                  <a:pt x="322" y="449"/>
                  <a:pt x="362" y="449"/>
                </a:cubicBezTo>
                <a:cubicBezTo>
                  <a:pt x="403" y="448"/>
                  <a:pt x="436" y="457"/>
                  <a:pt x="441" y="459"/>
                </a:cubicBezTo>
                <a:cubicBezTo>
                  <a:pt x="442" y="459"/>
                  <a:pt x="442" y="459"/>
                  <a:pt x="442" y="459"/>
                </a:cubicBezTo>
                <a:cubicBezTo>
                  <a:pt x="442" y="459"/>
                  <a:pt x="478" y="469"/>
                  <a:pt x="522" y="469"/>
                </a:cubicBezTo>
                <a:cubicBezTo>
                  <a:pt x="566" y="469"/>
                  <a:pt x="601" y="458"/>
                  <a:pt x="601" y="458"/>
                </a:cubicBezTo>
                <a:cubicBezTo>
                  <a:pt x="602" y="458"/>
                  <a:pt x="602" y="458"/>
                  <a:pt x="602" y="458"/>
                </a:cubicBezTo>
                <a:cubicBezTo>
                  <a:pt x="623" y="451"/>
                  <a:pt x="632" y="432"/>
                  <a:pt x="633" y="426"/>
                </a:cubicBezTo>
                <a:cubicBezTo>
                  <a:pt x="635" y="414"/>
                  <a:pt x="628" y="401"/>
                  <a:pt x="626" y="397"/>
                </a:cubicBezTo>
                <a:cubicBezTo>
                  <a:pt x="621" y="388"/>
                  <a:pt x="618" y="378"/>
                  <a:pt x="618" y="368"/>
                </a:cubicBezTo>
                <a:cubicBezTo>
                  <a:pt x="618" y="333"/>
                  <a:pt x="646" y="305"/>
                  <a:pt x="681" y="305"/>
                </a:cubicBezTo>
                <a:cubicBezTo>
                  <a:pt x="715" y="305"/>
                  <a:pt x="743" y="333"/>
                  <a:pt x="743" y="367"/>
                </a:cubicBezTo>
                <a:cubicBezTo>
                  <a:pt x="743" y="378"/>
                  <a:pt x="741" y="388"/>
                  <a:pt x="736" y="396"/>
                </a:cubicBezTo>
                <a:cubicBezTo>
                  <a:pt x="734" y="401"/>
                  <a:pt x="727" y="414"/>
                  <a:pt x="729" y="426"/>
                </a:cubicBezTo>
                <a:cubicBezTo>
                  <a:pt x="729" y="426"/>
                  <a:pt x="729" y="426"/>
                  <a:pt x="729" y="427"/>
                </a:cubicBezTo>
                <a:cubicBezTo>
                  <a:pt x="730" y="427"/>
                  <a:pt x="730" y="427"/>
                  <a:pt x="730" y="428"/>
                </a:cubicBezTo>
                <a:cubicBezTo>
                  <a:pt x="730" y="428"/>
                  <a:pt x="730" y="428"/>
                  <a:pt x="730" y="428"/>
                </a:cubicBezTo>
                <a:cubicBezTo>
                  <a:pt x="730" y="429"/>
                  <a:pt x="730" y="429"/>
                  <a:pt x="730" y="430"/>
                </a:cubicBezTo>
                <a:cubicBezTo>
                  <a:pt x="730" y="430"/>
                  <a:pt x="731" y="430"/>
                  <a:pt x="731" y="430"/>
                </a:cubicBezTo>
                <a:cubicBezTo>
                  <a:pt x="731" y="431"/>
                  <a:pt x="731" y="431"/>
                  <a:pt x="731" y="432"/>
                </a:cubicBezTo>
                <a:cubicBezTo>
                  <a:pt x="731" y="432"/>
                  <a:pt x="731" y="432"/>
                  <a:pt x="731" y="432"/>
                </a:cubicBezTo>
                <a:cubicBezTo>
                  <a:pt x="732" y="433"/>
                  <a:pt x="732" y="433"/>
                  <a:pt x="732" y="434"/>
                </a:cubicBezTo>
                <a:cubicBezTo>
                  <a:pt x="732" y="434"/>
                  <a:pt x="732" y="434"/>
                  <a:pt x="732" y="434"/>
                </a:cubicBezTo>
                <a:cubicBezTo>
                  <a:pt x="737" y="442"/>
                  <a:pt x="745" y="452"/>
                  <a:pt x="758" y="457"/>
                </a:cubicBezTo>
                <a:cubicBezTo>
                  <a:pt x="758" y="457"/>
                  <a:pt x="758" y="457"/>
                  <a:pt x="758" y="457"/>
                </a:cubicBezTo>
                <a:cubicBezTo>
                  <a:pt x="758" y="457"/>
                  <a:pt x="761" y="458"/>
                  <a:pt x="761" y="458"/>
                </a:cubicBezTo>
                <a:cubicBezTo>
                  <a:pt x="761" y="458"/>
                  <a:pt x="761" y="458"/>
                  <a:pt x="761" y="458"/>
                </a:cubicBezTo>
                <a:cubicBezTo>
                  <a:pt x="761" y="458"/>
                  <a:pt x="797" y="468"/>
                  <a:pt x="841" y="468"/>
                </a:cubicBezTo>
                <a:cubicBezTo>
                  <a:pt x="873" y="468"/>
                  <a:pt x="901" y="463"/>
                  <a:pt x="918" y="458"/>
                </a:cubicBezTo>
                <a:cubicBezTo>
                  <a:pt x="917" y="205"/>
                  <a:pt x="712" y="0"/>
                  <a:pt x="459" y="0"/>
                </a:cubicBezTo>
                <a:close/>
              </a:path>
            </a:pathLst>
          </a:custGeom>
          <a:solidFill>
            <a:schemeClr val="accent1"/>
          </a:solidFill>
          <a:ln w="25400">
            <a:solidFill>
              <a:srgbClr val="FFFFFF"/>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719928" anchor="ctr"/>
          <a:lstStyle/>
          <a:p>
            <a:pPr algn="ctr">
              <a:lnSpc>
                <a:spcPct val="120000"/>
              </a:lnSpc>
              <a:spcBef>
                <a:spcPts val="590"/>
              </a:spcBef>
              <a:spcAft>
                <a:spcPts val="590"/>
              </a:spcAft>
              <a:defRPr/>
            </a:pPr>
            <a:r>
              <a:rPr lang="zh-CN" altLang="en-US" sz="2700" dirty="0">
                <a:solidFill>
                  <a:srgbClr val="FFFFFF"/>
                </a:solidFill>
                <a:latin typeface="+mn-ea"/>
              </a:rPr>
              <a:t>正面优势</a:t>
            </a:r>
          </a:p>
        </p:txBody>
      </p:sp>
      <p:grpSp>
        <p:nvGrpSpPr>
          <p:cNvPr id="3" name="组合 2"/>
          <p:cNvGrpSpPr/>
          <p:nvPr/>
        </p:nvGrpSpPr>
        <p:grpSpPr>
          <a:xfrm>
            <a:off x="6437514" y="1892829"/>
            <a:ext cx="5034385" cy="872546"/>
            <a:chOff x="4828168" y="1419622"/>
            <a:chExt cx="3776280" cy="654410"/>
          </a:xfrm>
        </p:grpSpPr>
        <p:cxnSp>
          <p:nvCxnSpPr>
            <p:cNvPr id="20" name="直接连接符 19"/>
            <p:cNvCxnSpPr/>
            <p:nvPr/>
          </p:nvCxnSpPr>
          <p:spPr>
            <a:xfrm>
              <a:off x="4828168" y="1765871"/>
              <a:ext cx="1103313" cy="0"/>
            </a:xfrm>
            <a:prstGeom prst="line">
              <a:avLst/>
            </a:prstGeom>
            <a:ln>
              <a:solidFill>
                <a:srgbClr val="BCBCBC"/>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6" name="矩形 67"/>
            <p:cNvSpPr>
              <a:spLocks noChangeArrowheads="1"/>
            </p:cNvSpPr>
            <p:nvPr/>
          </p:nvSpPr>
          <p:spPr bwMode="auto">
            <a:xfrm>
              <a:off x="5958885" y="1419622"/>
              <a:ext cx="2645563" cy="654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单击此处添加段落文本单击此处添加段落文本单击此处添加段落文本单击此处添加段落文本单击此处添加段落文本</a:t>
              </a:r>
            </a:p>
          </p:txBody>
        </p:sp>
      </p:grpSp>
      <p:grpSp>
        <p:nvGrpSpPr>
          <p:cNvPr id="4" name="组合 3"/>
          <p:cNvGrpSpPr/>
          <p:nvPr/>
        </p:nvGrpSpPr>
        <p:grpSpPr>
          <a:xfrm>
            <a:off x="720104" y="4409544"/>
            <a:ext cx="4944928" cy="872546"/>
            <a:chOff x="539552" y="3307159"/>
            <a:chExt cx="3709179" cy="654410"/>
          </a:xfrm>
        </p:grpSpPr>
        <p:cxnSp>
          <p:nvCxnSpPr>
            <p:cNvPr id="22" name="直接连接符 21"/>
            <p:cNvCxnSpPr/>
            <p:nvPr/>
          </p:nvCxnSpPr>
          <p:spPr>
            <a:xfrm>
              <a:off x="3143831" y="3653408"/>
              <a:ext cx="1104900" cy="0"/>
            </a:xfrm>
            <a:prstGeom prst="line">
              <a:avLst/>
            </a:prstGeom>
            <a:ln>
              <a:solidFill>
                <a:srgbClr val="BCBCBC"/>
              </a:solidFill>
              <a:prstDash val="dash"/>
              <a:headEnd type="oval"/>
            </a:ln>
          </p:spPr>
          <p:style>
            <a:lnRef idx="1">
              <a:schemeClr val="accent1"/>
            </a:lnRef>
            <a:fillRef idx="0">
              <a:schemeClr val="accent1"/>
            </a:fillRef>
            <a:effectRef idx="0">
              <a:schemeClr val="accent1"/>
            </a:effectRef>
            <a:fontRef idx="minor">
              <a:schemeClr val="tx1"/>
            </a:fontRef>
          </p:style>
        </p:cxnSp>
        <p:sp>
          <p:nvSpPr>
            <p:cNvPr id="27" name="矩形 67"/>
            <p:cNvSpPr>
              <a:spLocks noChangeArrowheads="1"/>
            </p:cNvSpPr>
            <p:nvPr/>
          </p:nvSpPr>
          <p:spPr bwMode="auto">
            <a:xfrm>
              <a:off x="539552" y="3307159"/>
              <a:ext cx="2604279" cy="654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单击此处添加段落文本单击此处添加段落文本单击此处添加段落文本单击此处添加段落文本单击此处添加段落文本</a:t>
              </a:r>
            </a:p>
          </p:txBody>
        </p:sp>
      </p:grpSp>
      <p:pic>
        <p:nvPicPr>
          <p:cNvPr id="28" name="Picture 2" descr="C:\Users\MDG\Desktop\4.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20413" b="7293"/>
          <a:stretch>
            <a:fillRect/>
          </a:stretch>
        </p:blipFill>
        <p:spPr bwMode="auto">
          <a:xfrm>
            <a:off x="7987559" y="2948947"/>
            <a:ext cx="3705380" cy="1685608"/>
          </a:xfrm>
          <a:prstGeom prst="rect">
            <a:avLst/>
          </a:prstGeom>
          <a:noFill/>
          <a:ln>
            <a:solidFill>
              <a:schemeClr val="bg1">
                <a:lumMod val="75000"/>
              </a:schemeClr>
            </a:solidFill>
          </a:ln>
          <a:extLst>
            <a:ext uri="{909E8E84-426E-40DD-AFC4-6F175D3DCCD1}">
              <a14:hiddenFill xmlns:a14="http://schemas.microsoft.com/office/drawing/2010/main">
                <a:solidFill>
                  <a:srgbClr val="FFFFFF"/>
                </a:solidFill>
              </a14:hiddenFill>
            </a:ext>
          </a:extLst>
        </p:spPr>
      </p:pic>
      <p:pic>
        <p:nvPicPr>
          <p:cNvPr id="29" name="Picture 4" descr="C:\Users\MDG\Desktop\2.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16118" b="9780"/>
          <a:stretch>
            <a:fillRect/>
          </a:stretch>
        </p:blipFill>
        <p:spPr bwMode="auto">
          <a:xfrm>
            <a:off x="603372" y="2592363"/>
            <a:ext cx="3705380" cy="1721741"/>
          </a:xfrm>
          <a:prstGeom prst="rect">
            <a:avLst/>
          </a:prstGeom>
          <a:noFill/>
          <a:ln>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2" presetClass="entr" presetSubtype="2"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right)">
                                      <p:cBhvr>
                                        <p:cTn id="16" dur="500"/>
                                        <p:tgtEl>
                                          <p:spTgt spid="4"/>
                                        </p:tgtEl>
                                      </p:cBhvr>
                                    </p:animEffect>
                                  </p:childTnLst>
                                </p:cTn>
                              </p:par>
                              <p:par>
                                <p:cTn id="17" presetID="22" presetClass="entr" presetSubtype="8"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par>
                          <p:cTn id="20" fill="hold">
                            <p:stCondLst>
                              <p:cond delay="1000"/>
                            </p:stCondLst>
                            <p:childTnLst>
                              <p:par>
                                <p:cTn id="21" presetID="2" presetClass="entr" presetSubtype="1"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additive="base">
                                        <p:cTn id="23" dur="500" fill="hold"/>
                                        <p:tgtEl>
                                          <p:spTgt spid="29"/>
                                        </p:tgtEl>
                                        <p:attrNameLst>
                                          <p:attrName>ppt_x</p:attrName>
                                        </p:attrNameLst>
                                      </p:cBhvr>
                                      <p:tavLst>
                                        <p:tav tm="0">
                                          <p:val>
                                            <p:strVal val="#ppt_x"/>
                                          </p:val>
                                        </p:tav>
                                        <p:tav tm="100000">
                                          <p:val>
                                            <p:strVal val="#ppt_x"/>
                                          </p:val>
                                        </p:tav>
                                      </p:tavLst>
                                    </p:anim>
                                    <p:anim calcmode="lin" valueType="num">
                                      <p:cBhvr additive="base">
                                        <p:cTn id="24" dur="500" fill="hold"/>
                                        <p:tgtEl>
                                          <p:spTgt spid="29"/>
                                        </p:tgtEl>
                                        <p:attrNameLst>
                                          <p:attrName>ppt_y</p:attrName>
                                        </p:attrNameLst>
                                      </p:cBhvr>
                                      <p:tavLst>
                                        <p:tav tm="0">
                                          <p:val>
                                            <p:strVal val="0-#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additive="base">
                                        <p:cTn id="27" dur="500" fill="hold"/>
                                        <p:tgtEl>
                                          <p:spTgt spid="28"/>
                                        </p:tgtEl>
                                        <p:attrNameLst>
                                          <p:attrName>ppt_x</p:attrName>
                                        </p:attrNameLst>
                                      </p:cBhvr>
                                      <p:tavLst>
                                        <p:tav tm="0">
                                          <p:val>
                                            <p:strVal val="#ppt_x"/>
                                          </p:val>
                                        </p:tav>
                                        <p:tav tm="100000">
                                          <p:val>
                                            <p:strVal val="#ppt_x"/>
                                          </p:val>
                                        </p:tav>
                                      </p:tavLst>
                                    </p:anim>
                                    <p:anim calcmode="lin" valueType="num">
                                      <p:cBhvr additive="base">
                                        <p:cTn id="2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6203964" y="1752024"/>
            <a:ext cx="1994806" cy="1782861"/>
            <a:chOff x="4652983" y="1314017"/>
            <a:chExt cx="1496299" cy="1337146"/>
          </a:xfrm>
        </p:grpSpPr>
        <p:sp>
          <p:nvSpPr>
            <p:cNvPr id="3" name="Ellipse 28"/>
            <p:cNvSpPr/>
            <p:nvPr/>
          </p:nvSpPr>
          <p:spPr>
            <a:xfrm>
              <a:off x="4652983" y="1367502"/>
              <a:ext cx="1283661" cy="1283661"/>
            </a:xfrm>
            <a:prstGeom prst="ellipse">
              <a:avLst/>
            </a:prstGeom>
            <a:solidFill>
              <a:srgbClr val="F7F7F7"/>
            </a:solidFill>
            <a:ln w="76200">
              <a:solidFill>
                <a:schemeClr val="bg1">
                  <a:lumMod val="50000"/>
                </a:schemeClr>
              </a:solidFill>
            </a:ln>
          </p:spPr>
          <p:txBody>
            <a:bodyPr anchor="ctr" anchorCtr="1"/>
            <a:lstStyle/>
            <a:p>
              <a:pPr>
                <a:defRPr/>
              </a:pPr>
              <a:r>
                <a:rPr lang="zh-CN" altLang="en-US" sz="3200" dirty="0">
                  <a:solidFill>
                    <a:schemeClr val="tx1">
                      <a:lumMod val="50000"/>
                      <a:lumOff val="50000"/>
                    </a:schemeClr>
                  </a:solidFill>
                  <a:latin typeface="+mn-ea"/>
                </a:rPr>
                <a:t>劣势</a:t>
              </a:r>
              <a:endParaRPr lang="fr-FR" sz="3200" dirty="0">
                <a:solidFill>
                  <a:schemeClr val="tx1">
                    <a:lumMod val="50000"/>
                    <a:lumOff val="50000"/>
                  </a:schemeClr>
                </a:solidFill>
                <a:latin typeface="+mn-ea"/>
              </a:endParaRPr>
            </a:p>
          </p:txBody>
        </p:sp>
        <p:sp>
          <p:nvSpPr>
            <p:cNvPr id="4" name="Freeform 95"/>
            <p:cNvSpPr/>
            <p:nvPr/>
          </p:nvSpPr>
          <p:spPr bwMode="auto">
            <a:xfrm>
              <a:off x="5537456" y="1314017"/>
              <a:ext cx="399187" cy="403100"/>
            </a:xfrm>
            <a:custGeom>
              <a:avLst/>
              <a:gdLst>
                <a:gd name="T0" fmla="*/ 2147483646 w 275"/>
                <a:gd name="T1" fmla="*/ 2147483646 h 275"/>
                <a:gd name="T2" fmla="*/ 2147483646 w 275"/>
                <a:gd name="T3" fmla="*/ 2147483646 h 275"/>
                <a:gd name="T4" fmla="*/ 2147483646 w 275"/>
                <a:gd name="T5" fmla="*/ 2147483646 h 275"/>
                <a:gd name="T6" fmla="*/ 2147483646 w 275"/>
                <a:gd name="T7" fmla="*/ 2147483646 h 275"/>
                <a:gd name="T8" fmla="*/ 0 w 275"/>
                <a:gd name="T9" fmla="*/ 2147483646 h 275"/>
                <a:gd name="T10" fmla="*/ 2147483646 w 275"/>
                <a:gd name="T11" fmla="*/ 2147483646 h 275"/>
                <a:gd name="T12" fmla="*/ 2147483646 w 275"/>
                <a:gd name="T13" fmla="*/ 2147483646 h 275"/>
                <a:gd name="T14" fmla="*/ 2147483646 w 275"/>
                <a:gd name="T15" fmla="*/ 2147483646 h 275"/>
                <a:gd name="T16" fmla="*/ 2147483646 w 275"/>
                <a:gd name="T17" fmla="*/ 2147483646 h 275"/>
                <a:gd name="T18" fmla="*/ 2147483646 w 275"/>
                <a:gd name="T19" fmla="*/ 2147483646 h 275"/>
                <a:gd name="T20" fmla="*/ 2147483646 w 275"/>
                <a:gd name="T21" fmla="*/ 2147483646 h 275"/>
                <a:gd name="T22" fmla="*/ 2147483646 w 275"/>
                <a:gd name="T23" fmla="*/ 2147483646 h 275"/>
                <a:gd name="T24" fmla="*/ 2147483646 w 275"/>
                <a:gd name="T25" fmla="*/ 2147483646 h 275"/>
                <a:gd name="T26" fmla="*/ 2147483646 w 275"/>
                <a:gd name="T27" fmla="*/ 2147483646 h 275"/>
                <a:gd name="T28" fmla="*/ 2147483646 w 275"/>
                <a:gd name="T29" fmla="*/ 2147483646 h 275"/>
                <a:gd name="T30" fmla="*/ 2147483646 w 275"/>
                <a:gd name="T31" fmla="*/ 2147483646 h 275"/>
                <a:gd name="T32" fmla="*/ 2147483646 w 275"/>
                <a:gd name="T33" fmla="*/ 2147483646 h 275"/>
                <a:gd name="T34" fmla="*/ 2147483646 w 275"/>
                <a:gd name="T35" fmla="*/ 2147483646 h 275"/>
                <a:gd name="T36" fmla="*/ 2147483646 w 275"/>
                <a:gd name="T37" fmla="*/ 2147483646 h 275"/>
                <a:gd name="T38" fmla="*/ 2147483646 w 275"/>
                <a:gd name="T39" fmla="*/ 0 h 275"/>
                <a:gd name="T40" fmla="*/ 2147483646 w 275"/>
                <a:gd name="T41" fmla="*/ 0 h 275"/>
                <a:gd name="T42" fmla="*/ 2147483646 w 275"/>
                <a:gd name="T43" fmla="*/ 2147483646 h 275"/>
                <a:gd name="T44" fmla="*/ 2147483646 w 275"/>
                <a:gd name="T45" fmla="*/ 2147483646 h 275"/>
                <a:gd name="T46" fmla="*/ 2147483646 w 275"/>
                <a:gd name="T47" fmla="*/ 2147483646 h 275"/>
                <a:gd name="T48" fmla="*/ 2147483646 w 275"/>
                <a:gd name="T49" fmla="*/ 2147483646 h 275"/>
                <a:gd name="T50" fmla="*/ 2147483646 w 275"/>
                <a:gd name="T51" fmla="*/ 2147483646 h 275"/>
                <a:gd name="T52" fmla="*/ 2147483646 w 275"/>
                <a:gd name="T53" fmla="*/ 2147483646 h 275"/>
                <a:gd name="T54" fmla="*/ 2147483646 w 275"/>
                <a:gd name="T55" fmla="*/ 2147483646 h 275"/>
                <a:gd name="T56" fmla="*/ 2147483646 w 275"/>
                <a:gd name="T57" fmla="*/ 2147483646 h 275"/>
                <a:gd name="T58" fmla="*/ 2147483646 w 275"/>
                <a:gd name="T59" fmla="*/ 2147483646 h 275"/>
                <a:gd name="T60" fmla="*/ 2147483646 w 275"/>
                <a:gd name="T61" fmla="*/ 2147483646 h 275"/>
                <a:gd name="T62" fmla="*/ 2147483646 w 275"/>
                <a:gd name="T63" fmla="*/ 2147483646 h 275"/>
                <a:gd name="T64" fmla="*/ 2147483646 w 275"/>
                <a:gd name="T65" fmla="*/ 2147483646 h 275"/>
                <a:gd name="T66" fmla="*/ 2147483646 w 275"/>
                <a:gd name="T67" fmla="*/ 2147483646 h 275"/>
                <a:gd name="T68" fmla="*/ 2147483646 w 275"/>
                <a:gd name="T69" fmla="*/ 2147483646 h 275"/>
                <a:gd name="T70" fmla="*/ 2147483646 w 275"/>
                <a:gd name="T71" fmla="*/ 2147483646 h 275"/>
                <a:gd name="T72" fmla="*/ 2147483646 w 275"/>
                <a:gd name="T73" fmla="*/ 2147483646 h 275"/>
                <a:gd name="T74" fmla="*/ 2147483646 w 275"/>
                <a:gd name="T75" fmla="*/ 2147483646 h 275"/>
                <a:gd name="T76" fmla="*/ 2147483646 w 275"/>
                <a:gd name="T77" fmla="*/ 2147483646 h 275"/>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75"/>
                <a:gd name="T118" fmla="*/ 0 h 275"/>
                <a:gd name="T119" fmla="*/ 275 w 275"/>
                <a:gd name="T120" fmla="*/ 275 h 275"/>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75" h="275">
                  <a:moveTo>
                    <a:pt x="117" y="275"/>
                  </a:moveTo>
                  <a:lnTo>
                    <a:pt x="117" y="275"/>
                  </a:lnTo>
                  <a:lnTo>
                    <a:pt x="96" y="274"/>
                  </a:lnTo>
                  <a:lnTo>
                    <a:pt x="77" y="271"/>
                  </a:lnTo>
                  <a:lnTo>
                    <a:pt x="60" y="267"/>
                  </a:lnTo>
                  <a:lnTo>
                    <a:pt x="45" y="262"/>
                  </a:lnTo>
                  <a:lnTo>
                    <a:pt x="32" y="257"/>
                  </a:lnTo>
                  <a:lnTo>
                    <a:pt x="24" y="252"/>
                  </a:lnTo>
                  <a:lnTo>
                    <a:pt x="14" y="247"/>
                  </a:lnTo>
                  <a:lnTo>
                    <a:pt x="0" y="239"/>
                  </a:lnTo>
                  <a:lnTo>
                    <a:pt x="16" y="234"/>
                  </a:lnTo>
                  <a:lnTo>
                    <a:pt x="28" y="229"/>
                  </a:lnTo>
                  <a:lnTo>
                    <a:pt x="39" y="224"/>
                  </a:lnTo>
                  <a:lnTo>
                    <a:pt x="32" y="214"/>
                  </a:lnTo>
                  <a:lnTo>
                    <a:pt x="26" y="206"/>
                  </a:lnTo>
                  <a:lnTo>
                    <a:pt x="21" y="196"/>
                  </a:lnTo>
                  <a:lnTo>
                    <a:pt x="16" y="185"/>
                  </a:lnTo>
                  <a:lnTo>
                    <a:pt x="11" y="172"/>
                  </a:lnTo>
                  <a:lnTo>
                    <a:pt x="8" y="160"/>
                  </a:lnTo>
                  <a:lnTo>
                    <a:pt x="7" y="146"/>
                  </a:lnTo>
                  <a:lnTo>
                    <a:pt x="5" y="133"/>
                  </a:lnTo>
                  <a:lnTo>
                    <a:pt x="7" y="120"/>
                  </a:lnTo>
                  <a:lnTo>
                    <a:pt x="8" y="108"/>
                  </a:lnTo>
                  <a:lnTo>
                    <a:pt x="11" y="94"/>
                  </a:lnTo>
                  <a:lnTo>
                    <a:pt x="16" y="82"/>
                  </a:lnTo>
                  <a:lnTo>
                    <a:pt x="21" y="71"/>
                  </a:lnTo>
                  <a:lnTo>
                    <a:pt x="28" y="59"/>
                  </a:lnTo>
                  <a:lnTo>
                    <a:pt x="36" y="49"/>
                  </a:lnTo>
                  <a:lnTo>
                    <a:pt x="44" y="40"/>
                  </a:lnTo>
                  <a:lnTo>
                    <a:pt x="54" y="30"/>
                  </a:lnTo>
                  <a:lnTo>
                    <a:pt x="65" y="23"/>
                  </a:lnTo>
                  <a:lnTo>
                    <a:pt x="76" y="15"/>
                  </a:lnTo>
                  <a:lnTo>
                    <a:pt x="89" y="9"/>
                  </a:lnTo>
                  <a:lnTo>
                    <a:pt x="101" y="6"/>
                  </a:lnTo>
                  <a:lnTo>
                    <a:pt x="113" y="2"/>
                  </a:lnTo>
                  <a:lnTo>
                    <a:pt x="127" y="0"/>
                  </a:lnTo>
                  <a:lnTo>
                    <a:pt x="140" y="0"/>
                  </a:lnTo>
                  <a:lnTo>
                    <a:pt x="150" y="0"/>
                  </a:lnTo>
                  <a:lnTo>
                    <a:pt x="161" y="1"/>
                  </a:lnTo>
                  <a:lnTo>
                    <a:pt x="170" y="3"/>
                  </a:lnTo>
                  <a:lnTo>
                    <a:pt x="180" y="6"/>
                  </a:lnTo>
                  <a:lnTo>
                    <a:pt x="198" y="12"/>
                  </a:lnTo>
                  <a:lnTo>
                    <a:pt x="215" y="22"/>
                  </a:lnTo>
                  <a:lnTo>
                    <a:pt x="230" y="34"/>
                  </a:lnTo>
                  <a:lnTo>
                    <a:pt x="244" y="48"/>
                  </a:lnTo>
                  <a:lnTo>
                    <a:pt x="249" y="56"/>
                  </a:lnTo>
                  <a:lnTo>
                    <a:pt x="255" y="64"/>
                  </a:lnTo>
                  <a:lnTo>
                    <a:pt x="260" y="74"/>
                  </a:lnTo>
                  <a:lnTo>
                    <a:pt x="264" y="82"/>
                  </a:lnTo>
                  <a:lnTo>
                    <a:pt x="269" y="96"/>
                  </a:lnTo>
                  <a:lnTo>
                    <a:pt x="272" y="109"/>
                  </a:lnTo>
                  <a:lnTo>
                    <a:pt x="273" y="122"/>
                  </a:lnTo>
                  <a:lnTo>
                    <a:pt x="275" y="134"/>
                  </a:lnTo>
                  <a:lnTo>
                    <a:pt x="273" y="148"/>
                  </a:lnTo>
                  <a:lnTo>
                    <a:pt x="272" y="161"/>
                  </a:lnTo>
                  <a:lnTo>
                    <a:pt x="269" y="173"/>
                  </a:lnTo>
                  <a:lnTo>
                    <a:pt x="264" y="185"/>
                  </a:lnTo>
                  <a:lnTo>
                    <a:pt x="259" y="197"/>
                  </a:lnTo>
                  <a:lnTo>
                    <a:pt x="252" y="208"/>
                  </a:lnTo>
                  <a:lnTo>
                    <a:pt x="244" y="218"/>
                  </a:lnTo>
                  <a:lnTo>
                    <a:pt x="236" y="229"/>
                  </a:lnTo>
                  <a:lnTo>
                    <a:pt x="226" y="237"/>
                  </a:lnTo>
                  <a:lnTo>
                    <a:pt x="215" y="245"/>
                  </a:lnTo>
                  <a:lnTo>
                    <a:pt x="204" y="252"/>
                  </a:lnTo>
                  <a:lnTo>
                    <a:pt x="192" y="258"/>
                  </a:lnTo>
                  <a:lnTo>
                    <a:pt x="185" y="260"/>
                  </a:lnTo>
                  <a:lnTo>
                    <a:pt x="168" y="267"/>
                  </a:lnTo>
                  <a:lnTo>
                    <a:pt x="152" y="271"/>
                  </a:lnTo>
                  <a:lnTo>
                    <a:pt x="134" y="274"/>
                  </a:lnTo>
                  <a:lnTo>
                    <a:pt x="117" y="275"/>
                  </a:lnTo>
                  <a:close/>
                </a:path>
              </a:pathLst>
            </a:custGeom>
            <a:solidFill>
              <a:schemeClr val="bg1">
                <a:lumMod val="50000"/>
              </a:schemeClr>
            </a:solidFill>
            <a:ln w="38100">
              <a:solidFill>
                <a:srgbClr val="F7F7F7"/>
              </a:solidFill>
              <a:round/>
            </a:ln>
          </p:spPr>
          <p:txBody>
            <a:bodyPr anchor="ctr" anchorCtr="1"/>
            <a:lstStyle/>
            <a:p>
              <a:pPr eaLnBrk="1" hangingPunct="1"/>
              <a:r>
                <a:rPr lang="fr-FR" altLang="zh-CN" sz="3200" dirty="0">
                  <a:solidFill>
                    <a:srgbClr val="F7F7F7"/>
                  </a:solidFill>
                  <a:ea typeface="微软雅黑" panose="020B0503020204020204" pitchFamily="34" charset="-122"/>
                </a:rPr>
                <a:t>W</a:t>
              </a:r>
            </a:p>
          </p:txBody>
        </p:sp>
        <p:sp>
          <p:nvSpPr>
            <p:cNvPr id="5" name="Freeform 185"/>
            <p:cNvSpPr/>
            <p:nvPr/>
          </p:nvSpPr>
          <p:spPr bwMode="auto">
            <a:xfrm flipH="1">
              <a:off x="5737049" y="1585360"/>
              <a:ext cx="412233" cy="1024058"/>
            </a:xfrm>
            <a:custGeom>
              <a:avLst/>
              <a:gdLst>
                <a:gd name="T0" fmla="*/ 2147483646 w 283"/>
                <a:gd name="T1" fmla="*/ 2147483646 h 702"/>
                <a:gd name="T2" fmla="*/ 2147483646 w 283"/>
                <a:gd name="T3" fmla="*/ 2147483646 h 702"/>
                <a:gd name="T4" fmla="*/ 2147483646 w 283"/>
                <a:gd name="T5" fmla="*/ 2147483646 h 702"/>
                <a:gd name="T6" fmla="*/ 2147483646 w 283"/>
                <a:gd name="T7" fmla="*/ 2147483646 h 702"/>
                <a:gd name="T8" fmla="*/ 2147483646 w 283"/>
                <a:gd name="T9" fmla="*/ 2147483646 h 702"/>
                <a:gd name="T10" fmla="*/ 2147483646 w 283"/>
                <a:gd name="T11" fmla="*/ 2147483646 h 702"/>
                <a:gd name="T12" fmla="*/ 2147483646 w 283"/>
                <a:gd name="T13" fmla="*/ 2147483646 h 702"/>
                <a:gd name="T14" fmla="*/ 2147483646 w 283"/>
                <a:gd name="T15" fmla="*/ 2147483646 h 702"/>
                <a:gd name="T16" fmla="*/ 2147483646 w 283"/>
                <a:gd name="T17" fmla="*/ 2147483646 h 702"/>
                <a:gd name="T18" fmla="*/ 2147483646 w 283"/>
                <a:gd name="T19" fmla="*/ 2147483646 h 702"/>
                <a:gd name="T20" fmla="*/ 2147483646 w 283"/>
                <a:gd name="T21" fmla="*/ 2147483646 h 702"/>
                <a:gd name="T22" fmla="*/ 2147483646 w 283"/>
                <a:gd name="T23" fmla="*/ 2147483646 h 702"/>
                <a:gd name="T24" fmla="*/ 2147483646 w 283"/>
                <a:gd name="T25" fmla="*/ 2147483646 h 702"/>
                <a:gd name="T26" fmla="*/ 2147483646 w 283"/>
                <a:gd name="T27" fmla="*/ 2147483646 h 702"/>
                <a:gd name="T28" fmla="*/ 2147483646 w 283"/>
                <a:gd name="T29" fmla="*/ 2147483646 h 702"/>
                <a:gd name="T30" fmla="*/ 2147483646 w 283"/>
                <a:gd name="T31" fmla="*/ 2147483646 h 702"/>
                <a:gd name="T32" fmla="*/ 2147483646 w 283"/>
                <a:gd name="T33" fmla="*/ 2147483646 h 702"/>
                <a:gd name="T34" fmla="*/ 2147483646 w 283"/>
                <a:gd name="T35" fmla="*/ 0 h 702"/>
                <a:gd name="T36" fmla="*/ 2147483646 w 283"/>
                <a:gd name="T37" fmla="*/ 2147483646 h 702"/>
                <a:gd name="T38" fmla="*/ 2147483646 w 283"/>
                <a:gd name="T39" fmla="*/ 2147483646 h 702"/>
                <a:gd name="T40" fmla="*/ 2147483646 w 283"/>
                <a:gd name="T41" fmla="*/ 2147483646 h 702"/>
                <a:gd name="T42" fmla="*/ 2147483646 w 283"/>
                <a:gd name="T43" fmla="*/ 2147483646 h 702"/>
                <a:gd name="T44" fmla="*/ 2147483646 w 283"/>
                <a:gd name="T45" fmla="*/ 2147483646 h 702"/>
                <a:gd name="T46" fmla="*/ 0 w 283"/>
                <a:gd name="T47" fmla="*/ 2147483646 h 702"/>
                <a:gd name="T48" fmla="*/ 0 w 283"/>
                <a:gd name="T49" fmla="*/ 2147483646 h 702"/>
                <a:gd name="T50" fmla="*/ 2147483646 w 283"/>
                <a:gd name="T51" fmla="*/ 2147483646 h 702"/>
                <a:gd name="T52" fmla="*/ 2147483646 w 283"/>
                <a:gd name="T53" fmla="*/ 2147483646 h 702"/>
                <a:gd name="T54" fmla="*/ 2147483646 w 283"/>
                <a:gd name="T55" fmla="*/ 2147483646 h 702"/>
                <a:gd name="T56" fmla="*/ 2147483646 w 283"/>
                <a:gd name="T57" fmla="*/ 2147483646 h 702"/>
                <a:gd name="T58" fmla="*/ 2147483646 w 283"/>
                <a:gd name="T59" fmla="*/ 2147483646 h 702"/>
                <a:gd name="T60" fmla="*/ 2147483646 w 283"/>
                <a:gd name="T61" fmla="*/ 2147483646 h 702"/>
                <a:gd name="T62" fmla="*/ 2147483646 w 283"/>
                <a:gd name="T63" fmla="*/ 2147483646 h 702"/>
                <a:gd name="T64" fmla="*/ 2147483646 w 283"/>
                <a:gd name="T65" fmla="*/ 2147483646 h 702"/>
                <a:gd name="T66" fmla="*/ 2147483646 w 283"/>
                <a:gd name="T67" fmla="*/ 2147483646 h 702"/>
                <a:gd name="T68" fmla="*/ 2147483646 w 283"/>
                <a:gd name="T69" fmla="*/ 2147483646 h 702"/>
                <a:gd name="T70" fmla="*/ 2147483646 w 283"/>
                <a:gd name="T71" fmla="*/ 2147483646 h 702"/>
                <a:gd name="T72" fmla="*/ 2147483646 w 283"/>
                <a:gd name="T73" fmla="*/ 2147483646 h 702"/>
                <a:gd name="T74" fmla="*/ 2147483646 w 283"/>
                <a:gd name="T75" fmla="*/ 2147483646 h 70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83" h="702">
                  <a:moveTo>
                    <a:pt x="283" y="667"/>
                  </a:moveTo>
                  <a:lnTo>
                    <a:pt x="283" y="667"/>
                  </a:lnTo>
                  <a:lnTo>
                    <a:pt x="261" y="650"/>
                  </a:lnTo>
                  <a:lnTo>
                    <a:pt x="242" y="633"/>
                  </a:lnTo>
                  <a:lnTo>
                    <a:pt x="222" y="613"/>
                  </a:lnTo>
                  <a:lnTo>
                    <a:pt x="205" y="594"/>
                  </a:lnTo>
                  <a:lnTo>
                    <a:pt x="188" y="573"/>
                  </a:lnTo>
                  <a:lnTo>
                    <a:pt x="174" y="551"/>
                  </a:lnTo>
                  <a:lnTo>
                    <a:pt x="159" y="528"/>
                  </a:lnTo>
                  <a:lnTo>
                    <a:pt x="147" y="505"/>
                  </a:lnTo>
                  <a:lnTo>
                    <a:pt x="135" y="480"/>
                  </a:lnTo>
                  <a:lnTo>
                    <a:pt x="125" y="456"/>
                  </a:lnTo>
                  <a:lnTo>
                    <a:pt x="118" y="429"/>
                  </a:lnTo>
                  <a:lnTo>
                    <a:pt x="111" y="403"/>
                  </a:lnTo>
                  <a:lnTo>
                    <a:pt x="106" y="376"/>
                  </a:lnTo>
                  <a:lnTo>
                    <a:pt x="102" y="349"/>
                  </a:lnTo>
                  <a:lnTo>
                    <a:pt x="101" y="320"/>
                  </a:lnTo>
                  <a:lnTo>
                    <a:pt x="101" y="292"/>
                  </a:lnTo>
                  <a:lnTo>
                    <a:pt x="102" y="268"/>
                  </a:lnTo>
                  <a:lnTo>
                    <a:pt x="105" y="243"/>
                  </a:lnTo>
                  <a:lnTo>
                    <a:pt x="108" y="220"/>
                  </a:lnTo>
                  <a:lnTo>
                    <a:pt x="114" y="197"/>
                  </a:lnTo>
                  <a:lnTo>
                    <a:pt x="120" y="174"/>
                  </a:lnTo>
                  <a:lnTo>
                    <a:pt x="128" y="152"/>
                  </a:lnTo>
                  <a:lnTo>
                    <a:pt x="136" y="131"/>
                  </a:lnTo>
                  <a:lnTo>
                    <a:pt x="146" y="110"/>
                  </a:lnTo>
                  <a:lnTo>
                    <a:pt x="135" y="99"/>
                  </a:lnTo>
                  <a:lnTo>
                    <a:pt x="127" y="87"/>
                  </a:lnTo>
                  <a:lnTo>
                    <a:pt x="118" y="74"/>
                  </a:lnTo>
                  <a:lnTo>
                    <a:pt x="111" y="60"/>
                  </a:lnTo>
                  <a:lnTo>
                    <a:pt x="106" y="46"/>
                  </a:lnTo>
                  <a:lnTo>
                    <a:pt x="101" y="31"/>
                  </a:lnTo>
                  <a:lnTo>
                    <a:pt x="99" y="15"/>
                  </a:lnTo>
                  <a:lnTo>
                    <a:pt x="97" y="0"/>
                  </a:lnTo>
                  <a:lnTo>
                    <a:pt x="77" y="32"/>
                  </a:lnTo>
                  <a:lnTo>
                    <a:pt x="59" y="65"/>
                  </a:lnTo>
                  <a:lnTo>
                    <a:pt x="43" y="100"/>
                  </a:lnTo>
                  <a:lnTo>
                    <a:pt x="28" y="137"/>
                  </a:lnTo>
                  <a:lnTo>
                    <a:pt x="17" y="174"/>
                  </a:lnTo>
                  <a:lnTo>
                    <a:pt x="12" y="194"/>
                  </a:lnTo>
                  <a:lnTo>
                    <a:pt x="9" y="213"/>
                  </a:lnTo>
                  <a:lnTo>
                    <a:pt x="5" y="234"/>
                  </a:lnTo>
                  <a:lnTo>
                    <a:pt x="3" y="253"/>
                  </a:lnTo>
                  <a:lnTo>
                    <a:pt x="2" y="274"/>
                  </a:lnTo>
                  <a:lnTo>
                    <a:pt x="0" y="294"/>
                  </a:lnTo>
                  <a:lnTo>
                    <a:pt x="0" y="323"/>
                  </a:lnTo>
                  <a:lnTo>
                    <a:pt x="2" y="353"/>
                  </a:lnTo>
                  <a:lnTo>
                    <a:pt x="4" y="382"/>
                  </a:lnTo>
                  <a:lnTo>
                    <a:pt x="9" y="411"/>
                  </a:lnTo>
                  <a:lnTo>
                    <a:pt x="15" y="439"/>
                  </a:lnTo>
                  <a:lnTo>
                    <a:pt x="22" y="465"/>
                  </a:lnTo>
                  <a:lnTo>
                    <a:pt x="31" y="492"/>
                  </a:lnTo>
                  <a:lnTo>
                    <a:pt x="40" y="519"/>
                  </a:lnTo>
                  <a:lnTo>
                    <a:pt x="51" y="544"/>
                  </a:lnTo>
                  <a:lnTo>
                    <a:pt x="65" y="570"/>
                  </a:lnTo>
                  <a:lnTo>
                    <a:pt x="78" y="593"/>
                  </a:lnTo>
                  <a:lnTo>
                    <a:pt x="93" y="617"/>
                  </a:lnTo>
                  <a:lnTo>
                    <a:pt x="110" y="639"/>
                  </a:lnTo>
                  <a:lnTo>
                    <a:pt x="127" y="661"/>
                  </a:lnTo>
                  <a:lnTo>
                    <a:pt x="145" y="681"/>
                  </a:lnTo>
                  <a:lnTo>
                    <a:pt x="163" y="702"/>
                  </a:lnTo>
                  <a:lnTo>
                    <a:pt x="176" y="693"/>
                  </a:lnTo>
                  <a:lnTo>
                    <a:pt x="188" y="686"/>
                  </a:lnTo>
                  <a:lnTo>
                    <a:pt x="202" y="680"/>
                  </a:lnTo>
                  <a:lnTo>
                    <a:pt x="216" y="674"/>
                  </a:lnTo>
                  <a:lnTo>
                    <a:pt x="231" y="670"/>
                  </a:lnTo>
                  <a:lnTo>
                    <a:pt x="245" y="668"/>
                  </a:lnTo>
                  <a:lnTo>
                    <a:pt x="261" y="667"/>
                  </a:lnTo>
                  <a:lnTo>
                    <a:pt x="277" y="665"/>
                  </a:lnTo>
                  <a:lnTo>
                    <a:pt x="283" y="667"/>
                  </a:lnTo>
                  <a:close/>
                </a:path>
              </a:pathLst>
            </a:custGeom>
            <a:solidFill>
              <a:schemeClr val="bg1">
                <a:lumMod val="50000"/>
              </a:schemeClr>
            </a:solidFill>
            <a:ln w="9525">
              <a:solidFill>
                <a:schemeClr val="bg1"/>
              </a:solidFill>
              <a:round/>
            </a:ln>
          </p:spPr>
          <p:txBody>
            <a:bodyPr/>
            <a:lstStyle/>
            <a:p>
              <a:endParaRPr lang="zh-CN" altLang="en-US"/>
            </a:p>
          </p:txBody>
        </p:sp>
      </p:grpSp>
      <p:grpSp>
        <p:nvGrpSpPr>
          <p:cNvPr id="17" name="组合 16"/>
          <p:cNvGrpSpPr/>
          <p:nvPr/>
        </p:nvGrpSpPr>
        <p:grpSpPr>
          <a:xfrm>
            <a:off x="3887414" y="1752024"/>
            <a:ext cx="1994806" cy="1782861"/>
            <a:chOff x="2915344" y="1314017"/>
            <a:chExt cx="1496299" cy="1337146"/>
          </a:xfrm>
        </p:grpSpPr>
        <p:sp>
          <p:nvSpPr>
            <p:cNvPr id="6" name="Ellipse 28"/>
            <p:cNvSpPr/>
            <p:nvPr/>
          </p:nvSpPr>
          <p:spPr>
            <a:xfrm>
              <a:off x="3126678" y="1367502"/>
              <a:ext cx="1284965" cy="1283661"/>
            </a:xfrm>
            <a:prstGeom prst="ellipse">
              <a:avLst/>
            </a:prstGeom>
            <a:solidFill>
              <a:srgbClr val="F7F7F7"/>
            </a:solidFill>
            <a:ln w="76200">
              <a:solidFill>
                <a:schemeClr val="accent4"/>
              </a:solidFill>
            </a:ln>
          </p:spPr>
          <p:txBody>
            <a:bodyPr anchor="ctr" anchorCtr="1"/>
            <a:lstStyle/>
            <a:p>
              <a:pPr>
                <a:defRPr/>
              </a:pPr>
              <a:r>
                <a:rPr lang="zh-CN" altLang="en-US" sz="3200" dirty="0">
                  <a:solidFill>
                    <a:schemeClr val="accent4"/>
                  </a:solidFill>
                  <a:latin typeface="+mn-ea"/>
                </a:rPr>
                <a:t>优势</a:t>
              </a:r>
              <a:endParaRPr lang="fr-FR" sz="3200" dirty="0">
                <a:solidFill>
                  <a:schemeClr val="accent4"/>
                </a:solidFill>
                <a:latin typeface="+mn-ea"/>
              </a:endParaRPr>
            </a:p>
          </p:txBody>
        </p:sp>
        <p:sp>
          <p:nvSpPr>
            <p:cNvPr id="7" name="Freeform 95"/>
            <p:cNvSpPr/>
            <p:nvPr/>
          </p:nvSpPr>
          <p:spPr bwMode="auto">
            <a:xfrm flipH="1">
              <a:off x="3126678" y="1314017"/>
              <a:ext cx="400491" cy="403100"/>
            </a:xfrm>
            <a:custGeom>
              <a:avLst/>
              <a:gdLst>
                <a:gd name="T0" fmla="*/ 2147483646 w 275"/>
                <a:gd name="T1" fmla="*/ 2147483646 h 275"/>
                <a:gd name="T2" fmla="*/ 2147483646 w 275"/>
                <a:gd name="T3" fmla="*/ 2147483646 h 275"/>
                <a:gd name="T4" fmla="*/ 2147483646 w 275"/>
                <a:gd name="T5" fmla="*/ 2147483646 h 275"/>
                <a:gd name="T6" fmla="*/ 2147483646 w 275"/>
                <a:gd name="T7" fmla="*/ 2147483646 h 275"/>
                <a:gd name="T8" fmla="*/ 0 w 275"/>
                <a:gd name="T9" fmla="*/ 2147483646 h 275"/>
                <a:gd name="T10" fmla="*/ 2147483646 w 275"/>
                <a:gd name="T11" fmla="*/ 2147483646 h 275"/>
                <a:gd name="T12" fmla="*/ 2147483646 w 275"/>
                <a:gd name="T13" fmla="*/ 2147483646 h 275"/>
                <a:gd name="T14" fmla="*/ 2147483646 w 275"/>
                <a:gd name="T15" fmla="*/ 2147483646 h 275"/>
                <a:gd name="T16" fmla="*/ 2147483646 w 275"/>
                <a:gd name="T17" fmla="*/ 2147483646 h 275"/>
                <a:gd name="T18" fmla="*/ 2147483646 w 275"/>
                <a:gd name="T19" fmla="*/ 2147483646 h 275"/>
                <a:gd name="T20" fmla="*/ 2147483646 w 275"/>
                <a:gd name="T21" fmla="*/ 2147483646 h 275"/>
                <a:gd name="T22" fmla="*/ 2147483646 w 275"/>
                <a:gd name="T23" fmla="*/ 2147483646 h 275"/>
                <a:gd name="T24" fmla="*/ 2147483646 w 275"/>
                <a:gd name="T25" fmla="*/ 2147483646 h 275"/>
                <a:gd name="T26" fmla="*/ 2147483646 w 275"/>
                <a:gd name="T27" fmla="*/ 2147483646 h 275"/>
                <a:gd name="T28" fmla="*/ 2147483646 w 275"/>
                <a:gd name="T29" fmla="*/ 2147483646 h 275"/>
                <a:gd name="T30" fmla="*/ 2147483646 w 275"/>
                <a:gd name="T31" fmla="*/ 2147483646 h 275"/>
                <a:gd name="T32" fmla="*/ 2147483646 w 275"/>
                <a:gd name="T33" fmla="*/ 2147483646 h 275"/>
                <a:gd name="T34" fmla="*/ 2147483646 w 275"/>
                <a:gd name="T35" fmla="*/ 2147483646 h 275"/>
                <a:gd name="T36" fmla="*/ 2147483646 w 275"/>
                <a:gd name="T37" fmla="*/ 2147483646 h 275"/>
                <a:gd name="T38" fmla="*/ 2147483646 w 275"/>
                <a:gd name="T39" fmla="*/ 0 h 275"/>
                <a:gd name="T40" fmla="*/ 2147483646 w 275"/>
                <a:gd name="T41" fmla="*/ 0 h 275"/>
                <a:gd name="T42" fmla="*/ 2147483646 w 275"/>
                <a:gd name="T43" fmla="*/ 2147483646 h 275"/>
                <a:gd name="T44" fmla="*/ 2147483646 w 275"/>
                <a:gd name="T45" fmla="*/ 2147483646 h 275"/>
                <a:gd name="T46" fmla="*/ 2147483646 w 275"/>
                <a:gd name="T47" fmla="*/ 2147483646 h 275"/>
                <a:gd name="T48" fmla="*/ 2147483646 w 275"/>
                <a:gd name="T49" fmla="*/ 2147483646 h 275"/>
                <a:gd name="T50" fmla="*/ 2147483646 w 275"/>
                <a:gd name="T51" fmla="*/ 2147483646 h 275"/>
                <a:gd name="T52" fmla="*/ 2147483646 w 275"/>
                <a:gd name="T53" fmla="*/ 2147483646 h 275"/>
                <a:gd name="T54" fmla="*/ 2147483646 w 275"/>
                <a:gd name="T55" fmla="*/ 2147483646 h 275"/>
                <a:gd name="T56" fmla="*/ 2147483646 w 275"/>
                <a:gd name="T57" fmla="*/ 2147483646 h 275"/>
                <a:gd name="T58" fmla="*/ 2147483646 w 275"/>
                <a:gd name="T59" fmla="*/ 2147483646 h 275"/>
                <a:gd name="T60" fmla="*/ 2147483646 w 275"/>
                <a:gd name="T61" fmla="*/ 2147483646 h 275"/>
                <a:gd name="T62" fmla="*/ 2147483646 w 275"/>
                <a:gd name="T63" fmla="*/ 2147483646 h 275"/>
                <a:gd name="T64" fmla="*/ 2147483646 w 275"/>
                <a:gd name="T65" fmla="*/ 2147483646 h 275"/>
                <a:gd name="T66" fmla="*/ 2147483646 w 275"/>
                <a:gd name="T67" fmla="*/ 2147483646 h 275"/>
                <a:gd name="T68" fmla="*/ 2147483646 w 275"/>
                <a:gd name="T69" fmla="*/ 2147483646 h 275"/>
                <a:gd name="T70" fmla="*/ 2147483646 w 275"/>
                <a:gd name="T71" fmla="*/ 2147483646 h 275"/>
                <a:gd name="T72" fmla="*/ 2147483646 w 275"/>
                <a:gd name="T73" fmla="*/ 2147483646 h 275"/>
                <a:gd name="T74" fmla="*/ 2147483646 w 275"/>
                <a:gd name="T75" fmla="*/ 2147483646 h 275"/>
                <a:gd name="T76" fmla="*/ 2147483646 w 275"/>
                <a:gd name="T77" fmla="*/ 2147483646 h 275"/>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75"/>
                <a:gd name="T118" fmla="*/ 0 h 275"/>
                <a:gd name="T119" fmla="*/ 275 w 275"/>
                <a:gd name="T120" fmla="*/ 275 h 275"/>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75" h="275">
                  <a:moveTo>
                    <a:pt x="117" y="275"/>
                  </a:moveTo>
                  <a:lnTo>
                    <a:pt x="117" y="275"/>
                  </a:lnTo>
                  <a:lnTo>
                    <a:pt x="96" y="274"/>
                  </a:lnTo>
                  <a:lnTo>
                    <a:pt x="77" y="271"/>
                  </a:lnTo>
                  <a:lnTo>
                    <a:pt x="60" y="267"/>
                  </a:lnTo>
                  <a:lnTo>
                    <a:pt x="45" y="262"/>
                  </a:lnTo>
                  <a:lnTo>
                    <a:pt x="32" y="257"/>
                  </a:lnTo>
                  <a:lnTo>
                    <a:pt x="24" y="252"/>
                  </a:lnTo>
                  <a:lnTo>
                    <a:pt x="14" y="247"/>
                  </a:lnTo>
                  <a:lnTo>
                    <a:pt x="0" y="239"/>
                  </a:lnTo>
                  <a:lnTo>
                    <a:pt x="16" y="234"/>
                  </a:lnTo>
                  <a:lnTo>
                    <a:pt x="28" y="229"/>
                  </a:lnTo>
                  <a:lnTo>
                    <a:pt x="39" y="224"/>
                  </a:lnTo>
                  <a:lnTo>
                    <a:pt x="32" y="214"/>
                  </a:lnTo>
                  <a:lnTo>
                    <a:pt x="26" y="206"/>
                  </a:lnTo>
                  <a:lnTo>
                    <a:pt x="21" y="196"/>
                  </a:lnTo>
                  <a:lnTo>
                    <a:pt x="16" y="185"/>
                  </a:lnTo>
                  <a:lnTo>
                    <a:pt x="11" y="172"/>
                  </a:lnTo>
                  <a:lnTo>
                    <a:pt x="8" y="160"/>
                  </a:lnTo>
                  <a:lnTo>
                    <a:pt x="7" y="146"/>
                  </a:lnTo>
                  <a:lnTo>
                    <a:pt x="5" y="133"/>
                  </a:lnTo>
                  <a:lnTo>
                    <a:pt x="7" y="120"/>
                  </a:lnTo>
                  <a:lnTo>
                    <a:pt x="8" y="108"/>
                  </a:lnTo>
                  <a:lnTo>
                    <a:pt x="11" y="94"/>
                  </a:lnTo>
                  <a:lnTo>
                    <a:pt x="16" y="82"/>
                  </a:lnTo>
                  <a:lnTo>
                    <a:pt x="21" y="71"/>
                  </a:lnTo>
                  <a:lnTo>
                    <a:pt x="28" y="59"/>
                  </a:lnTo>
                  <a:lnTo>
                    <a:pt x="36" y="49"/>
                  </a:lnTo>
                  <a:lnTo>
                    <a:pt x="44" y="40"/>
                  </a:lnTo>
                  <a:lnTo>
                    <a:pt x="54" y="30"/>
                  </a:lnTo>
                  <a:lnTo>
                    <a:pt x="65" y="23"/>
                  </a:lnTo>
                  <a:lnTo>
                    <a:pt x="76" y="15"/>
                  </a:lnTo>
                  <a:lnTo>
                    <a:pt x="89" y="9"/>
                  </a:lnTo>
                  <a:lnTo>
                    <a:pt x="101" y="6"/>
                  </a:lnTo>
                  <a:lnTo>
                    <a:pt x="113" y="2"/>
                  </a:lnTo>
                  <a:lnTo>
                    <a:pt x="127" y="0"/>
                  </a:lnTo>
                  <a:lnTo>
                    <a:pt x="140" y="0"/>
                  </a:lnTo>
                  <a:lnTo>
                    <a:pt x="150" y="0"/>
                  </a:lnTo>
                  <a:lnTo>
                    <a:pt x="161" y="1"/>
                  </a:lnTo>
                  <a:lnTo>
                    <a:pt x="170" y="3"/>
                  </a:lnTo>
                  <a:lnTo>
                    <a:pt x="180" y="6"/>
                  </a:lnTo>
                  <a:lnTo>
                    <a:pt x="198" y="12"/>
                  </a:lnTo>
                  <a:lnTo>
                    <a:pt x="215" y="22"/>
                  </a:lnTo>
                  <a:lnTo>
                    <a:pt x="230" y="34"/>
                  </a:lnTo>
                  <a:lnTo>
                    <a:pt x="244" y="48"/>
                  </a:lnTo>
                  <a:lnTo>
                    <a:pt x="249" y="56"/>
                  </a:lnTo>
                  <a:lnTo>
                    <a:pt x="255" y="64"/>
                  </a:lnTo>
                  <a:lnTo>
                    <a:pt x="260" y="74"/>
                  </a:lnTo>
                  <a:lnTo>
                    <a:pt x="264" y="82"/>
                  </a:lnTo>
                  <a:lnTo>
                    <a:pt x="269" y="96"/>
                  </a:lnTo>
                  <a:lnTo>
                    <a:pt x="272" y="109"/>
                  </a:lnTo>
                  <a:lnTo>
                    <a:pt x="273" y="122"/>
                  </a:lnTo>
                  <a:lnTo>
                    <a:pt x="275" y="134"/>
                  </a:lnTo>
                  <a:lnTo>
                    <a:pt x="273" y="148"/>
                  </a:lnTo>
                  <a:lnTo>
                    <a:pt x="272" y="161"/>
                  </a:lnTo>
                  <a:lnTo>
                    <a:pt x="269" y="173"/>
                  </a:lnTo>
                  <a:lnTo>
                    <a:pt x="264" y="185"/>
                  </a:lnTo>
                  <a:lnTo>
                    <a:pt x="259" y="197"/>
                  </a:lnTo>
                  <a:lnTo>
                    <a:pt x="252" y="208"/>
                  </a:lnTo>
                  <a:lnTo>
                    <a:pt x="244" y="218"/>
                  </a:lnTo>
                  <a:lnTo>
                    <a:pt x="236" y="229"/>
                  </a:lnTo>
                  <a:lnTo>
                    <a:pt x="226" y="237"/>
                  </a:lnTo>
                  <a:lnTo>
                    <a:pt x="215" y="245"/>
                  </a:lnTo>
                  <a:lnTo>
                    <a:pt x="204" y="252"/>
                  </a:lnTo>
                  <a:lnTo>
                    <a:pt x="192" y="258"/>
                  </a:lnTo>
                  <a:lnTo>
                    <a:pt x="185" y="260"/>
                  </a:lnTo>
                  <a:lnTo>
                    <a:pt x="168" y="267"/>
                  </a:lnTo>
                  <a:lnTo>
                    <a:pt x="152" y="271"/>
                  </a:lnTo>
                  <a:lnTo>
                    <a:pt x="134" y="274"/>
                  </a:lnTo>
                  <a:lnTo>
                    <a:pt x="117" y="275"/>
                  </a:lnTo>
                  <a:close/>
                </a:path>
              </a:pathLst>
            </a:custGeom>
            <a:solidFill>
              <a:schemeClr val="accent4"/>
            </a:solidFill>
            <a:ln w="38100">
              <a:solidFill>
                <a:srgbClr val="F7F7F7"/>
              </a:solidFill>
              <a:round/>
            </a:ln>
          </p:spPr>
          <p:txBody>
            <a:bodyPr anchor="ctr" anchorCtr="1"/>
            <a:lstStyle/>
            <a:p>
              <a:pPr eaLnBrk="1" hangingPunct="1"/>
              <a:r>
                <a:rPr lang="fr-FR" altLang="zh-CN" sz="3200">
                  <a:solidFill>
                    <a:srgbClr val="F7F7F7"/>
                  </a:solidFill>
                  <a:ea typeface="微软雅黑" panose="020B0503020204020204" pitchFamily="34" charset="-122"/>
                </a:rPr>
                <a:t>S</a:t>
              </a:r>
            </a:p>
          </p:txBody>
        </p:sp>
        <p:sp>
          <p:nvSpPr>
            <p:cNvPr id="8" name="Freeform 185"/>
            <p:cNvSpPr/>
            <p:nvPr/>
          </p:nvSpPr>
          <p:spPr bwMode="auto">
            <a:xfrm>
              <a:off x="2915344" y="1585360"/>
              <a:ext cx="412233" cy="1024058"/>
            </a:xfrm>
            <a:custGeom>
              <a:avLst/>
              <a:gdLst>
                <a:gd name="T0" fmla="*/ 2147483646 w 283"/>
                <a:gd name="T1" fmla="*/ 2147483646 h 702"/>
                <a:gd name="T2" fmla="*/ 2147483646 w 283"/>
                <a:gd name="T3" fmla="*/ 2147483646 h 702"/>
                <a:gd name="T4" fmla="*/ 2147483646 w 283"/>
                <a:gd name="T5" fmla="*/ 2147483646 h 702"/>
                <a:gd name="T6" fmla="*/ 2147483646 w 283"/>
                <a:gd name="T7" fmla="*/ 2147483646 h 702"/>
                <a:gd name="T8" fmla="*/ 2147483646 w 283"/>
                <a:gd name="T9" fmla="*/ 2147483646 h 702"/>
                <a:gd name="T10" fmla="*/ 2147483646 w 283"/>
                <a:gd name="T11" fmla="*/ 2147483646 h 702"/>
                <a:gd name="T12" fmla="*/ 2147483646 w 283"/>
                <a:gd name="T13" fmla="*/ 2147483646 h 702"/>
                <a:gd name="T14" fmla="*/ 2147483646 w 283"/>
                <a:gd name="T15" fmla="*/ 2147483646 h 702"/>
                <a:gd name="T16" fmla="*/ 2147483646 w 283"/>
                <a:gd name="T17" fmla="*/ 2147483646 h 702"/>
                <a:gd name="T18" fmla="*/ 2147483646 w 283"/>
                <a:gd name="T19" fmla="*/ 2147483646 h 702"/>
                <a:gd name="T20" fmla="*/ 2147483646 w 283"/>
                <a:gd name="T21" fmla="*/ 2147483646 h 702"/>
                <a:gd name="T22" fmla="*/ 2147483646 w 283"/>
                <a:gd name="T23" fmla="*/ 2147483646 h 702"/>
                <a:gd name="T24" fmla="*/ 2147483646 w 283"/>
                <a:gd name="T25" fmla="*/ 2147483646 h 702"/>
                <a:gd name="T26" fmla="*/ 2147483646 w 283"/>
                <a:gd name="T27" fmla="*/ 2147483646 h 702"/>
                <a:gd name="T28" fmla="*/ 2147483646 w 283"/>
                <a:gd name="T29" fmla="*/ 2147483646 h 702"/>
                <a:gd name="T30" fmla="*/ 2147483646 w 283"/>
                <a:gd name="T31" fmla="*/ 2147483646 h 702"/>
                <a:gd name="T32" fmla="*/ 2147483646 w 283"/>
                <a:gd name="T33" fmla="*/ 2147483646 h 702"/>
                <a:gd name="T34" fmla="*/ 2147483646 w 283"/>
                <a:gd name="T35" fmla="*/ 0 h 702"/>
                <a:gd name="T36" fmla="*/ 2147483646 w 283"/>
                <a:gd name="T37" fmla="*/ 2147483646 h 702"/>
                <a:gd name="T38" fmla="*/ 2147483646 w 283"/>
                <a:gd name="T39" fmla="*/ 2147483646 h 702"/>
                <a:gd name="T40" fmla="*/ 2147483646 w 283"/>
                <a:gd name="T41" fmla="*/ 2147483646 h 702"/>
                <a:gd name="T42" fmla="*/ 2147483646 w 283"/>
                <a:gd name="T43" fmla="*/ 2147483646 h 702"/>
                <a:gd name="T44" fmla="*/ 2147483646 w 283"/>
                <a:gd name="T45" fmla="*/ 2147483646 h 702"/>
                <a:gd name="T46" fmla="*/ 0 w 283"/>
                <a:gd name="T47" fmla="*/ 2147483646 h 702"/>
                <a:gd name="T48" fmla="*/ 0 w 283"/>
                <a:gd name="T49" fmla="*/ 2147483646 h 702"/>
                <a:gd name="T50" fmla="*/ 2147483646 w 283"/>
                <a:gd name="T51" fmla="*/ 2147483646 h 702"/>
                <a:gd name="T52" fmla="*/ 2147483646 w 283"/>
                <a:gd name="T53" fmla="*/ 2147483646 h 702"/>
                <a:gd name="T54" fmla="*/ 2147483646 w 283"/>
                <a:gd name="T55" fmla="*/ 2147483646 h 702"/>
                <a:gd name="T56" fmla="*/ 2147483646 w 283"/>
                <a:gd name="T57" fmla="*/ 2147483646 h 702"/>
                <a:gd name="T58" fmla="*/ 2147483646 w 283"/>
                <a:gd name="T59" fmla="*/ 2147483646 h 702"/>
                <a:gd name="T60" fmla="*/ 2147483646 w 283"/>
                <a:gd name="T61" fmla="*/ 2147483646 h 702"/>
                <a:gd name="T62" fmla="*/ 2147483646 w 283"/>
                <a:gd name="T63" fmla="*/ 2147483646 h 702"/>
                <a:gd name="T64" fmla="*/ 2147483646 w 283"/>
                <a:gd name="T65" fmla="*/ 2147483646 h 702"/>
                <a:gd name="T66" fmla="*/ 2147483646 w 283"/>
                <a:gd name="T67" fmla="*/ 2147483646 h 702"/>
                <a:gd name="T68" fmla="*/ 2147483646 w 283"/>
                <a:gd name="T69" fmla="*/ 2147483646 h 702"/>
                <a:gd name="T70" fmla="*/ 2147483646 w 283"/>
                <a:gd name="T71" fmla="*/ 2147483646 h 702"/>
                <a:gd name="T72" fmla="*/ 2147483646 w 283"/>
                <a:gd name="T73" fmla="*/ 2147483646 h 702"/>
                <a:gd name="T74" fmla="*/ 2147483646 w 283"/>
                <a:gd name="T75" fmla="*/ 2147483646 h 70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83" h="702">
                  <a:moveTo>
                    <a:pt x="283" y="667"/>
                  </a:moveTo>
                  <a:lnTo>
                    <a:pt x="283" y="667"/>
                  </a:lnTo>
                  <a:lnTo>
                    <a:pt x="261" y="650"/>
                  </a:lnTo>
                  <a:lnTo>
                    <a:pt x="242" y="633"/>
                  </a:lnTo>
                  <a:lnTo>
                    <a:pt x="222" y="613"/>
                  </a:lnTo>
                  <a:lnTo>
                    <a:pt x="205" y="594"/>
                  </a:lnTo>
                  <a:lnTo>
                    <a:pt x="188" y="573"/>
                  </a:lnTo>
                  <a:lnTo>
                    <a:pt x="174" y="551"/>
                  </a:lnTo>
                  <a:lnTo>
                    <a:pt x="159" y="528"/>
                  </a:lnTo>
                  <a:lnTo>
                    <a:pt x="147" y="505"/>
                  </a:lnTo>
                  <a:lnTo>
                    <a:pt x="135" y="480"/>
                  </a:lnTo>
                  <a:lnTo>
                    <a:pt x="125" y="456"/>
                  </a:lnTo>
                  <a:lnTo>
                    <a:pt x="118" y="429"/>
                  </a:lnTo>
                  <a:lnTo>
                    <a:pt x="111" y="403"/>
                  </a:lnTo>
                  <a:lnTo>
                    <a:pt x="106" y="376"/>
                  </a:lnTo>
                  <a:lnTo>
                    <a:pt x="102" y="349"/>
                  </a:lnTo>
                  <a:lnTo>
                    <a:pt x="101" y="320"/>
                  </a:lnTo>
                  <a:lnTo>
                    <a:pt x="101" y="292"/>
                  </a:lnTo>
                  <a:lnTo>
                    <a:pt x="102" y="268"/>
                  </a:lnTo>
                  <a:lnTo>
                    <a:pt x="105" y="243"/>
                  </a:lnTo>
                  <a:lnTo>
                    <a:pt x="108" y="220"/>
                  </a:lnTo>
                  <a:lnTo>
                    <a:pt x="114" y="197"/>
                  </a:lnTo>
                  <a:lnTo>
                    <a:pt x="120" y="174"/>
                  </a:lnTo>
                  <a:lnTo>
                    <a:pt x="128" y="152"/>
                  </a:lnTo>
                  <a:lnTo>
                    <a:pt x="136" y="131"/>
                  </a:lnTo>
                  <a:lnTo>
                    <a:pt x="146" y="110"/>
                  </a:lnTo>
                  <a:lnTo>
                    <a:pt x="135" y="99"/>
                  </a:lnTo>
                  <a:lnTo>
                    <a:pt x="127" y="87"/>
                  </a:lnTo>
                  <a:lnTo>
                    <a:pt x="118" y="74"/>
                  </a:lnTo>
                  <a:lnTo>
                    <a:pt x="111" y="60"/>
                  </a:lnTo>
                  <a:lnTo>
                    <a:pt x="106" y="46"/>
                  </a:lnTo>
                  <a:lnTo>
                    <a:pt x="101" y="31"/>
                  </a:lnTo>
                  <a:lnTo>
                    <a:pt x="99" y="15"/>
                  </a:lnTo>
                  <a:lnTo>
                    <a:pt x="97" y="0"/>
                  </a:lnTo>
                  <a:lnTo>
                    <a:pt x="77" y="32"/>
                  </a:lnTo>
                  <a:lnTo>
                    <a:pt x="59" y="65"/>
                  </a:lnTo>
                  <a:lnTo>
                    <a:pt x="43" y="100"/>
                  </a:lnTo>
                  <a:lnTo>
                    <a:pt x="28" y="137"/>
                  </a:lnTo>
                  <a:lnTo>
                    <a:pt x="17" y="174"/>
                  </a:lnTo>
                  <a:lnTo>
                    <a:pt x="12" y="194"/>
                  </a:lnTo>
                  <a:lnTo>
                    <a:pt x="9" y="213"/>
                  </a:lnTo>
                  <a:lnTo>
                    <a:pt x="5" y="234"/>
                  </a:lnTo>
                  <a:lnTo>
                    <a:pt x="3" y="253"/>
                  </a:lnTo>
                  <a:lnTo>
                    <a:pt x="2" y="274"/>
                  </a:lnTo>
                  <a:lnTo>
                    <a:pt x="0" y="294"/>
                  </a:lnTo>
                  <a:lnTo>
                    <a:pt x="0" y="323"/>
                  </a:lnTo>
                  <a:lnTo>
                    <a:pt x="2" y="353"/>
                  </a:lnTo>
                  <a:lnTo>
                    <a:pt x="4" y="382"/>
                  </a:lnTo>
                  <a:lnTo>
                    <a:pt x="9" y="411"/>
                  </a:lnTo>
                  <a:lnTo>
                    <a:pt x="15" y="439"/>
                  </a:lnTo>
                  <a:lnTo>
                    <a:pt x="22" y="465"/>
                  </a:lnTo>
                  <a:lnTo>
                    <a:pt x="31" y="492"/>
                  </a:lnTo>
                  <a:lnTo>
                    <a:pt x="40" y="519"/>
                  </a:lnTo>
                  <a:lnTo>
                    <a:pt x="51" y="544"/>
                  </a:lnTo>
                  <a:lnTo>
                    <a:pt x="65" y="570"/>
                  </a:lnTo>
                  <a:lnTo>
                    <a:pt x="78" y="593"/>
                  </a:lnTo>
                  <a:lnTo>
                    <a:pt x="93" y="617"/>
                  </a:lnTo>
                  <a:lnTo>
                    <a:pt x="110" y="639"/>
                  </a:lnTo>
                  <a:lnTo>
                    <a:pt x="127" y="661"/>
                  </a:lnTo>
                  <a:lnTo>
                    <a:pt x="145" y="681"/>
                  </a:lnTo>
                  <a:lnTo>
                    <a:pt x="163" y="702"/>
                  </a:lnTo>
                  <a:lnTo>
                    <a:pt x="176" y="693"/>
                  </a:lnTo>
                  <a:lnTo>
                    <a:pt x="188" y="686"/>
                  </a:lnTo>
                  <a:lnTo>
                    <a:pt x="202" y="680"/>
                  </a:lnTo>
                  <a:lnTo>
                    <a:pt x="216" y="674"/>
                  </a:lnTo>
                  <a:lnTo>
                    <a:pt x="231" y="670"/>
                  </a:lnTo>
                  <a:lnTo>
                    <a:pt x="245" y="668"/>
                  </a:lnTo>
                  <a:lnTo>
                    <a:pt x="261" y="667"/>
                  </a:lnTo>
                  <a:lnTo>
                    <a:pt x="277" y="665"/>
                  </a:lnTo>
                  <a:lnTo>
                    <a:pt x="283" y="667"/>
                  </a:lnTo>
                  <a:close/>
                </a:path>
              </a:pathLst>
            </a:custGeom>
            <a:solidFill>
              <a:schemeClr val="accent4"/>
            </a:solidFill>
            <a:ln w="9525">
              <a:solidFill>
                <a:schemeClr val="bg1"/>
              </a:solidFill>
              <a:round/>
            </a:ln>
          </p:spPr>
          <p:txBody>
            <a:bodyPr/>
            <a:lstStyle/>
            <a:p>
              <a:endParaRPr lang="zh-CN" altLang="en-US"/>
            </a:p>
          </p:txBody>
        </p:sp>
      </p:grpSp>
      <p:grpSp>
        <p:nvGrpSpPr>
          <p:cNvPr id="23" name="组合 22"/>
          <p:cNvGrpSpPr/>
          <p:nvPr/>
        </p:nvGrpSpPr>
        <p:grpSpPr>
          <a:xfrm>
            <a:off x="6203964" y="3884501"/>
            <a:ext cx="1994806" cy="1782861"/>
            <a:chOff x="4652983" y="2913375"/>
            <a:chExt cx="1496299" cy="1337146"/>
          </a:xfrm>
        </p:grpSpPr>
        <p:sp>
          <p:nvSpPr>
            <p:cNvPr id="9" name="Ellipse 28"/>
            <p:cNvSpPr/>
            <p:nvPr/>
          </p:nvSpPr>
          <p:spPr>
            <a:xfrm>
              <a:off x="4652983" y="2966860"/>
              <a:ext cx="1283661" cy="1283661"/>
            </a:xfrm>
            <a:prstGeom prst="ellipse">
              <a:avLst/>
            </a:prstGeom>
            <a:solidFill>
              <a:srgbClr val="F7F7F7"/>
            </a:solidFill>
            <a:ln w="76200">
              <a:solidFill>
                <a:schemeClr val="bg1">
                  <a:lumMod val="65000"/>
                </a:schemeClr>
              </a:solidFill>
            </a:ln>
          </p:spPr>
          <p:txBody>
            <a:bodyPr anchor="ctr" anchorCtr="1"/>
            <a:lstStyle/>
            <a:p>
              <a:pPr>
                <a:defRPr/>
              </a:pPr>
              <a:r>
                <a:rPr lang="zh-CN" altLang="en-US" sz="3200" dirty="0">
                  <a:solidFill>
                    <a:schemeClr val="tx1">
                      <a:lumMod val="50000"/>
                      <a:lumOff val="50000"/>
                    </a:schemeClr>
                  </a:solidFill>
                  <a:latin typeface="+mn-ea"/>
                </a:rPr>
                <a:t>威胁</a:t>
              </a:r>
              <a:endParaRPr lang="fr-FR" sz="3200" dirty="0">
                <a:solidFill>
                  <a:schemeClr val="tx1">
                    <a:lumMod val="50000"/>
                    <a:lumOff val="50000"/>
                  </a:schemeClr>
                </a:solidFill>
                <a:latin typeface="+mn-ea"/>
              </a:endParaRPr>
            </a:p>
          </p:txBody>
        </p:sp>
        <p:sp>
          <p:nvSpPr>
            <p:cNvPr id="10" name="Freeform 95"/>
            <p:cNvSpPr/>
            <p:nvPr/>
          </p:nvSpPr>
          <p:spPr bwMode="auto">
            <a:xfrm>
              <a:off x="5537456" y="2913375"/>
              <a:ext cx="399187" cy="403100"/>
            </a:xfrm>
            <a:custGeom>
              <a:avLst/>
              <a:gdLst>
                <a:gd name="T0" fmla="*/ 117 w 275"/>
                <a:gd name="T1" fmla="*/ 275 h 275"/>
                <a:gd name="T2" fmla="*/ 77 w 275"/>
                <a:gd name="T3" fmla="*/ 271 h 275"/>
                <a:gd name="T4" fmla="*/ 45 w 275"/>
                <a:gd name="T5" fmla="*/ 262 h 275"/>
                <a:gd name="T6" fmla="*/ 24 w 275"/>
                <a:gd name="T7" fmla="*/ 252 h 275"/>
                <a:gd name="T8" fmla="*/ 0 w 275"/>
                <a:gd name="T9" fmla="*/ 239 h 275"/>
                <a:gd name="T10" fmla="*/ 16 w 275"/>
                <a:gd name="T11" fmla="*/ 234 h 275"/>
                <a:gd name="T12" fmla="*/ 39 w 275"/>
                <a:gd name="T13" fmla="*/ 224 h 275"/>
                <a:gd name="T14" fmla="*/ 32 w 275"/>
                <a:gd name="T15" fmla="*/ 214 h 275"/>
                <a:gd name="T16" fmla="*/ 21 w 275"/>
                <a:gd name="T17" fmla="*/ 196 h 275"/>
                <a:gd name="T18" fmla="*/ 16 w 275"/>
                <a:gd name="T19" fmla="*/ 185 h 275"/>
                <a:gd name="T20" fmla="*/ 8 w 275"/>
                <a:gd name="T21" fmla="*/ 160 h 275"/>
                <a:gd name="T22" fmla="*/ 5 w 275"/>
                <a:gd name="T23" fmla="*/ 133 h 275"/>
                <a:gd name="T24" fmla="*/ 8 w 275"/>
                <a:gd name="T25" fmla="*/ 108 h 275"/>
                <a:gd name="T26" fmla="*/ 16 w 275"/>
                <a:gd name="T27" fmla="*/ 82 h 275"/>
                <a:gd name="T28" fmla="*/ 28 w 275"/>
                <a:gd name="T29" fmla="*/ 59 h 275"/>
                <a:gd name="T30" fmla="*/ 44 w 275"/>
                <a:gd name="T31" fmla="*/ 40 h 275"/>
                <a:gd name="T32" fmla="*/ 65 w 275"/>
                <a:gd name="T33" fmla="*/ 23 h 275"/>
                <a:gd name="T34" fmla="*/ 89 w 275"/>
                <a:gd name="T35" fmla="*/ 9 h 275"/>
                <a:gd name="T36" fmla="*/ 101 w 275"/>
                <a:gd name="T37" fmla="*/ 6 h 275"/>
                <a:gd name="T38" fmla="*/ 127 w 275"/>
                <a:gd name="T39" fmla="*/ 0 h 275"/>
                <a:gd name="T40" fmla="*/ 140 w 275"/>
                <a:gd name="T41" fmla="*/ 0 h 275"/>
                <a:gd name="T42" fmla="*/ 161 w 275"/>
                <a:gd name="T43" fmla="*/ 1 h 275"/>
                <a:gd name="T44" fmla="*/ 180 w 275"/>
                <a:gd name="T45" fmla="*/ 6 h 275"/>
                <a:gd name="T46" fmla="*/ 215 w 275"/>
                <a:gd name="T47" fmla="*/ 22 h 275"/>
                <a:gd name="T48" fmla="*/ 244 w 275"/>
                <a:gd name="T49" fmla="*/ 48 h 275"/>
                <a:gd name="T50" fmla="*/ 255 w 275"/>
                <a:gd name="T51" fmla="*/ 64 h 275"/>
                <a:gd name="T52" fmla="*/ 264 w 275"/>
                <a:gd name="T53" fmla="*/ 82 h 275"/>
                <a:gd name="T54" fmla="*/ 269 w 275"/>
                <a:gd name="T55" fmla="*/ 96 h 275"/>
                <a:gd name="T56" fmla="*/ 273 w 275"/>
                <a:gd name="T57" fmla="*/ 122 h 275"/>
                <a:gd name="T58" fmla="*/ 273 w 275"/>
                <a:gd name="T59" fmla="*/ 148 h 275"/>
                <a:gd name="T60" fmla="*/ 269 w 275"/>
                <a:gd name="T61" fmla="*/ 173 h 275"/>
                <a:gd name="T62" fmla="*/ 259 w 275"/>
                <a:gd name="T63" fmla="*/ 197 h 275"/>
                <a:gd name="T64" fmla="*/ 244 w 275"/>
                <a:gd name="T65" fmla="*/ 218 h 275"/>
                <a:gd name="T66" fmla="*/ 226 w 275"/>
                <a:gd name="T67" fmla="*/ 237 h 275"/>
                <a:gd name="T68" fmla="*/ 204 w 275"/>
                <a:gd name="T69" fmla="*/ 252 h 275"/>
                <a:gd name="T70" fmla="*/ 192 w 275"/>
                <a:gd name="T71" fmla="*/ 258 h 275"/>
                <a:gd name="T72" fmla="*/ 185 w 275"/>
                <a:gd name="T73" fmla="*/ 260 h 275"/>
                <a:gd name="T74" fmla="*/ 152 w 275"/>
                <a:gd name="T75" fmla="*/ 271 h 275"/>
                <a:gd name="T76" fmla="*/ 117 w 275"/>
                <a:gd name="T77" fmla="*/ 275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5" h="275">
                  <a:moveTo>
                    <a:pt x="117" y="275"/>
                  </a:moveTo>
                  <a:lnTo>
                    <a:pt x="117" y="275"/>
                  </a:lnTo>
                  <a:lnTo>
                    <a:pt x="96" y="274"/>
                  </a:lnTo>
                  <a:lnTo>
                    <a:pt x="77" y="271"/>
                  </a:lnTo>
                  <a:lnTo>
                    <a:pt x="60" y="267"/>
                  </a:lnTo>
                  <a:lnTo>
                    <a:pt x="45" y="262"/>
                  </a:lnTo>
                  <a:lnTo>
                    <a:pt x="32" y="257"/>
                  </a:lnTo>
                  <a:lnTo>
                    <a:pt x="24" y="252"/>
                  </a:lnTo>
                  <a:lnTo>
                    <a:pt x="14" y="247"/>
                  </a:lnTo>
                  <a:lnTo>
                    <a:pt x="0" y="239"/>
                  </a:lnTo>
                  <a:lnTo>
                    <a:pt x="16" y="234"/>
                  </a:lnTo>
                  <a:lnTo>
                    <a:pt x="16" y="234"/>
                  </a:lnTo>
                  <a:lnTo>
                    <a:pt x="28" y="229"/>
                  </a:lnTo>
                  <a:lnTo>
                    <a:pt x="39" y="224"/>
                  </a:lnTo>
                  <a:lnTo>
                    <a:pt x="39" y="224"/>
                  </a:lnTo>
                  <a:lnTo>
                    <a:pt x="32" y="214"/>
                  </a:lnTo>
                  <a:lnTo>
                    <a:pt x="26" y="206"/>
                  </a:lnTo>
                  <a:lnTo>
                    <a:pt x="21" y="196"/>
                  </a:lnTo>
                  <a:lnTo>
                    <a:pt x="16" y="185"/>
                  </a:lnTo>
                  <a:lnTo>
                    <a:pt x="16" y="185"/>
                  </a:lnTo>
                  <a:lnTo>
                    <a:pt x="11" y="172"/>
                  </a:lnTo>
                  <a:lnTo>
                    <a:pt x="8" y="160"/>
                  </a:lnTo>
                  <a:lnTo>
                    <a:pt x="7" y="146"/>
                  </a:lnTo>
                  <a:lnTo>
                    <a:pt x="5" y="133"/>
                  </a:lnTo>
                  <a:lnTo>
                    <a:pt x="7" y="120"/>
                  </a:lnTo>
                  <a:lnTo>
                    <a:pt x="8" y="108"/>
                  </a:lnTo>
                  <a:lnTo>
                    <a:pt x="11" y="94"/>
                  </a:lnTo>
                  <a:lnTo>
                    <a:pt x="16" y="82"/>
                  </a:lnTo>
                  <a:lnTo>
                    <a:pt x="21" y="71"/>
                  </a:lnTo>
                  <a:lnTo>
                    <a:pt x="28" y="59"/>
                  </a:lnTo>
                  <a:lnTo>
                    <a:pt x="36" y="49"/>
                  </a:lnTo>
                  <a:lnTo>
                    <a:pt x="44" y="40"/>
                  </a:lnTo>
                  <a:lnTo>
                    <a:pt x="54" y="30"/>
                  </a:lnTo>
                  <a:lnTo>
                    <a:pt x="65" y="23"/>
                  </a:lnTo>
                  <a:lnTo>
                    <a:pt x="76" y="15"/>
                  </a:lnTo>
                  <a:lnTo>
                    <a:pt x="89" y="9"/>
                  </a:lnTo>
                  <a:lnTo>
                    <a:pt x="89" y="9"/>
                  </a:lnTo>
                  <a:lnTo>
                    <a:pt x="101" y="6"/>
                  </a:lnTo>
                  <a:lnTo>
                    <a:pt x="113" y="2"/>
                  </a:lnTo>
                  <a:lnTo>
                    <a:pt x="127" y="0"/>
                  </a:lnTo>
                  <a:lnTo>
                    <a:pt x="140" y="0"/>
                  </a:lnTo>
                  <a:lnTo>
                    <a:pt x="140" y="0"/>
                  </a:lnTo>
                  <a:lnTo>
                    <a:pt x="150" y="0"/>
                  </a:lnTo>
                  <a:lnTo>
                    <a:pt x="161" y="1"/>
                  </a:lnTo>
                  <a:lnTo>
                    <a:pt x="170" y="3"/>
                  </a:lnTo>
                  <a:lnTo>
                    <a:pt x="180" y="6"/>
                  </a:lnTo>
                  <a:lnTo>
                    <a:pt x="198" y="12"/>
                  </a:lnTo>
                  <a:lnTo>
                    <a:pt x="215" y="22"/>
                  </a:lnTo>
                  <a:lnTo>
                    <a:pt x="230" y="34"/>
                  </a:lnTo>
                  <a:lnTo>
                    <a:pt x="244" y="48"/>
                  </a:lnTo>
                  <a:lnTo>
                    <a:pt x="249" y="56"/>
                  </a:lnTo>
                  <a:lnTo>
                    <a:pt x="255" y="64"/>
                  </a:lnTo>
                  <a:lnTo>
                    <a:pt x="260" y="74"/>
                  </a:lnTo>
                  <a:lnTo>
                    <a:pt x="264" y="82"/>
                  </a:lnTo>
                  <a:lnTo>
                    <a:pt x="264" y="82"/>
                  </a:lnTo>
                  <a:lnTo>
                    <a:pt x="269" y="96"/>
                  </a:lnTo>
                  <a:lnTo>
                    <a:pt x="272" y="109"/>
                  </a:lnTo>
                  <a:lnTo>
                    <a:pt x="273" y="122"/>
                  </a:lnTo>
                  <a:lnTo>
                    <a:pt x="275" y="134"/>
                  </a:lnTo>
                  <a:lnTo>
                    <a:pt x="273" y="148"/>
                  </a:lnTo>
                  <a:lnTo>
                    <a:pt x="272" y="161"/>
                  </a:lnTo>
                  <a:lnTo>
                    <a:pt x="269" y="173"/>
                  </a:lnTo>
                  <a:lnTo>
                    <a:pt x="264" y="185"/>
                  </a:lnTo>
                  <a:lnTo>
                    <a:pt x="259" y="197"/>
                  </a:lnTo>
                  <a:lnTo>
                    <a:pt x="252" y="208"/>
                  </a:lnTo>
                  <a:lnTo>
                    <a:pt x="244" y="218"/>
                  </a:lnTo>
                  <a:lnTo>
                    <a:pt x="236" y="229"/>
                  </a:lnTo>
                  <a:lnTo>
                    <a:pt x="226" y="237"/>
                  </a:lnTo>
                  <a:lnTo>
                    <a:pt x="215" y="245"/>
                  </a:lnTo>
                  <a:lnTo>
                    <a:pt x="204" y="252"/>
                  </a:lnTo>
                  <a:lnTo>
                    <a:pt x="192" y="258"/>
                  </a:lnTo>
                  <a:lnTo>
                    <a:pt x="192" y="258"/>
                  </a:lnTo>
                  <a:lnTo>
                    <a:pt x="185" y="260"/>
                  </a:lnTo>
                  <a:lnTo>
                    <a:pt x="185" y="260"/>
                  </a:lnTo>
                  <a:lnTo>
                    <a:pt x="168" y="267"/>
                  </a:lnTo>
                  <a:lnTo>
                    <a:pt x="152" y="271"/>
                  </a:lnTo>
                  <a:lnTo>
                    <a:pt x="134" y="274"/>
                  </a:lnTo>
                  <a:lnTo>
                    <a:pt x="117" y="275"/>
                  </a:lnTo>
                  <a:lnTo>
                    <a:pt x="117" y="275"/>
                  </a:lnTo>
                  <a:close/>
                </a:path>
              </a:pathLst>
            </a:custGeom>
            <a:solidFill>
              <a:schemeClr val="bg1">
                <a:lumMod val="65000"/>
              </a:schemeClr>
            </a:solidFill>
            <a:ln w="38100">
              <a:solidFill>
                <a:srgbClr val="F7F7F7"/>
              </a:solidFill>
              <a:round/>
            </a:ln>
          </p:spPr>
          <p:txBody>
            <a:bodyPr anchor="ctr" anchorCtr="1"/>
            <a:lstStyle/>
            <a:p>
              <a:pPr>
                <a:defRPr/>
              </a:pPr>
              <a:r>
                <a:rPr lang="fr-FR" sz="3200" dirty="0">
                  <a:solidFill>
                    <a:srgbClr val="F7F7F7"/>
                  </a:solidFill>
                </a:rPr>
                <a:t>T</a:t>
              </a:r>
            </a:p>
          </p:txBody>
        </p:sp>
        <p:sp>
          <p:nvSpPr>
            <p:cNvPr id="11" name="Freeform 185"/>
            <p:cNvSpPr/>
            <p:nvPr/>
          </p:nvSpPr>
          <p:spPr bwMode="auto">
            <a:xfrm flipH="1">
              <a:off x="5737049" y="3184718"/>
              <a:ext cx="412233" cy="1024058"/>
            </a:xfrm>
            <a:custGeom>
              <a:avLst/>
              <a:gdLst>
                <a:gd name="T0" fmla="*/ 283 w 283"/>
                <a:gd name="T1" fmla="*/ 667 h 702"/>
                <a:gd name="T2" fmla="*/ 242 w 283"/>
                <a:gd name="T3" fmla="*/ 633 h 702"/>
                <a:gd name="T4" fmla="*/ 205 w 283"/>
                <a:gd name="T5" fmla="*/ 594 h 702"/>
                <a:gd name="T6" fmla="*/ 174 w 283"/>
                <a:gd name="T7" fmla="*/ 551 h 702"/>
                <a:gd name="T8" fmla="*/ 147 w 283"/>
                <a:gd name="T9" fmla="*/ 505 h 702"/>
                <a:gd name="T10" fmla="*/ 125 w 283"/>
                <a:gd name="T11" fmla="*/ 456 h 702"/>
                <a:gd name="T12" fmla="*/ 111 w 283"/>
                <a:gd name="T13" fmla="*/ 403 h 702"/>
                <a:gd name="T14" fmla="*/ 102 w 283"/>
                <a:gd name="T15" fmla="*/ 349 h 702"/>
                <a:gd name="T16" fmla="*/ 101 w 283"/>
                <a:gd name="T17" fmla="*/ 292 h 702"/>
                <a:gd name="T18" fmla="*/ 102 w 283"/>
                <a:gd name="T19" fmla="*/ 268 h 702"/>
                <a:gd name="T20" fmla="*/ 108 w 283"/>
                <a:gd name="T21" fmla="*/ 220 h 702"/>
                <a:gd name="T22" fmla="*/ 120 w 283"/>
                <a:gd name="T23" fmla="*/ 174 h 702"/>
                <a:gd name="T24" fmla="*/ 136 w 283"/>
                <a:gd name="T25" fmla="*/ 131 h 702"/>
                <a:gd name="T26" fmla="*/ 146 w 283"/>
                <a:gd name="T27" fmla="*/ 110 h 702"/>
                <a:gd name="T28" fmla="*/ 127 w 283"/>
                <a:gd name="T29" fmla="*/ 87 h 702"/>
                <a:gd name="T30" fmla="*/ 111 w 283"/>
                <a:gd name="T31" fmla="*/ 60 h 702"/>
                <a:gd name="T32" fmla="*/ 101 w 283"/>
                <a:gd name="T33" fmla="*/ 31 h 702"/>
                <a:gd name="T34" fmla="*/ 97 w 283"/>
                <a:gd name="T35" fmla="*/ 0 h 702"/>
                <a:gd name="T36" fmla="*/ 77 w 283"/>
                <a:gd name="T37" fmla="*/ 32 h 702"/>
                <a:gd name="T38" fmla="*/ 43 w 283"/>
                <a:gd name="T39" fmla="*/ 100 h 702"/>
                <a:gd name="T40" fmla="*/ 17 w 283"/>
                <a:gd name="T41" fmla="*/ 174 h 702"/>
                <a:gd name="T42" fmla="*/ 9 w 283"/>
                <a:gd name="T43" fmla="*/ 213 h 702"/>
                <a:gd name="T44" fmla="*/ 3 w 283"/>
                <a:gd name="T45" fmla="*/ 253 h 702"/>
                <a:gd name="T46" fmla="*/ 0 w 283"/>
                <a:gd name="T47" fmla="*/ 294 h 702"/>
                <a:gd name="T48" fmla="*/ 0 w 283"/>
                <a:gd name="T49" fmla="*/ 323 h 702"/>
                <a:gd name="T50" fmla="*/ 4 w 283"/>
                <a:gd name="T51" fmla="*/ 382 h 702"/>
                <a:gd name="T52" fmla="*/ 15 w 283"/>
                <a:gd name="T53" fmla="*/ 439 h 702"/>
                <a:gd name="T54" fmla="*/ 31 w 283"/>
                <a:gd name="T55" fmla="*/ 492 h 702"/>
                <a:gd name="T56" fmla="*/ 51 w 283"/>
                <a:gd name="T57" fmla="*/ 544 h 702"/>
                <a:gd name="T58" fmla="*/ 78 w 283"/>
                <a:gd name="T59" fmla="*/ 593 h 702"/>
                <a:gd name="T60" fmla="*/ 110 w 283"/>
                <a:gd name="T61" fmla="*/ 639 h 702"/>
                <a:gd name="T62" fmla="*/ 145 w 283"/>
                <a:gd name="T63" fmla="*/ 681 h 702"/>
                <a:gd name="T64" fmla="*/ 163 w 283"/>
                <a:gd name="T65" fmla="*/ 702 h 702"/>
                <a:gd name="T66" fmla="*/ 188 w 283"/>
                <a:gd name="T67" fmla="*/ 686 h 702"/>
                <a:gd name="T68" fmla="*/ 216 w 283"/>
                <a:gd name="T69" fmla="*/ 674 h 702"/>
                <a:gd name="T70" fmla="*/ 245 w 283"/>
                <a:gd name="T71" fmla="*/ 668 h 702"/>
                <a:gd name="T72" fmla="*/ 277 w 283"/>
                <a:gd name="T73" fmla="*/ 665 h 702"/>
                <a:gd name="T74" fmla="*/ 283 w 283"/>
                <a:gd name="T75" fmla="*/ 66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3" h="702">
                  <a:moveTo>
                    <a:pt x="283" y="667"/>
                  </a:moveTo>
                  <a:lnTo>
                    <a:pt x="283" y="667"/>
                  </a:lnTo>
                  <a:lnTo>
                    <a:pt x="261" y="650"/>
                  </a:lnTo>
                  <a:lnTo>
                    <a:pt x="242" y="633"/>
                  </a:lnTo>
                  <a:lnTo>
                    <a:pt x="222" y="613"/>
                  </a:lnTo>
                  <a:lnTo>
                    <a:pt x="205" y="594"/>
                  </a:lnTo>
                  <a:lnTo>
                    <a:pt x="188" y="573"/>
                  </a:lnTo>
                  <a:lnTo>
                    <a:pt x="174" y="551"/>
                  </a:lnTo>
                  <a:lnTo>
                    <a:pt x="159" y="528"/>
                  </a:lnTo>
                  <a:lnTo>
                    <a:pt x="147" y="505"/>
                  </a:lnTo>
                  <a:lnTo>
                    <a:pt x="135" y="480"/>
                  </a:lnTo>
                  <a:lnTo>
                    <a:pt x="125" y="456"/>
                  </a:lnTo>
                  <a:lnTo>
                    <a:pt x="118" y="429"/>
                  </a:lnTo>
                  <a:lnTo>
                    <a:pt x="111" y="403"/>
                  </a:lnTo>
                  <a:lnTo>
                    <a:pt x="106" y="376"/>
                  </a:lnTo>
                  <a:lnTo>
                    <a:pt x="102" y="349"/>
                  </a:lnTo>
                  <a:lnTo>
                    <a:pt x="101" y="320"/>
                  </a:lnTo>
                  <a:lnTo>
                    <a:pt x="101" y="292"/>
                  </a:lnTo>
                  <a:lnTo>
                    <a:pt x="101" y="292"/>
                  </a:lnTo>
                  <a:lnTo>
                    <a:pt x="102" y="268"/>
                  </a:lnTo>
                  <a:lnTo>
                    <a:pt x="105" y="243"/>
                  </a:lnTo>
                  <a:lnTo>
                    <a:pt x="108" y="220"/>
                  </a:lnTo>
                  <a:lnTo>
                    <a:pt x="114" y="197"/>
                  </a:lnTo>
                  <a:lnTo>
                    <a:pt x="120" y="174"/>
                  </a:lnTo>
                  <a:lnTo>
                    <a:pt x="128" y="152"/>
                  </a:lnTo>
                  <a:lnTo>
                    <a:pt x="136" y="131"/>
                  </a:lnTo>
                  <a:lnTo>
                    <a:pt x="146" y="110"/>
                  </a:lnTo>
                  <a:lnTo>
                    <a:pt x="146" y="110"/>
                  </a:lnTo>
                  <a:lnTo>
                    <a:pt x="135" y="99"/>
                  </a:lnTo>
                  <a:lnTo>
                    <a:pt x="127" y="87"/>
                  </a:lnTo>
                  <a:lnTo>
                    <a:pt x="118" y="74"/>
                  </a:lnTo>
                  <a:lnTo>
                    <a:pt x="111" y="60"/>
                  </a:lnTo>
                  <a:lnTo>
                    <a:pt x="106" y="46"/>
                  </a:lnTo>
                  <a:lnTo>
                    <a:pt x="101" y="31"/>
                  </a:lnTo>
                  <a:lnTo>
                    <a:pt x="99" y="15"/>
                  </a:lnTo>
                  <a:lnTo>
                    <a:pt x="97" y="0"/>
                  </a:lnTo>
                  <a:lnTo>
                    <a:pt x="97" y="0"/>
                  </a:lnTo>
                  <a:lnTo>
                    <a:pt x="77" y="32"/>
                  </a:lnTo>
                  <a:lnTo>
                    <a:pt x="59" y="65"/>
                  </a:lnTo>
                  <a:lnTo>
                    <a:pt x="43" y="100"/>
                  </a:lnTo>
                  <a:lnTo>
                    <a:pt x="28" y="137"/>
                  </a:lnTo>
                  <a:lnTo>
                    <a:pt x="17" y="174"/>
                  </a:lnTo>
                  <a:lnTo>
                    <a:pt x="12" y="194"/>
                  </a:lnTo>
                  <a:lnTo>
                    <a:pt x="9" y="213"/>
                  </a:lnTo>
                  <a:lnTo>
                    <a:pt x="5" y="234"/>
                  </a:lnTo>
                  <a:lnTo>
                    <a:pt x="3" y="253"/>
                  </a:lnTo>
                  <a:lnTo>
                    <a:pt x="2" y="274"/>
                  </a:lnTo>
                  <a:lnTo>
                    <a:pt x="0" y="294"/>
                  </a:lnTo>
                  <a:lnTo>
                    <a:pt x="0" y="294"/>
                  </a:lnTo>
                  <a:lnTo>
                    <a:pt x="0" y="323"/>
                  </a:lnTo>
                  <a:lnTo>
                    <a:pt x="2" y="353"/>
                  </a:lnTo>
                  <a:lnTo>
                    <a:pt x="4" y="382"/>
                  </a:lnTo>
                  <a:lnTo>
                    <a:pt x="9" y="411"/>
                  </a:lnTo>
                  <a:lnTo>
                    <a:pt x="15" y="439"/>
                  </a:lnTo>
                  <a:lnTo>
                    <a:pt x="22" y="465"/>
                  </a:lnTo>
                  <a:lnTo>
                    <a:pt x="31" y="492"/>
                  </a:lnTo>
                  <a:lnTo>
                    <a:pt x="40" y="519"/>
                  </a:lnTo>
                  <a:lnTo>
                    <a:pt x="51" y="544"/>
                  </a:lnTo>
                  <a:lnTo>
                    <a:pt x="65" y="570"/>
                  </a:lnTo>
                  <a:lnTo>
                    <a:pt x="78" y="593"/>
                  </a:lnTo>
                  <a:lnTo>
                    <a:pt x="93" y="617"/>
                  </a:lnTo>
                  <a:lnTo>
                    <a:pt x="110" y="639"/>
                  </a:lnTo>
                  <a:lnTo>
                    <a:pt x="127" y="661"/>
                  </a:lnTo>
                  <a:lnTo>
                    <a:pt x="145" y="681"/>
                  </a:lnTo>
                  <a:lnTo>
                    <a:pt x="163" y="702"/>
                  </a:lnTo>
                  <a:lnTo>
                    <a:pt x="163" y="702"/>
                  </a:lnTo>
                  <a:lnTo>
                    <a:pt x="176" y="693"/>
                  </a:lnTo>
                  <a:lnTo>
                    <a:pt x="188" y="686"/>
                  </a:lnTo>
                  <a:lnTo>
                    <a:pt x="202" y="680"/>
                  </a:lnTo>
                  <a:lnTo>
                    <a:pt x="216" y="674"/>
                  </a:lnTo>
                  <a:lnTo>
                    <a:pt x="231" y="670"/>
                  </a:lnTo>
                  <a:lnTo>
                    <a:pt x="245" y="668"/>
                  </a:lnTo>
                  <a:lnTo>
                    <a:pt x="261" y="667"/>
                  </a:lnTo>
                  <a:lnTo>
                    <a:pt x="277" y="665"/>
                  </a:lnTo>
                  <a:lnTo>
                    <a:pt x="277" y="665"/>
                  </a:lnTo>
                  <a:lnTo>
                    <a:pt x="283" y="667"/>
                  </a:lnTo>
                  <a:lnTo>
                    <a:pt x="283" y="667"/>
                  </a:lnTo>
                  <a:close/>
                </a:path>
              </a:pathLst>
            </a:custGeom>
            <a:solidFill>
              <a:schemeClr val="bg1">
                <a:lumMod val="65000"/>
              </a:schemeClr>
            </a:solidFill>
            <a:ln w="9525">
              <a:solidFill>
                <a:schemeClr val="bg1"/>
              </a:solidFill>
              <a:round/>
            </a:ln>
          </p:spPr>
          <p:txBody>
            <a:bodyPr/>
            <a:lstStyle/>
            <a:p>
              <a:pPr>
                <a:defRPr/>
              </a:pPr>
              <a:endParaRPr lang="fr-FR" sz="700"/>
            </a:p>
          </p:txBody>
        </p:sp>
      </p:grpSp>
      <p:grpSp>
        <p:nvGrpSpPr>
          <p:cNvPr id="24" name="组合 23"/>
          <p:cNvGrpSpPr/>
          <p:nvPr/>
        </p:nvGrpSpPr>
        <p:grpSpPr>
          <a:xfrm>
            <a:off x="3887414" y="3884501"/>
            <a:ext cx="1994806" cy="1782861"/>
            <a:chOff x="2915344" y="2913375"/>
            <a:chExt cx="1496299" cy="1337146"/>
          </a:xfrm>
        </p:grpSpPr>
        <p:sp>
          <p:nvSpPr>
            <p:cNvPr id="12" name="Ellipse 28"/>
            <p:cNvSpPr/>
            <p:nvPr/>
          </p:nvSpPr>
          <p:spPr>
            <a:xfrm>
              <a:off x="3126678" y="2966860"/>
              <a:ext cx="1284965" cy="1283661"/>
            </a:xfrm>
            <a:prstGeom prst="ellipse">
              <a:avLst/>
            </a:prstGeom>
            <a:solidFill>
              <a:srgbClr val="F7F7F7"/>
            </a:solidFill>
            <a:ln w="76200">
              <a:solidFill>
                <a:schemeClr val="accent3"/>
              </a:solidFill>
            </a:ln>
          </p:spPr>
          <p:txBody>
            <a:bodyPr anchor="ctr" anchorCtr="1"/>
            <a:lstStyle/>
            <a:p>
              <a:pPr>
                <a:defRPr/>
              </a:pPr>
              <a:r>
                <a:rPr lang="zh-CN" altLang="en-US" sz="3200" dirty="0">
                  <a:solidFill>
                    <a:schemeClr val="accent3"/>
                  </a:solidFill>
                  <a:latin typeface="+mn-ea"/>
                </a:rPr>
                <a:t>机会</a:t>
              </a:r>
              <a:endParaRPr lang="fr-FR" sz="3200" dirty="0">
                <a:solidFill>
                  <a:schemeClr val="accent3"/>
                </a:solidFill>
                <a:latin typeface="+mn-ea"/>
              </a:endParaRPr>
            </a:p>
          </p:txBody>
        </p:sp>
        <p:sp>
          <p:nvSpPr>
            <p:cNvPr id="13" name="Freeform 95"/>
            <p:cNvSpPr/>
            <p:nvPr/>
          </p:nvSpPr>
          <p:spPr bwMode="auto">
            <a:xfrm flipH="1">
              <a:off x="3126678" y="2913375"/>
              <a:ext cx="400491" cy="403100"/>
            </a:xfrm>
            <a:custGeom>
              <a:avLst/>
              <a:gdLst>
                <a:gd name="T0" fmla="*/ 117 w 275"/>
                <a:gd name="T1" fmla="*/ 275 h 275"/>
                <a:gd name="T2" fmla="*/ 77 w 275"/>
                <a:gd name="T3" fmla="*/ 271 h 275"/>
                <a:gd name="T4" fmla="*/ 45 w 275"/>
                <a:gd name="T5" fmla="*/ 262 h 275"/>
                <a:gd name="T6" fmla="*/ 24 w 275"/>
                <a:gd name="T7" fmla="*/ 252 h 275"/>
                <a:gd name="T8" fmla="*/ 0 w 275"/>
                <a:gd name="T9" fmla="*/ 239 h 275"/>
                <a:gd name="T10" fmla="*/ 16 w 275"/>
                <a:gd name="T11" fmla="*/ 234 h 275"/>
                <a:gd name="T12" fmla="*/ 39 w 275"/>
                <a:gd name="T13" fmla="*/ 224 h 275"/>
                <a:gd name="T14" fmla="*/ 32 w 275"/>
                <a:gd name="T15" fmla="*/ 214 h 275"/>
                <a:gd name="T16" fmla="*/ 21 w 275"/>
                <a:gd name="T17" fmla="*/ 196 h 275"/>
                <a:gd name="T18" fmla="*/ 16 w 275"/>
                <a:gd name="T19" fmla="*/ 185 h 275"/>
                <a:gd name="T20" fmla="*/ 8 w 275"/>
                <a:gd name="T21" fmla="*/ 160 h 275"/>
                <a:gd name="T22" fmla="*/ 5 w 275"/>
                <a:gd name="T23" fmla="*/ 133 h 275"/>
                <a:gd name="T24" fmla="*/ 8 w 275"/>
                <a:gd name="T25" fmla="*/ 108 h 275"/>
                <a:gd name="T26" fmla="*/ 16 w 275"/>
                <a:gd name="T27" fmla="*/ 82 h 275"/>
                <a:gd name="T28" fmla="*/ 28 w 275"/>
                <a:gd name="T29" fmla="*/ 59 h 275"/>
                <a:gd name="T30" fmla="*/ 44 w 275"/>
                <a:gd name="T31" fmla="*/ 40 h 275"/>
                <a:gd name="T32" fmla="*/ 65 w 275"/>
                <a:gd name="T33" fmla="*/ 23 h 275"/>
                <a:gd name="T34" fmla="*/ 89 w 275"/>
                <a:gd name="T35" fmla="*/ 9 h 275"/>
                <a:gd name="T36" fmla="*/ 101 w 275"/>
                <a:gd name="T37" fmla="*/ 6 h 275"/>
                <a:gd name="T38" fmla="*/ 127 w 275"/>
                <a:gd name="T39" fmla="*/ 0 h 275"/>
                <a:gd name="T40" fmla="*/ 140 w 275"/>
                <a:gd name="T41" fmla="*/ 0 h 275"/>
                <a:gd name="T42" fmla="*/ 161 w 275"/>
                <a:gd name="T43" fmla="*/ 1 h 275"/>
                <a:gd name="T44" fmla="*/ 180 w 275"/>
                <a:gd name="T45" fmla="*/ 6 h 275"/>
                <a:gd name="T46" fmla="*/ 215 w 275"/>
                <a:gd name="T47" fmla="*/ 22 h 275"/>
                <a:gd name="T48" fmla="*/ 244 w 275"/>
                <a:gd name="T49" fmla="*/ 48 h 275"/>
                <a:gd name="T50" fmla="*/ 255 w 275"/>
                <a:gd name="T51" fmla="*/ 64 h 275"/>
                <a:gd name="T52" fmla="*/ 264 w 275"/>
                <a:gd name="T53" fmla="*/ 82 h 275"/>
                <a:gd name="T54" fmla="*/ 269 w 275"/>
                <a:gd name="T55" fmla="*/ 96 h 275"/>
                <a:gd name="T56" fmla="*/ 273 w 275"/>
                <a:gd name="T57" fmla="*/ 122 h 275"/>
                <a:gd name="T58" fmla="*/ 273 w 275"/>
                <a:gd name="T59" fmla="*/ 148 h 275"/>
                <a:gd name="T60" fmla="*/ 269 w 275"/>
                <a:gd name="T61" fmla="*/ 173 h 275"/>
                <a:gd name="T62" fmla="*/ 259 w 275"/>
                <a:gd name="T63" fmla="*/ 197 h 275"/>
                <a:gd name="T64" fmla="*/ 244 w 275"/>
                <a:gd name="T65" fmla="*/ 218 h 275"/>
                <a:gd name="T66" fmla="*/ 226 w 275"/>
                <a:gd name="T67" fmla="*/ 237 h 275"/>
                <a:gd name="T68" fmla="*/ 204 w 275"/>
                <a:gd name="T69" fmla="*/ 252 h 275"/>
                <a:gd name="T70" fmla="*/ 192 w 275"/>
                <a:gd name="T71" fmla="*/ 258 h 275"/>
                <a:gd name="T72" fmla="*/ 185 w 275"/>
                <a:gd name="T73" fmla="*/ 260 h 275"/>
                <a:gd name="T74" fmla="*/ 152 w 275"/>
                <a:gd name="T75" fmla="*/ 271 h 275"/>
                <a:gd name="T76" fmla="*/ 117 w 275"/>
                <a:gd name="T77" fmla="*/ 275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5" h="275">
                  <a:moveTo>
                    <a:pt x="117" y="275"/>
                  </a:moveTo>
                  <a:lnTo>
                    <a:pt x="117" y="275"/>
                  </a:lnTo>
                  <a:lnTo>
                    <a:pt x="96" y="274"/>
                  </a:lnTo>
                  <a:lnTo>
                    <a:pt x="77" y="271"/>
                  </a:lnTo>
                  <a:lnTo>
                    <a:pt x="60" y="267"/>
                  </a:lnTo>
                  <a:lnTo>
                    <a:pt x="45" y="262"/>
                  </a:lnTo>
                  <a:lnTo>
                    <a:pt x="32" y="257"/>
                  </a:lnTo>
                  <a:lnTo>
                    <a:pt x="24" y="252"/>
                  </a:lnTo>
                  <a:lnTo>
                    <a:pt x="14" y="247"/>
                  </a:lnTo>
                  <a:lnTo>
                    <a:pt x="0" y="239"/>
                  </a:lnTo>
                  <a:lnTo>
                    <a:pt x="16" y="234"/>
                  </a:lnTo>
                  <a:lnTo>
                    <a:pt x="16" y="234"/>
                  </a:lnTo>
                  <a:lnTo>
                    <a:pt x="28" y="229"/>
                  </a:lnTo>
                  <a:lnTo>
                    <a:pt x="39" y="224"/>
                  </a:lnTo>
                  <a:lnTo>
                    <a:pt x="39" y="224"/>
                  </a:lnTo>
                  <a:lnTo>
                    <a:pt x="32" y="214"/>
                  </a:lnTo>
                  <a:lnTo>
                    <a:pt x="26" y="206"/>
                  </a:lnTo>
                  <a:lnTo>
                    <a:pt x="21" y="196"/>
                  </a:lnTo>
                  <a:lnTo>
                    <a:pt x="16" y="185"/>
                  </a:lnTo>
                  <a:lnTo>
                    <a:pt x="16" y="185"/>
                  </a:lnTo>
                  <a:lnTo>
                    <a:pt x="11" y="172"/>
                  </a:lnTo>
                  <a:lnTo>
                    <a:pt x="8" y="160"/>
                  </a:lnTo>
                  <a:lnTo>
                    <a:pt x="7" y="146"/>
                  </a:lnTo>
                  <a:lnTo>
                    <a:pt x="5" y="133"/>
                  </a:lnTo>
                  <a:lnTo>
                    <a:pt x="7" y="120"/>
                  </a:lnTo>
                  <a:lnTo>
                    <a:pt x="8" y="108"/>
                  </a:lnTo>
                  <a:lnTo>
                    <a:pt x="11" y="94"/>
                  </a:lnTo>
                  <a:lnTo>
                    <a:pt x="16" y="82"/>
                  </a:lnTo>
                  <a:lnTo>
                    <a:pt x="21" y="71"/>
                  </a:lnTo>
                  <a:lnTo>
                    <a:pt x="28" y="59"/>
                  </a:lnTo>
                  <a:lnTo>
                    <a:pt x="36" y="49"/>
                  </a:lnTo>
                  <a:lnTo>
                    <a:pt x="44" y="40"/>
                  </a:lnTo>
                  <a:lnTo>
                    <a:pt x="54" y="30"/>
                  </a:lnTo>
                  <a:lnTo>
                    <a:pt x="65" y="23"/>
                  </a:lnTo>
                  <a:lnTo>
                    <a:pt x="76" y="15"/>
                  </a:lnTo>
                  <a:lnTo>
                    <a:pt x="89" y="9"/>
                  </a:lnTo>
                  <a:lnTo>
                    <a:pt x="89" y="9"/>
                  </a:lnTo>
                  <a:lnTo>
                    <a:pt x="101" y="6"/>
                  </a:lnTo>
                  <a:lnTo>
                    <a:pt x="113" y="2"/>
                  </a:lnTo>
                  <a:lnTo>
                    <a:pt x="127" y="0"/>
                  </a:lnTo>
                  <a:lnTo>
                    <a:pt x="140" y="0"/>
                  </a:lnTo>
                  <a:lnTo>
                    <a:pt x="140" y="0"/>
                  </a:lnTo>
                  <a:lnTo>
                    <a:pt x="150" y="0"/>
                  </a:lnTo>
                  <a:lnTo>
                    <a:pt x="161" y="1"/>
                  </a:lnTo>
                  <a:lnTo>
                    <a:pt x="170" y="3"/>
                  </a:lnTo>
                  <a:lnTo>
                    <a:pt x="180" y="6"/>
                  </a:lnTo>
                  <a:lnTo>
                    <a:pt x="198" y="12"/>
                  </a:lnTo>
                  <a:lnTo>
                    <a:pt x="215" y="22"/>
                  </a:lnTo>
                  <a:lnTo>
                    <a:pt x="230" y="34"/>
                  </a:lnTo>
                  <a:lnTo>
                    <a:pt x="244" y="48"/>
                  </a:lnTo>
                  <a:lnTo>
                    <a:pt x="249" y="56"/>
                  </a:lnTo>
                  <a:lnTo>
                    <a:pt x="255" y="64"/>
                  </a:lnTo>
                  <a:lnTo>
                    <a:pt x="260" y="74"/>
                  </a:lnTo>
                  <a:lnTo>
                    <a:pt x="264" y="82"/>
                  </a:lnTo>
                  <a:lnTo>
                    <a:pt x="264" y="82"/>
                  </a:lnTo>
                  <a:lnTo>
                    <a:pt x="269" y="96"/>
                  </a:lnTo>
                  <a:lnTo>
                    <a:pt x="272" y="109"/>
                  </a:lnTo>
                  <a:lnTo>
                    <a:pt x="273" y="122"/>
                  </a:lnTo>
                  <a:lnTo>
                    <a:pt x="275" y="134"/>
                  </a:lnTo>
                  <a:lnTo>
                    <a:pt x="273" y="148"/>
                  </a:lnTo>
                  <a:lnTo>
                    <a:pt x="272" y="161"/>
                  </a:lnTo>
                  <a:lnTo>
                    <a:pt x="269" y="173"/>
                  </a:lnTo>
                  <a:lnTo>
                    <a:pt x="264" y="185"/>
                  </a:lnTo>
                  <a:lnTo>
                    <a:pt x="259" y="197"/>
                  </a:lnTo>
                  <a:lnTo>
                    <a:pt x="252" y="208"/>
                  </a:lnTo>
                  <a:lnTo>
                    <a:pt x="244" y="218"/>
                  </a:lnTo>
                  <a:lnTo>
                    <a:pt x="236" y="229"/>
                  </a:lnTo>
                  <a:lnTo>
                    <a:pt x="226" y="237"/>
                  </a:lnTo>
                  <a:lnTo>
                    <a:pt x="215" y="245"/>
                  </a:lnTo>
                  <a:lnTo>
                    <a:pt x="204" y="252"/>
                  </a:lnTo>
                  <a:lnTo>
                    <a:pt x="192" y="258"/>
                  </a:lnTo>
                  <a:lnTo>
                    <a:pt x="192" y="258"/>
                  </a:lnTo>
                  <a:lnTo>
                    <a:pt x="185" y="260"/>
                  </a:lnTo>
                  <a:lnTo>
                    <a:pt x="185" y="260"/>
                  </a:lnTo>
                  <a:lnTo>
                    <a:pt x="168" y="267"/>
                  </a:lnTo>
                  <a:lnTo>
                    <a:pt x="152" y="271"/>
                  </a:lnTo>
                  <a:lnTo>
                    <a:pt x="134" y="274"/>
                  </a:lnTo>
                  <a:lnTo>
                    <a:pt x="117" y="275"/>
                  </a:lnTo>
                  <a:lnTo>
                    <a:pt x="117" y="275"/>
                  </a:lnTo>
                  <a:close/>
                </a:path>
              </a:pathLst>
            </a:custGeom>
            <a:solidFill>
              <a:schemeClr val="accent3"/>
            </a:solidFill>
            <a:ln w="38100">
              <a:solidFill>
                <a:srgbClr val="F7F7F7"/>
              </a:solidFill>
              <a:round/>
            </a:ln>
          </p:spPr>
          <p:txBody>
            <a:bodyPr anchor="ctr" anchorCtr="1"/>
            <a:lstStyle/>
            <a:p>
              <a:pPr>
                <a:defRPr/>
              </a:pPr>
              <a:r>
                <a:rPr lang="fr-FR" sz="3200" dirty="0">
                  <a:solidFill>
                    <a:srgbClr val="F7F7F7"/>
                  </a:solidFill>
                </a:rPr>
                <a:t>O</a:t>
              </a:r>
            </a:p>
          </p:txBody>
        </p:sp>
        <p:sp>
          <p:nvSpPr>
            <p:cNvPr id="14" name="Freeform 185"/>
            <p:cNvSpPr/>
            <p:nvPr/>
          </p:nvSpPr>
          <p:spPr bwMode="auto">
            <a:xfrm>
              <a:off x="2915344" y="3184718"/>
              <a:ext cx="412233" cy="1024058"/>
            </a:xfrm>
            <a:custGeom>
              <a:avLst/>
              <a:gdLst>
                <a:gd name="T0" fmla="*/ 283 w 283"/>
                <a:gd name="T1" fmla="*/ 667 h 702"/>
                <a:gd name="T2" fmla="*/ 242 w 283"/>
                <a:gd name="T3" fmla="*/ 633 h 702"/>
                <a:gd name="T4" fmla="*/ 205 w 283"/>
                <a:gd name="T5" fmla="*/ 594 h 702"/>
                <a:gd name="T6" fmla="*/ 174 w 283"/>
                <a:gd name="T7" fmla="*/ 551 h 702"/>
                <a:gd name="T8" fmla="*/ 147 w 283"/>
                <a:gd name="T9" fmla="*/ 505 h 702"/>
                <a:gd name="T10" fmla="*/ 125 w 283"/>
                <a:gd name="T11" fmla="*/ 456 h 702"/>
                <a:gd name="T12" fmla="*/ 111 w 283"/>
                <a:gd name="T13" fmla="*/ 403 h 702"/>
                <a:gd name="T14" fmla="*/ 102 w 283"/>
                <a:gd name="T15" fmla="*/ 349 h 702"/>
                <a:gd name="T16" fmla="*/ 101 w 283"/>
                <a:gd name="T17" fmla="*/ 292 h 702"/>
                <a:gd name="T18" fmla="*/ 102 w 283"/>
                <a:gd name="T19" fmla="*/ 268 h 702"/>
                <a:gd name="T20" fmla="*/ 108 w 283"/>
                <a:gd name="T21" fmla="*/ 220 h 702"/>
                <a:gd name="T22" fmla="*/ 120 w 283"/>
                <a:gd name="T23" fmla="*/ 174 h 702"/>
                <a:gd name="T24" fmla="*/ 136 w 283"/>
                <a:gd name="T25" fmla="*/ 131 h 702"/>
                <a:gd name="T26" fmla="*/ 146 w 283"/>
                <a:gd name="T27" fmla="*/ 110 h 702"/>
                <a:gd name="T28" fmla="*/ 127 w 283"/>
                <a:gd name="T29" fmla="*/ 87 h 702"/>
                <a:gd name="T30" fmla="*/ 111 w 283"/>
                <a:gd name="T31" fmla="*/ 60 h 702"/>
                <a:gd name="T32" fmla="*/ 101 w 283"/>
                <a:gd name="T33" fmla="*/ 31 h 702"/>
                <a:gd name="T34" fmla="*/ 97 w 283"/>
                <a:gd name="T35" fmla="*/ 0 h 702"/>
                <a:gd name="T36" fmla="*/ 77 w 283"/>
                <a:gd name="T37" fmla="*/ 32 h 702"/>
                <a:gd name="T38" fmla="*/ 43 w 283"/>
                <a:gd name="T39" fmla="*/ 100 h 702"/>
                <a:gd name="T40" fmla="*/ 17 w 283"/>
                <a:gd name="T41" fmla="*/ 174 h 702"/>
                <a:gd name="T42" fmla="*/ 9 w 283"/>
                <a:gd name="T43" fmla="*/ 213 h 702"/>
                <a:gd name="T44" fmla="*/ 3 w 283"/>
                <a:gd name="T45" fmla="*/ 253 h 702"/>
                <a:gd name="T46" fmla="*/ 0 w 283"/>
                <a:gd name="T47" fmla="*/ 294 h 702"/>
                <a:gd name="T48" fmla="*/ 0 w 283"/>
                <a:gd name="T49" fmla="*/ 323 h 702"/>
                <a:gd name="T50" fmla="*/ 4 w 283"/>
                <a:gd name="T51" fmla="*/ 382 h 702"/>
                <a:gd name="T52" fmla="*/ 15 w 283"/>
                <a:gd name="T53" fmla="*/ 439 h 702"/>
                <a:gd name="T54" fmla="*/ 31 w 283"/>
                <a:gd name="T55" fmla="*/ 492 h 702"/>
                <a:gd name="T56" fmla="*/ 51 w 283"/>
                <a:gd name="T57" fmla="*/ 544 h 702"/>
                <a:gd name="T58" fmla="*/ 78 w 283"/>
                <a:gd name="T59" fmla="*/ 593 h 702"/>
                <a:gd name="T60" fmla="*/ 110 w 283"/>
                <a:gd name="T61" fmla="*/ 639 h 702"/>
                <a:gd name="T62" fmla="*/ 145 w 283"/>
                <a:gd name="T63" fmla="*/ 681 h 702"/>
                <a:gd name="T64" fmla="*/ 163 w 283"/>
                <a:gd name="T65" fmla="*/ 702 h 702"/>
                <a:gd name="T66" fmla="*/ 188 w 283"/>
                <a:gd name="T67" fmla="*/ 686 h 702"/>
                <a:gd name="T68" fmla="*/ 216 w 283"/>
                <a:gd name="T69" fmla="*/ 674 h 702"/>
                <a:gd name="T70" fmla="*/ 245 w 283"/>
                <a:gd name="T71" fmla="*/ 668 h 702"/>
                <a:gd name="T72" fmla="*/ 277 w 283"/>
                <a:gd name="T73" fmla="*/ 665 h 702"/>
                <a:gd name="T74" fmla="*/ 283 w 283"/>
                <a:gd name="T75" fmla="*/ 667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3" h="702">
                  <a:moveTo>
                    <a:pt x="283" y="667"/>
                  </a:moveTo>
                  <a:lnTo>
                    <a:pt x="283" y="667"/>
                  </a:lnTo>
                  <a:lnTo>
                    <a:pt x="261" y="650"/>
                  </a:lnTo>
                  <a:lnTo>
                    <a:pt x="242" y="633"/>
                  </a:lnTo>
                  <a:lnTo>
                    <a:pt x="222" y="613"/>
                  </a:lnTo>
                  <a:lnTo>
                    <a:pt x="205" y="594"/>
                  </a:lnTo>
                  <a:lnTo>
                    <a:pt x="188" y="573"/>
                  </a:lnTo>
                  <a:lnTo>
                    <a:pt x="174" y="551"/>
                  </a:lnTo>
                  <a:lnTo>
                    <a:pt x="159" y="528"/>
                  </a:lnTo>
                  <a:lnTo>
                    <a:pt x="147" y="505"/>
                  </a:lnTo>
                  <a:lnTo>
                    <a:pt x="135" y="480"/>
                  </a:lnTo>
                  <a:lnTo>
                    <a:pt x="125" y="456"/>
                  </a:lnTo>
                  <a:lnTo>
                    <a:pt x="118" y="429"/>
                  </a:lnTo>
                  <a:lnTo>
                    <a:pt x="111" y="403"/>
                  </a:lnTo>
                  <a:lnTo>
                    <a:pt x="106" y="376"/>
                  </a:lnTo>
                  <a:lnTo>
                    <a:pt x="102" y="349"/>
                  </a:lnTo>
                  <a:lnTo>
                    <a:pt x="101" y="320"/>
                  </a:lnTo>
                  <a:lnTo>
                    <a:pt x="101" y="292"/>
                  </a:lnTo>
                  <a:lnTo>
                    <a:pt x="101" y="292"/>
                  </a:lnTo>
                  <a:lnTo>
                    <a:pt x="102" y="268"/>
                  </a:lnTo>
                  <a:lnTo>
                    <a:pt x="105" y="243"/>
                  </a:lnTo>
                  <a:lnTo>
                    <a:pt x="108" y="220"/>
                  </a:lnTo>
                  <a:lnTo>
                    <a:pt x="114" y="197"/>
                  </a:lnTo>
                  <a:lnTo>
                    <a:pt x="120" y="174"/>
                  </a:lnTo>
                  <a:lnTo>
                    <a:pt x="128" y="152"/>
                  </a:lnTo>
                  <a:lnTo>
                    <a:pt x="136" y="131"/>
                  </a:lnTo>
                  <a:lnTo>
                    <a:pt x="146" y="110"/>
                  </a:lnTo>
                  <a:lnTo>
                    <a:pt x="146" y="110"/>
                  </a:lnTo>
                  <a:lnTo>
                    <a:pt x="135" y="99"/>
                  </a:lnTo>
                  <a:lnTo>
                    <a:pt x="127" y="87"/>
                  </a:lnTo>
                  <a:lnTo>
                    <a:pt x="118" y="74"/>
                  </a:lnTo>
                  <a:lnTo>
                    <a:pt x="111" y="60"/>
                  </a:lnTo>
                  <a:lnTo>
                    <a:pt x="106" y="46"/>
                  </a:lnTo>
                  <a:lnTo>
                    <a:pt x="101" y="31"/>
                  </a:lnTo>
                  <a:lnTo>
                    <a:pt x="99" y="15"/>
                  </a:lnTo>
                  <a:lnTo>
                    <a:pt x="97" y="0"/>
                  </a:lnTo>
                  <a:lnTo>
                    <a:pt x="97" y="0"/>
                  </a:lnTo>
                  <a:lnTo>
                    <a:pt x="77" y="32"/>
                  </a:lnTo>
                  <a:lnTo>
                    <a:pt x="59" y="65"/>
                  </a:lnTo>
                  <a:lnTo>
                    <a:pt x="43" y="100"/>
                  </a:lnTo>
                  <a:lnTo>
                    <a:pt x="28" y="137"/>
                  </a:lnTo>
                  <a:lnTo>
                    <a:pt x="17" y="174"/>
                  </a:lnTo>
                  <a:lnTo>
                    <a:pt x="12" y="194"/>
                  </a:lnTo>
                  <a:lnTo>
                    <a:pt x="9" y="213"/>
                  </a:lnTo>
                  <a:lnTo>
                    <a:pt x="5" y="234"/>
                  </a:lnTo>
                  <a:lnTo>
                    <a:pt x="3" y="253"/>
                  </a:lnTo>
                  <a:lnTo>
                    <a:pt x="2" y="274"/>
                  </a:lnTo>
                  <a:lnTo>
                    <a:pt x="0" y="294"/>
                  </a:lnTo>
                  <a:lnTo>
                    <a:pt x="0" y="294"/>
                  </a:lnTo>
                  <a:lnTo>
                    <a:pt x="0" y="323"/>
                  </a:lnTo>
                  <a:lnTo>
                    <a:pt x="2" y="353"/>
                  </a:lnTo>
                  <a:lnTo>
                    <a:pt x="4" y="382"/>
                  </a:lnTo>
                  <a:lnTo>
                    <a:pt x="9" y="411"/>
                  </a:lnTo>
                  <a:lnTo>
                    <a:pt x="15" y="439"/>
                  </a:lnTo>
                  <a:lnTo>
                    <a:pt x="22" y="465"/>
                  </a:lnTo>
                  <a:lnTo>
                    <a:pt x="31" y="492"/>
                  </a:lnTo>
                  <a:lnTo>
                    <a:pt x="40" y="519"/>
                  </a:lnTo>
                  <a:lnTo>
                    <a:pt x="51" y="544"/>
                  </a:lnTo>
                  <a:lnTo>
                    <a:pt x="65" y="570"/>
                  </a:lnTo>
                  <a:lnTo>
                    <a:pt x="78" y="593"/>
                  </a:lnTo>
                  <a:lnTo>
                    <a:pt x="93" y="617"/>
                  </a:lnTo>
                  <a:lnTo>
                    <a:pt x="110" y="639"/>
                  </a:lnTo>
                  <a:lnTo>
                    <a:pt x="127" y="661"/>
                  </a:lnTo>
                  <a:lnTo>
                    <a:pt x="145" y="681"/>
                  </a:lnTo>
                  <a:lnTo>
                    <a:pt x="163" y="702"/>
                  </a:lnTo>
                  <a:lnTo>
                    <a:pt x="163" y="702"/>
                  </a:lnTo>
                  <a:lnTo>
                    <a:pt x="176" y="693"/>
                  </a:lnTo>
                  <a:lnTo>
                    <a:pt x="188" y="686"/>
                  </a:lnTo>
                  <a:lnTo>
                    <a:pt x="202" y="680"/>
                  </a:lnTo>
                  <a:lnTo>
                    <a:pt x="216" y="674"/>
                  </a:lnTo>
                  <a:lnTo>
                    <a:pt x="231" y="670"/>
                  </a:lnTo>
                  <a:lnTo>
                    <a:pt x="245" y="668"/>
                  </a:lnTo>
                  <a:lnTo>
                    <a:pt x="261" y="667"/>
                  </a:lnTo>
                  <a:lnTo>
                    <a:pt x="277" y="665"/>
                  </a:lnTo>
                  <a:lnTo>
                    <a:pt x="277" y="665"/>
                  </a:lnTo>
                  <a:lnTo>
                    <a:pt x="283" y="667"/>
                  </a:lnTo>
                  <a:lnTo>
                    <a:pt x="283" y="667"/>
                  </a:lnTo>
                  <a:close/>
                </a:path>
              </a:pathLst>
            </a:custGeom>
            <a:solidFill>
              <a:schemeClr val="accent3"/>
            </a:solidFill>
            <a:ln w="9525">
              <a:solidFill>
                <a:schemeClr val="bg1"/>
              </a:solidFill>
              <a:round/>
            </a:ln>
          </p:spPr>
          <p:txBody>
            <a:bodyPr/>
            <a:lstStyle/>
            <a:p>
              <a:pPr>
                <a:defRPr/>
              </a:pPr>
              <a:endParaRPr lang="fr-FR" sz="700"/>
            </a:p>
          </p:txBody>
        </p:sp>
      </p:grpSp>
      <p:cxnSp>
        <p:nvCxnSpPr>
          <p:cNvPr id="15" name="直接连接符 14"/>
          <p:cNvCxnSpPr/>
          <p:nvPr/>
        </p:nvCxnSpPr>
        <p:spPr>
          <a:xfrm>
            <a:off x="3887413" y="3780137"/>
            <a:ext cx="4311356"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043961" y="1645921"/>
            <a:ext cx="0" cy="4285827"/>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488088" y="4297935"/>
            <a:ext cx="1955836" cy="1046440"/>
          </a:xfrm>
          <a:prstGeom prst="rect">
            <a:avLst/>
          </a:prstGeom>
          <a:noFill/>
        </p:spPr>
        <p:txBody>
          <a:bodyPr wrap="none" lIns="121908" tIns="60954" rIns="121908" bIns="60954" rtlCol="0">
            <a:spAutoFit/>
          </a:bodyPr>
          <a:lstStyle/>
          <a:p>
            <a:pPr algn="ctr">
              <a:lnSpc>
                <a:spcPct val="150000"/>
              </a:lnSpc>
            </a:pPr>
            <a:r>
              <a:rPr lang="zh-CN" altLang="en-US" sz="1300" dirty="0">
                <a:solidFill>
                  <a:schemeClr val="bg1">
                    <a:lumMod val="50000"/>
                  </a:schemeClr>
                </a:solidFill>
              </a:rPr>
              <a:t>单击此处添加段落文本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单击此处添加段落文本</a:t>
            </a:r>
          </a:p>
          <a:p>
            <a:pPr algn="ctr">
              <a:lnSpc>
                <a:spcPct val="150000"/>
              </a:lnSpc>
            </a:pPr>
            <a:r>
              <a:rPr lang="zh-CN" altLang="en-US" sz="1300" dirty="0">
                <a:solidFill>
                  <a:schemeClr val="bg1">
                    <a:lumMod val="50000"/>
                  </a:schemeClr>
                </a:solidFill>
              </a:rPr>
              <a:t>单击此处添加段落文本</a:t>
            </a:r>
          </a:p>
        </p:txBody>
      </p:sp>
      <p:sp>
        <p:nvSpPr>
          <p:cNvPr id="19" name="TextBox 18"/>
          <p:cNvSpPr txBox="1"/>
          <p:nvPr/>
        </p:nvSpPr>
        <p:spPr>
          <a:xfrm>
            <a:off x="1488088" y="2143685"/>
            <a:ext cx="1955836" cy="1046440"/>
          </a:xfrm>
          <a:prstGeom prst="rect">
            <a:avLst/>
          </a:prstGeom>
          <a:noFill/>
        </p:spPr>
        <p:txBody>
          <a:bodyPr wrap="none" lIns="121908" tIns="60954" rIns="121908" bIns="60954" rtlCol="0">
            <a:spAutoFit/>
          </a:bodyPr>
          <a:lstStyle/>
          <a:p>
            <a:pPr algn="ctr">
              <a:lnSpc>
                <a:spcPct val="150000"/>
              </a:lnSpc>
            </a:pPr>
            <a:r>
              <a:rPr lang="zh-CN" altLang="en-US" sz="1300" dirty="0">
                <a:solidFill>
                  <a:schemeClr val="bg1">
                    <a:lumMod val="50000"/>
                  </a:schemeClr>
                </a:solidFill>
              </a:rPr>
              <a:t>单击此处添加段落文本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单击此处添加段落文本</a:t>
            </a:r>
          </a:p>
          <a:p>
            <a:pPr algn="ctr">
              <a:lnSpc>
                <a:spcPct val="150000"/>
              </a:lnSpc>
            </a:pPr>
            <a:r>
              <a:rPr lang="zh-CN" altLang="en-US" sz="1300" dirty="0">
                <a:solidFill>
                  <a:schemeClr val="bg1">
                    <a:lumMod val="50000"/>
                  </a:schemeClr>
                </a:solidFill>
              </a:rPr>
              <a:t>单击此处添加段落文本</a:t>
            </a:r>
          </a:p>
        </p:txBody>
      </p:sp>
      <p:sp>
        <p:nvSpPr>
          <p:cNvPr id="20" name="TextBox 19"/>
          <p:cNvSpPr txBox="1"/>
          <p:nvPr/>
        </p:nvSpPr>
        <p:spPr>
          <a:xfrm>
            <a:off x="8460082" y="2143685"/>
            <a:ext cx="1955836" cy="1046440"/>
          </a:xfrm>
          <a:prstGeom prst="rect">
            <a:avLst/>
          </a:prstGeom>
          <a:noFill/>
        </p:spPr>
        <p:txBody>
          <a:bodyPr wrap="none" lIns="121908" tIns="60954" rIns="121908" bIns="60954" rtlCol="0">
            <a:spAutoFit/>
          </a:bodyPr>
          <a:lstStyle/>
          <a:p>
            <a:pPr algn="ctr">
              <a:lnSpc>
                <a:spcPct val="150000"/>
              </a:lnSpc>
            </a:pPr>
            <a:r>
              <a:rPr lang="zh-CN" altLang="en-US" sz="1300" dirty="0">
                <a:solidFill>
                  <a:schemeClr val="bg1">
                    <a:lumMod val="50000"/>
                  </a:schemeClr>
                </a:solidFill>
              </a:rPr>
              <a:t>单击此处添加段落文本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单击此处添加段落文本</a:t>
            </a:r>
          </a:p>
          <a:p>
            <a:pPr algn="ctr">
              <a:lnSpc>
                <a:spcPct val="150000"/>
              </a:lnSpc>
            </a:pPr>
            <a:r>
              <a:rPr lang="zh-CN" altLang="en-US" sz="1300" dirty="0">
                <a:solidFill>
                  <a:schemeClr val="bg1">
                    <a:lumMod val="50000"/>
                  </a:schemeClr>
                </a:solidFill>
              </a:rPr>
              <a:t>单击此处添加段落文本</a:t>
            </a:r>
          </a:p>
        </p:txBody>
      </p:sp>
      <p:sp>
        <p:nvSpPr>
          <p:cNvPr id="21" name="TextBox 20"/>
          <p:cNvSpPr txBox="1"/>
          <p:nvPr/>
        </p:nvSpPr>
        <p:spPr>
          <a:xfrm>
            <a:off x="8460082" y="4297935"/>
            <a:ext cx="1955836" cy="1046440"/>
          </a:xfrm>
          <a:prstGeom prst="rect">
            <a:avLst/>
          </a:prstGeom>
          <a:noFill/>
        </p:spPr>
        <p:txBody>
          <a:bodyPr wrap="none" lIns="121908" tIns="60954" rIns="121908" bIns="60954" rtlCol="0">
            <a:spAutoFit/>
          </a:bodyPr>
          <a:lstStyle/>
          <a:p>
            <a:pPr algn="ctr">
              <a:lnSpc>
                <a:spcPct val="150000"/>
              </a:lnSpc>
            </a:pPr>
            <a:r>
              <a:rPr lang="zh-CN" altLang="en-US" sz="1300" dirty="0">
                <a:solidFill>
                  <a:schemeClr val="bg1">
                    <a:lumMod val="50000"/>
                  </a:schemeClr>
                </a:solidFill>
              </a:rPr>
              <a:t>单击此处添加段落文本</a:t>
            </a:r>
            <a:endParaRPr lang="en-US" altLang="zh-CN" sz="1300" dirty="0">
              <a:solidFill>
                <a:schemeClr val="bg1">
                  <a:lumMod val="50000"/>
                </a:schemeClr>
              </a:solidFill>
            </a:endParaRPr>
          </a:p>
          <a:p>
            <a:pPr algn="ctr">
              <a:lnSpc>
                <a:spcPct val="150000"/>
              </a:lnSpc>
            </a:pPr>
            <a:r>
              <a:rPr lang="zh-CN" altLang="en-US" sz="1300" dirty="0">
                <a:solidFill>
                  <a:schemeClr val="bg1">
                    <a:lumMod val="50000"/>
                  </a:schemeClr>
                </a:solidFill>
              </a:rPr>
              <a:t>单击此处添加段落文本</a:t>
            </a:r>
          </a:p>
          <a:p>
            <a:pPr algn="ctr">
              <a:lnSpc>
                <a:spcPct val="150000"/>
              </a:lnSpc>
            </a:pPr>
            <a:r>
              <a:rPr lang="zh-CN" altLang="en-US" sz="1300" dirty="0">
                <a:solidFill>
                  <a:schemeClr val="bg1">
                    <a:lumMod val="50000"/>
                  </a:schemeClr>
                </a:solidFill>
              </a:rPr>
              <a:t>单击此处添加段落文本</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par>
                                <p:cTn id="8" presetID="22" presetClass="entr" presetSubtype="4"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down)">
                                      <p:cBhvr>
                                        <p:cTn id="10" dur="500"/>
                                        <p:tgtEl>
                                          <p:spTgt spid="16"/>
                                        </p:tgtEl>
                                      </p:cBhvr>
                                    </p:animEffect>
                                  </p:childTnLst>
                                </p:cTn>
                              </p:par>
                            </p:childTnLst>
                          </p:cTn>
                        </p:par>
                        <p:par>
                          <p:cTn id="11" fill="hold">
                            <p:stCondLst>
                              <p:cond delay="500"/>
                            </p:stCondLst>
                            <p:childTnLst>
                              <p:par>
                                <p:cTn id="12" presetID="2" presetClass="entr" presetSubtype="12" fill="hold" nodeType="afterEffect">
                                  <p:stCondLst>
                                    <p:cond delay="0"/>
                                  </p:stCondLst>
                                  <p:childTnLst>
                                    <p:set>
                                      <p:cBhvr>
                                        <p:cTn id="13" dur="1" fill="hold">
                                          <p:stCondLst>
                                            <p:cond delay="0"/>
                                          </p:stCondLst>
                                        </p:cTn>
                                        <p:tgtEl>
                                          <p:spTgt spid="24"/>
                                        </p:tgtEl>
                                        <p:attrNameLst>
                                          <p:attrName>style.visibility</p:attrName>
                                        </p:attrNameLst>
                                      </p:cBhvr>
                                      <p:to>
                                        <p:strVal val="visible"/>
                                      </p:to>
                                    </p:set>
                                    <p:anim calcmode="lin" valueType="num">
                                      <p:cBhvr additive="base">
                                        <p:cTn id="14" dur="500" fill="hold"/>
                                        <p:tgtEl>
                                          <p:spTgt spid="24"/>
                                        </p:tgtEl>
                                        <p:attrNameLst>
                                          <p:attrName>ppt_x</p:attrName>
                                        </p:attrNameLst>
                                      </p:cBhvr>
                                      <p:tavLst>
                                        <p:tav tm="0">
                                          <p:val>
                                            <p:strVal val="0-#ppt_w/2"/>
                                          </p:val>
                                        </p:tav>
                                        <p:tav tm="100000">
                                          <p:val>
                                            <p:strVal val="#ppt_x"/>
                                          </p:val>
                                        </p:tav>
                                      </p:tavLst>
                                    </p:anim>
                                    <p:anim calcmode="lin" valueType="num">
                                      <p:cBhvr additive="base">
                                        <p:cTn id="15" dur="500" fill="hold"/>
                                        <p:tgtEl>
                                          <p:spTgt spid="24"/>
                                        </p:tgtEl>
                                        <p:attrNameLst>
                                          <p:attrName>ppt_y</p:attrName>
                                        </p:attrNameLst>
                                      </p:cBhvr>
                                      <p:tavLst>
                                        <p:tav tm="0">
                                          <p:val>
                                            <p:strVal val="1+#ppt_h/2"/>
                                          </p:val>
                                        </p:tav>
                                        <p:tav tm="100000">
                                          <p:val>
                                            <p:strVal val="#ppt_y"/>
                                          </p:val>
                                        </p:tav>
                                      </p:tavLst>
                                    </p:anim>
                                  </p:childTnLst>
                                </p:cTn>
                              </p:par>
                              <p:par>
                                <p:cTn id="16" presetID="2" presetClass="entr" presetSubtype="9" fill="hold" nodeType="withEffect">
                                  <p:stCondLst>
                                    <p:cond delay="0"/>
                                  </p:stCondLst>
                                  <p:childTnLst>
                                    <p:set>
                                      <p:cBhvr>
                                        <p:cTn id="17" dur="1" fill="hold">
                                          <p:stCondLst>
                                            <p:cond delay="0"/>
                                          </p:stCondLst>
                                        </p:cTn>
                                        <p:tgtEl>
                                          <p:spTgt spid="17"/>
                                        </p:tgtEl>
                                        <p:attrNameLst>
                                          <p:attrName>style.visibility</p:attrName>
                                        </p:attrNameLst>
                                      </p:cBhvr>
                                      <p:to>
                                        <p:strVal val="visible"/>
                                      </p:to>
                                    </p:set>
                                    <p:anim calcmode="lin" valueType="num">
                                      <p:cBhvr additive="base">
                                        <p:cTn id="18" dur="500" fill="hold"/>
                                        <p:tgtEl>
                                          <p:spTgt spid="17"/>
                                        </p:tgtEl>
                                        <p:attrNameLst>
                                          <p:attrName>ppt_x</p:attrName>
                                        </p:attrNameLst>
                                      </p:cBhvr>
                                      <p:tavLst>
                                        <p:tav tm="0">
                                          <p:val>
                                            <p:strVal val="0-#ppt_w/2"/>
                                          </p:val>
                                        </p:tav>
                                        <p:tav tm="100000">
                                          <p:val>
                                            <p:strVal val="#ppt_x"/>
                                          </p:val>
                                        </p:tav>
                                      </p:tavLst>
                                    </p:anim>
                                    <p:anim calcmode="lin" valueType="num">
                                      <p:cBhvr additive="base">
                                        <p:cTn id="19" dur="500" fill="hold"/>
                                        <p:tgtEl>
                                          <p:spTgt spid="17"/>
                                        </p:tgtEl>
                                        <p:attrNameLst>
                                          <p:attrName>ppt_y</p:attrName>
                                        </p:attrNameLst>
                                      </p:cBhvr>
                                      <p:tavLst>
                                        <p:tav tm="0">
                                          <p:val>
                                            <p:strVal val="0-#ppt_h/2"/>
                                          </p:val>
                                        </p:tav>
                                        <p:tav tm="100000">
                                          <p:val>
                                            <p:strVal val="#ppt_y"/>
                                          </p:val>
                                        </p:tav>
                                      </p:tavLst>
                                    </p:anim>
                                  </p:childTnLst>
                                </p:cTn>
                              </p:par>
                              <p:par>
                                <p:cTn id="20" presetID="2" presetClass="entr" presetSubtype="3" fill="hold" nodeType="with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additive="base">
                                        <p:cTn id="22" dur="500" fill="hold"/>
                                        <p:tgtEl>
                                          <p:spTgt spid="22"/>
                                        </p:tgtEl>
                                        <p:attrNameLst>
                                          <p:attrName>ppt_x</p:attrName>
                                        </p:attrNameLst>
                                      </p:cBhvr>
                                      <p:tavLst>
                                        <p:tav tm="0">
                                          <p:val>
                                            <p:strVal val="1+#ppt_w/2"/>
                                          </p:val>
                                        </p:tav>
                                        <p:tav tm="100000">
                                          <p:val>
                                            <p:strVal val="#ppt_x"/>
                                          </p:val>
                                        </p:tav>
                                      </p:tavLst>
                                    </p:anim>
                                    <p:anim calcmode="lin" valueType="num">
                                      <p:cBhvr additive="base">
                                        <p:cTn id="23" dur="500" fill="hold"/>
                                        <p:tgtEl>
                                          <p:spTgt spid="22"/>
                                        </p:tgtEl>
                                        <p:attrNameLst>
                                          <p:attrName>ppt_y</p:attrName>
                                        </p:attrNameLst>
                                      </p:cBhvr>
                                      <p:tavLst>
                                        <p:tav tm="0">
                                          <p:val>
                                            <p:strVal val="0-#ppt_h/2"/>
                                          </p:val>
                                        </p:tav>
                                        <p:tav tm="100000">
                                          <p:val>
                                            <p:strVal val="#ppt_y"/>
                                          </p:val>
                                        </p:tav>
                                      </p:tavLst>
                                    </p:anim>
                                  </p:childTnLst>
                                </p:cTn>
                              </p:par>
                              <p:par>
                                <p:cTn id="24" presetID="2" presetClass="entr" presetSubtype="6" fill="hold" nodeType="withEffect">
                                  <p:stCondLst>
                                    <p:cond delay="0"/>
                                  </p:stCondLst>
                                  <p:childTnLst>
                                    <p:set>
                                      <p:cBhvr>
                                        <p:cTn id="25" dur="1" fill="hold">
                                          <p:stCondLst>
                                            <p:cond delay="0"/>
                                          </p:stCondLst>
                                        </p:cTn>
                                        <p:tgtEl>
                                          <p:spTgt spid="23"/>
                                        </p:tgtEl>
                                        <p:attrNameLst>
                                          <p:attrName>style.visibility</p:attrName>
                                        </p:attrNameLst>
                                      </p:cBhvr>
                                      <p:to>
                                        <p:strVal val="visible"/>
                                      </p:to>
                                    </p:set>
                                    <p:anim calcmode="lin" valueType="num">
                                      <p:cBhvr additive="base">
                                        <p:cTn id="26" dur="500" fill="hold"/>
                                        <p:tgtEl>
                                          <p:spTgt spid="23"/>
                                        </p:tgtEl>
                                        <p:attrNameLst>
                                          <p:attrName>ppt_x</p:attrName>
                                        </p:attrNameLst>
                                      </p:cBhvr>
                                      <p:tavLst>
                                        <p:tav tm="0">
                                          <p:val>
                                            <p:strVal val="1+#ppt_w/2"/>
                                          </p:val>
                                        </p:tav>
                                        <p:tav tm="100000">
                                          <p:val>
                                            <p:strVal val="#ppt_x"/>
                                          </p:val>
                                        </p:tav>
                                      </p:tavLst>
                                    </p:anim>
                                    <p:anim calcmode="lin" valueType="num">
                                      <p:cBhvr additive="base">
                                        <p:cTn id="27" dur="500" fill="hold"/>
                                        <p:tgtEl>
                                          <p:spTgt spid="23"/>
                                        </p:tgtEl>
                                        <p:attrNameLst>
                                          <p:attrName>ppt_y</p:attrName>
                                        </p:attrNameLst>
                                      </p:cBhvr>
                                      <p:tavLst>
                                        <p:tav tm="0">
                                          <p:val>
                                            <p:strVal val="1+#ppt_h/2"/>
                                          </p:val>
                                        </p:tav>
                                        <p:tav tm="100000">
                                          <p:val>
                                            <p:strVal val="#ppt_y"/>
                                          </p:val>
                                        </p:tav>
                                      </p:tavLst>
                                    </p:anim>
                                  </p:childTnLst>
                                </p:cTn>
                              </p:par>
                            </p:childTnLst>
                          </p:cTn>
                        </p:par>
                        <p:par>
                          <p:cTn id="28" fill="hold">
                            <p:stCondLst>
                              <p:cond delay="1000"/>
                            </p:stCondLst>
                            <p:childTnLst>
                              <p:par>
                                <p:cTn id="29" presetID="22" presetClass="entr" presetSubtype="2" fill="hold" grpId="0" nodeType="after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wipe(right)">
                                      <p:cBhvr>
                                        <p:cTn id="31" dur="500"/>
                                        <p:tgtEl>
                                          <p:spTgt spid="19"/>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left)">
                                      <p:cBhvr>
                                        <p:cTn id="34" dur="500"/>
                                        <p:tgtEl>
                                          <p:spTgt spid="20"/>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wipe(left)">
                                      <p:cBhvr>
                                        <p:cTn id="37" dur="500"/>
                                        <p:tgtEl>
                                          <p:spTgt spid="21"/>
                                        </p:tgtEl>
                                      </p:cBhvr>
                                    </p:animEffect>
                                  </p:childTnLst>
                                </p:cTn>
                              </p:par>
                              <p:par>
                                <p:cTn id="38" presetID="22" presetClass="entr" presetSubtype="2"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wipe(right)">
                                      <p:cBhvr>
                                        <p:cTn id="4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2"/>
          <p:cNvSpPr txBox="1">
            <a:spLocks noChangeArrowheads="1"/>
          </p:cNvSpPr>
          <p:nvPr/>
        </p:nvSpPr>
        <p:spPr bwMode="auto">
          <a:xfrm>
            <a:off x="-1540179" y="3403091"/>
            <a:ext cx="7838816" cy="923330"/>
          </a:xfrm>
          <a:prstGeom prst="rect">
            <a:avLst/>
          </a:prstGeom>
          <a:noFill/>
          <a:ln w="9525">
            <a:noFill/>
            <a:miter lim="800000"/>
          </a:ln>
        </p:spPr>
        <p:txBody>
          <a:bodyPr wrap="square">
            <a:spAutoFit/>
          </a:bodyPr>
          <a:lstStyle/>
          <a:p>
            <a:pPr algn="r"/>
            <a:r>
              <a:rPr lang="zh-CN" altLang="en-US" sz="5400" b="1" dirty="0" smtClean="0">
                <a:solidFill>
                  <a:schemeClr val="bg1"/>
                </a:solidFill>
                <a:latin typeface="微软雅黑" panose="020B0503020204020204" pitchFamily="34" charset="-122"/>
                <a:ea typeface="微软雅黑" panose="020B0503020204020204" pitchFamily="34" charset="-122"/>
              </a:rPr>
              <a:t>感谢您的耐心观看</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3" name="Text Box 2"/>
          <p:cNvSpPr txBox="1">
            <a:spLocks noChangeArrowheads="1"/>
          </p:cNvSpPr>
          <p:nvPr/>
        </p:nvSpPr>
        <p:spPr bwMode="auto">
          <a:xfrm>
            <a:off x="603848" y="4305791"/>
            <a:ext cx="5694789" cy="338554"/>
          </a:xfrm>
          <a:prstGeom prst="rect">
            <a:avLst/>
          </a:prstGeom>
          <a:noFill/>
          <a:ln w="9525">
            <a:noFill/>
            <a:miter lim="800000"/>
          </a:ln>
        </p:spPr>
        <p:txBody>
          <a:bodyPr wrap="square">
            <a:spAutoFit/>
          </a:bodyPr>
          <a:lstStyle/>
          <a:p>
            <a:pPr algn="r"/>
            <a:r>
              <a:rPr lang="zh-CN" altLang="en-US" sz="1600" dirty="0">
                <a:solidFill>
                  <a:schemeClr val="bg1"/>
                </a:solidFill>
                <a:latin typeface="微软雅黑" panose="020B0503020204020204" pitchFamily="34" charset="-122"/>
                <a:ea typeface="微软雅黑" panose="020B0503020204020204" pitchFamily="34" charset="-122"/>
              </a:rPr>
              <a:t>适用于年终总结</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工作计划</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述职报告</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策划方案等</a:t>
            </a:r>
            <a:endParaRPr lang="nl-NL" altLang="zh-CN" sz="1600" dirty="0">
              <a:solidFill>
                <a:schemeClr val="bg1"/>
              </a:solidFill>
              <a:latin typeface="微软雅黑" panose="020B0503020204020204" pitchFamily="34" charset="-122"/>
              <a:ea typeface="微软雅黑" panose="020B0503020204020204" pitchFamily="34" charset="-122"/>
            </a:endParaRPr>
          </a:p>
        </p:txBody>
      </p:sp>
      <p:sp>
        <p:nvSpPr>
          <p:cNvPr id="4" name="Text Box 58"/>
          <p:cNvSpPr txBox="1">
            <a:spLocks noChangeArrowheads="1"/>
          </p:cNvSpPr>
          <p:nvPr/>
        </p:nvSpPr>
        <p:spPr bwMode="auto">
          <a:xfrm>
            <a:off x="869841" y="1400968"/>
            <a:ext cx="5428796" cy="21380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40" tIns="45720" rIns="91440" bIns="45720">
            <a:spAutoFit/>
          </a:bodyPr>
          <a:lstStyle/>
          <a:p>
            <a:pPr algn="r"/>
            <a:r>
              <a:rPr lang="en-US" altLang="zh-CN" sz="13300" dirty="0">
                <a:solidFill>
                  <a:schemeClr val="bg1"/>
                </a:solidFill>
                <a:latin typeface="Impact" panose="020B0806030902050204" pitchFamily="34" charset="0"/>
                <a:ea typeface="微软雅黑" panose="020B0503020204020204" pitchFamily="34" charset="-122"/>
              </a:rPr>
              <a:t>2018</a:t>
            </a:r>
          </a:p>
        </p:txBody>
      </p:sp>
      <p:cxnSp>
        <p:nvCxnSpPr>
          <p:cNvPr id="5" name="直接连接符 4"/>
          <p:cNvCxnSpPr/>
          <p:nvPr/>
        </p:nvCxnSpPr>
        <p:spPr>
          <a:xfrm>
            <a:off x="603848" y="3356671"/>
            <a:ext cx="555768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 presetClass="entr" presetSubtype="2" fill="hold" grpId="0" nodeType="afterEffect">
                                  <p:stCondLst>
                                    <p:cond delay="0"/>
                                  </p:stCondLst>
                                  <p:iterate type="lt">
                                    <p:tmPct val="12000"/>
                                  </p:iterate>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1+#ppt_w/2"/>
                                          </p:val>
                                        </p:tav>
                                        <p:tav tm="100000">
                                          <p:val>
                                            <p:strVal val="#ppt_x"/>
                                          </p:val>
                                        </p:tav>
                                      </p:tavLst>
                                    </p:anim>
                                    <p:anim calcmode="lin" valueType="num">
                                      <p:cBhvr additive="base">
                                        <p:cTn id="19" dur="500" fill="hold"/>
                                        <p:tgtEl>
                                          <p:spTgt spid="2"/>
                                        </p:tgtEl>
                                        <p:attrNameLst>
                                          <p:attrName>ppt_y</p:attrName>
                                        </p:attrNameLst>
                                      </p:cBhvr>
                                      <p:tavLst>
                                        <p:tav tm="0">
                                          <p:val>
                                            <p:strVal val="#ppt_y"/>
                                          </p:val>
                                        </p:tav>
                                        <p:tav tm="100000">
                                          <p:val>
                                            <p:strVal val="#ppt_y"/>
                                          </p:val>
                                        </p:tav>
                                      </p:tavLst>
                                    </p:anim>
                                  </p:childTnLst>
                                </p:cTn>
                              </p:par>
                            </p:childTnLst>
                          </p:cTn>
                        </p:par>
                        <p:par>
                          <p:cTn id="20" fill="hold">
                            <p:stCondLst>
                              <p:cond delay="1920"/>
                            </p:stCondLst>
                            <p:childTnLst>
                              <p:par>
                                <p:cTn id="21" presetID="53" presetClass="entr" presetSubtype="16" fill="hold" grpId="0" nodeType="afterEffect">
                                  <p:stCondLst>
                                    <p:cond delay="0"/>
                                  </p:stCondLst>
                                  <p:iterate type="lt">
                                    <p:tmPct val="10000"/>
                                  </p:iterate>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061076" y="2312300"/>
            <a:ext cx="1663440" cy="1664796"/>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02916" tIns="51458" rIns="102916" bIns="51458" rtlCol="0" anchor="ctr"/>
          <a:lstStyle/>
          <a:p>
            <a:pPr algn="ctr"/>
            <a:r>
              <a:rPr lang="zh-CN" altLang="en-US" dirty="0">
                <a:latin typeface="微软雅黑" panose="020B0503020204020204" pitchFamily="34" charset="-122"/>
                <a:ea typeface="微软雅黑" panose="020B0503020204020204" pitchFamily="34" charset="-122"/>
              </a:rPr>
              <a:t>标题</a:t>
            </a:r>
            <a:r>
              <a:rPr lang="en-US" altLang="zh-CN" dirty="0">
                <a:latin typeface="微软雅黑" panose="020B0503020204020204" pitchFamily="34" charset="-122"/>
                <a:ea typeface="微软雅黑" panose="020B0503020204020204" pitchFamily="34" charset="-122"/>
              </a:rPr>
              <a:t>1</a:t>
            </a:r>
            <a:endParaRPr lang="zh-CN" altLang="en-US" dirty="0">
              <a:latin typeface="微软雅黑" panose="020B0503020204020204" pitchFamily="34" charset="-122"/>
              <a:ea typeface="微软雅黑" panose="020B0503020204020204" pitchFamily="34" charset="-122"/>
            </a:endParaRPr>
          </a:p>
        </p:txBody>
      </p:sp>
      <p:sp>
        <p:nvSpPr>
          <p:cNvPr id="3" name="椭圆 2"/>
          <p:cNvSpPr/>
          <p:nvPr/>
        </p:nvSpPr>
        <p:spPr>
          <a:xfrm>
            <a:off x="3625018" y="3657454"/>
            <a:ext cx="1663440" cy="1664796"/>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latin typeface="微软雅黑" panose="020B0503020204020204" pitchFamily="34" charset="-122"/>
                <a:ea typeface="微软雅黑" panose="020B0503020204020204" pitchFamily="34" charset="-122"/>
              </a:rPr>
              <a:t>标题</a:t>
            </a:r>
            <a:r>
              <a:rPr lang="en-US" altLang="zh-CN">
                <a:latin typeface="微软雅黑" panose="020B0503020204020204" pitchFamily="34" charset="-122"/>
                <a:ea typeface="微软雅黑" panose="020B0503020204020204" pitchFamily="34" charset="-122"/>
              </a:rPr>
              <a:t>2</a:t>
            </a:r>
            <a:endParaRPr lang="zh-CN" altLang="en-US">
              <a:latin typeface="微软雅黑" panose="020B0503020204020204" pitchFamily="34" charset="-122"/>
              <a:ea typeface="微软雅黑" panose="020B0503020204020204" pitchFamily="34" charset="-122"/>
            </a:endParaRPr>
          </a:p>
        </p:txBody>
      </p:sp>
      <p:sp>
        <p:nvSpPr>
          <p:cNvPr id="4" name="椭圆 3"/>
          <p:cNvSpPr/>
          <p:nvPr/>
        </p:nvSpPr>
        <p:spPr>
          <a:xfrm>
            <a:off x="6517592" y="2132856"/>
            <a:ext cx="1663440" cy="1664796"/>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102916" tIns="51458" rIns="102916" bIns="51458" rtlCol="0" anchor="ctr"/>
          <a:lstStyle/>
          <a:p>
            <a:pPr algn="ctr"/>
            <a:r>
              <a:rPr lang="zh-CN" altLang="en-US">
                <a:latin typeface="微软雅黑" panose="020B0503020204020204" pitchFamily="34" charset="-122"/>
                <a:ea typeface="微软雅黑" panose="020B0503020204020204" pitchFamily="34" charset="-122"/>
              </a:rPr>
              <a:t>标题</a:t>
            </a:r>
            <a:r>
              <a:rPr lang="en-US" altLang="zh-CN">
                <a:latin typeface="微软雅黑" panose="020B0503020204020204" pitchFamily="34" charset="-122"/>
                <a:ea typeface="微软雅黑" panose="020B0503020204020204" pitchFamily="34" charset="-122"/>
              </a:rPr>
              <a:t>3</a:t>
            </a:r>
            <a:endParaRPr lang="zh-CN" altLang="en-US">
              <a:latin typeface="微软雅黑" panose="020B0503020204020204" pitchFamily="34" charset="-122"/>
              <a:ea typeface="微软雅黑" panose="020B0503020204020204" pitchFamily="34" charset="-122"/>
            </a:endParaRPr>
          </a:p>
        </p:txBody>
      </p:sp>
      <p:sp>
        <p:nvSpPr>
          <p:cNvPr id="5" name="椭圆 4"/>
          <p:cNvSpPr/>
          <p:nvPr/>
        </p:nvSpPr>
        <p:spPr>
          <a:xfrm>
            <a:off x="9503305" y="2648768"/>
            <a:ext cx="1663440" cy="1664796"/>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latin typeface="微软雅黑" panose="020B0503020204020204" pitchFamily="34" charset="-122"/>
                <a:ea typeface="微软雅黑" panose="020B0503020204020204" pitchFamily="34" charset="-122"/>
              </a:rPr>
              <a:t>标题</a:t>
            </a:r>
            <a:r>
              <a:rPr lang="en-US" altLang="zh-CN">
                <a:latin typeface="微软雅黑" panose="020B0503020204020204" pitchFamily="34" charset="-122"/>
                <a:ea typeface="微软雅黑" panose="020B0503020204020204" pitchFamily="34" charset="-122"/>
              </a:rPr>
              <a:t>4</a:t>
            </a:r>
            <a:endParaRPr lang="zh-CN" altLang="en-US">
              <a:latin typeface="微软雅黑" panose="020B0503020204020204" pitchFamily="34" charset="-122"/>
              <a:ea typeface="微软雅黑" panose="020B0503020204020204" pitchFamily="34" charset="-122"/>
            </a:endParaRPr>
          </a:p>
        </p:txBody>
      </p:sp>
      <p:cxnSp>
        <p:nvCxnSpPr>
          <p:cNvPr id="6" name="直接连接符 5"/>
          <p:cNvCxnSpPr>
            <a:stCxn id="2" idx="6"/>
            <a:endCxn id="3" idx="2"/>
          </p:cNvCxnSpPr>
          <p:nvPr/>
        </p:nvCxnSpPr>
        <p:spPr>
          <a:xfrm>
            <a:off x="2724517" y="3144700"/>
            <a:ext cx="900502" cy="1345153"/>
          </a:xfrm>
          <a:prstGeom prst="line">
            <a:avLst/>
          </a:prstGeom>
          <a:ln>
            <a:solidFill>
              <a:schemeClr val="bg1">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3" idx="6"/>
            <a:endCxn id="4" idx="2"/>
          </p:cNvCxnSpPr>
          <p:nvPr/>
        </p:nvCxnSpPr>
        <p:spPr>
          <a:xfrm flipV="1">
            <a:off x="5288460" y="2965254"/>
            <a:ext cx="1229133" cy="1524598"/>
          </a:xfrm>
          <a:prstGeom prst="line">
            <a:avLst/>
          </a:prstGeom>
          <a:ln>
            <a:solidFill>
              <a:schemeClr val="bg1">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8" name="直接连接符 7"/>
          <p:cNvCxnSpPr>
            <a:stCxn id="4" idx="6"/>
            <a:endCxn id="5" idx="2"/>
          </p:cNvCxnSpPr>
          <p:nvPr/>
        </p:nvCxnSpPr>
        <p:spPr>
          <a:xfrm>
            <a:off x="8181034" y="2965254"/>
            <a:ext cx="1322273" cy="515912"/>
          </a:xfrm>
          <a:prstGeom prst="line">
            <a:avLst/>
          </a:prstGeom>
          <a:ln>
            <a:solidFill>
              <a:schemeClr val="bg1">
                <a:lumMod val="7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1071118" y="4126409"/>
            <a:ext cx="1643359" cy="415902"/>
          </a:xfrm>
          <a:prstGeom prst="rect">
            <a:avLst/>
          </a:prstGeom>
        </p:spPr>
        <p:txBody>
          <a:bodyPr wrap="square" lIns="91840" tIns="45920" rIns="91840" bIns="45920" anchor="ctr" anchorCtr="0">
            <a:spAutoFit/>
          </a:bodyPr>
          <a:lstStyle/>
          <a:p>
            <a:pPr algn="ctr">
              <a:lnSpc>
                <a:spcPct val="150000"/>
              </a:lnSpc>
            </a:pPr>
            <a:r>
              <a:rPr lang="zh-CN" altLang="en-US" sz="1400">
                <a:solidFill>
                  <a:schemeClr val="tx1">
                    <a:lumMod val="65000"/>
                    <a:lumOff val="35000"/>
                  </a:schemeClr>
                </a:solidFill>
                <a:latin typeface="微软雅黑" panose="020B0503020204020204" pitchFamily="34" charset="-122"/>
                <a:ea typeface="微软雅黑" panose="020B0503020204020204" pitchFamily="34" charset="-122"/>
              </a:rPr>
              <a:t>添加内容</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0" name="矩形 9"/>
          <p:cNvSpPr/>
          <p:nvPr/>
        </p:nvSpPr>
        <p:spPr>
          <a:xfrm>
            <a:off x="829600" y="4476944"/>
            <a:ext cx="2126394" cy="785234"/>
          </a:xfrm>
          <a:prstGeom prst="rect">
            <a:avLst/>
          </a:prstGeom>
        </p:spPr>
        <p:txBody>
          <a:bodyPr wrap="square" lIns="91840" tIns="45920" rIns="91840" bIns="45920">
            <a:spAutoFit/>
          </a:bodyPr>
          <a:lstStyle/>
          <a:p>
            <a:pPr algn="ctr">
              <a:lnSpc>
                <a:spcPct val="15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您的内容打在这里，或者通过复制您的文本后，在此框中选择粘贴，并选择只保留文字。</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1" name="矩形 10"/>
          <p:cNvSpPr/>
          <p:nvPr/>
        </p:nvSpPr>
        <p:spPr>
          <a:xfrm>
            <a:off x="3635060" y="2440819"/>
            <a:ext cx="1643359" cy="415902"/>
          </a:xfrm>
          <a:prstGeom prst="rect">
            <a:avLst/>
          </a:prstGeom>
        </p:spPr>
        <p:txBody>
          <a:bodyPr wrap="square" lIns="91840" tIns="45920" rIns="91840" bIns="45920" anchor="ctr" anchorCtr="0">
            <a:spAutoFit/>
          </a:bodyPr>
          <a:lstStyle/>
          <a:p>
            <a:pPr algn="ct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添加内容</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2" name="矩形 11"/>
          <p:cNvSpPr/>
          <p:nvPr/>
        </p:nvSpPr>
        <p:spPr>
          <a:xfrm>
            <a:off x="3393543" y="2791354"/>
            <a:ext cx="2126394" cy="785234"/>
          </a:xfrm>
          <a:prstGeom prst="rect">
            <a:avLst/>
          </a:prstGeom>
        </p:spPr>
        <p:txBody>
          <a:bodyPr wrap="square" lIns="91840" tIns="45920" rIns="91840" bIns="45920">
            <a:spAutoFit/>
          </a:bodyPr>
          <a:lstStyle/>
          <a:p>
            <a:pPr algn="ctr">
              <a:lnSpc>
                <a:spcPct val="15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您的内容打在这里，或者通过复制您的文本后，在此框中选择粘贴，并选择只保留文字。</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3" name="矩形 12"/>
          <p:cNvSpPr/>
          <p:nvPr/>
        </p:nvSpPr>
        <p:spPr>
          <a:xfrm>
            <a:off x="6527633" y="3957055"/>
            <a:ext cx="1643359" cy="415902"/>
          </a:xfrm>
          <a:prstGeom prst="rect">
            <a:avLst/>
          </a:prstGeom>
        </p:spPr>
        <p:txBody>
          <a:bodyPr wrap="square" lIns="91840" tIns="45920" rIns="91840" bIns="45920" anchor="ctr" anchorCtr="0">
            <a:spAutoFit/>
          </a:bodyPr>
          <a:lstStyle/>
          <a:p>
            <a:pPr algn="ctr">
              <a:lnSpc>
                <a:spcPct val="150000"/>
              </a:lnSpc>
            </a:pPr>
            <a:r>
              <a:rPr lang="zh-CN" altLang="en-US" sz="1400">
                <a:solidFill>
                  <a:schemeClr val="tx1">
                    <a:lumMod val="65000"/>
                    <a:lumOff val="35000"/>
                  </a:schemeClr>
                </a:solidFill>
                <a:latin typeface="微软雅黑" panose="020B0503020204020204" pitchFamily="34" charset="-122"/>
                <a:ea typeface="微软雅黑" panose="020B0503020204020204" pitchFamily="34" charset="-122"/>
              </a:rPr>
              <a:t>添加内容</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4" name="矩形 13"/>
          <p:cNvSpPr/>
          <p:nvPr/>
        </p:nvSpPr>
        <p:spPr>
          <a:xfrm>
            <a:off x="6286116" y="4307591"/>
            <a:ext cx="2126394" cy="785234"/>
          </a:xfrm>
          <a:prstGeom prst="rect">
            <a:avLst/>
          </a:prstGeom>
        </p:spPr>
        <p:txBody>
          <a:bodyPr wrap="square" lIns="91840" tIns="45920" rIns="91840" bIns="45920">
            <a:spAutoFit/>
          </a:bodyPr>
          <a:lstStyle/>
          <a:p>
            <a:pPr algn="ctr">
              <a:lnSpc>
                <a:spcPct val="15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您的内容打在这里，或者通过复制您的文本后，在此框中选择粘贴，并选择只保留文字。</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5" name="矩形 14"/>
          <p:cNvSpPr/>
          <p:nvPr/>
        </p:nvSpPr>
        <p:spPr>
          <a:xfrm>
            <a:off x="9513347" y="4386089"/>
            <a:ext cx="1643359" cy="415902"/>
          </a:xfrm>
          <a:prstGeom prst="rect">
            <a:avLst/>
          </a:prstGeom>
        </p:spPr>
        <p:txBody>
          <a:bodyPr wrap="square" lIns="91840" tIns="45920" rIns="91840" bIns="45920" anchor="ctr" anchorCtr="0">
            <a:spAutoFit/>
          </a:bodyPr>
          <a:lstStyle/>
          <a:p>
            <a:pPr algn="ctr">
              <a:lnSpc>
                <a:spcPct val="150000"/>
              </a:lnSpc>
            </a:pPr>
            <a:r>
              <a:rPr lang="zh-CN" altLang="en-US" sz="1400">
                <a:solidFill>
                  <a:schemeClr val="tx1">
                    <a:lumMod val="65000"/>
                    <a:lumOff val="35000"/>
                  </a:schemeClr>
                </a:solidFill>
                <a:latin typeface="微软雅黑" panose="020B0503020204020204" pitchFamily="34" charset="-122"/>
                <a:ea typeface="微软雅黑" panose="020B0503020204020204" pitchFamily="34" charset="-122"/>
              </a:rPr>
              <a:t>添加内容</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矩形 15"/>
          <p:cNvSpPr/>
          <p:nvPr/>
        </p:nvSpPr>
        <p:spPr>
          <a:xfrm>
            <a:off x="9271830" y="4736625"/>
            <a:ext cx="2126394" cy="785234"/>
          </a:xfrm>
          <a:prstGeom prst="rect">
            <a:avLst/>
          </a:prstGeom>
        </p:spPr>
        <p:txBody>
          <a:bodyPr wrap="square" lIns="91840" tIns="45920" rIns="91840" bIns="45920">
            <a:spAutoFit/>
          </a:bodyPr>
          <a:lstStyle/>
          <a:p>
            <a:pPr algn="ctr">
              <a:lnSpc>
                <a:spcPct val="15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您的内容打在这里，或者通过复制您的文本后，在此框中选择粘贴，并选择只保留文字。</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标题 16"/>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par>
                          <p:cTn id="20" fill="hold">
                            <p:stCondLst>
                              <p:cond delay="1500"/>
                            </p:stCondLst>
                            <p:childTnLst>
                              <p:par>
                                <p:cTn id="21" presetID="23" presetClass="entr" presetSubtype="288"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strVal val="4/3*#ppt_w"/>
                                          </p:val>
                                        </p:tav>
                                        <p:tav tm="100000">
                                          <p:val>
                                            <p:strVal val="#ppt_w"/>
                                          </p:val>
                                        </p:tav>
                                      </p:tavLst>
                                    </p:anim>
                                    <p:anim calcmode="lin" valueType="num">
                                      <p:cBhvr>
                                        <p:cTn id="24" dur="500" fill="hold"/>
                                        <p:tgtEl>
                                          <p:spTgt spid="3"/>
                                        </p:tgtEl>
                                        <p:attrNameLst>
                                          <p:attrName>ppt_h</p:attrName>
                                        </p:attrNameLst>
                                      </p:cBhvr>
                                      <p:tavLst>
                                        <p:tav tm="0">
                                          <p:val>
                                            <p:strVal val="4/3*#ppt_h"/>
                                          </p:val>
                                        </p:tav>
                                        <p:tav tm="100000">
                                          <p:val>
                                            <p:strVal val="#ppt_h"/>
                                          </p:val>
                                        </p:tav>
                                      </p:tavLst>
                                    </p:anim>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par>
                          <p:cTn id="32" fill="hold">
                            <p:stCondLst>
                              <p:cond delay="2500"/>
                            </p:stCondLst>
                            <p:childTnLst>
                              <p:par>
                                <p:cTn id="33" presetID="22" presetClass="entr" presetSubtype="8" fill="hold"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wipe(left)">
                                      <p:cBhvr>
                                        <p:cTn id="35" dur="500"/>
                                        <p:tgtEl>
                                          <p:spTgt spid="7"/>
                                        </p:tgtEl>
                                      </p:cBhvr>
                                    </p:animEffect>
                                  </p:childTnLst>
                                </p:cTn>
                              </p:par>
                            </p:childTnLst>
                          </p:cTn>
                        </p:par>
                        <p:par>
                          <p:cTn id="36" fill="hold">
                            <p:stCondLst>
                              <p:cond delay="3000"/>
                            </p:stCondLst>
                            <p:childTnLst>
                              <p:par>
                                <p:cTn id="37" presetID="23" presetClass="entr" presetSubtype="288" fill="hold" grpId="0" nodeType="afterEffect">
                                  <p:stCondLst>
                                    <p:cond delay="0"/>
                                  </p:stCondLst>
                                  <p:childTnLst>
                                    <p:set>
                                      <p:cBhvr>
                                        <p:cTn id="38" dur="1" fill="hold">
                                          <p:stCondLst>
                                            <p:cond delay="0"/>
                                          </p:stCondLst>
                                        </p:cTn>
                                        <p:tgtEl>
                                          <p:spTgt spid="4"/>
                                        </p:tgtEl>
                                        <p:attrNameLst>
                                          <p:attrName>style.visibility</p:attrName>
                                        </p:attrNameLst>
                                      </p:cBhvr>
                                      <p:to>
                                        <p:strVal val="visible"/>
                                      </p:to>
                                    </p:set>
                                    <p:anim calcmode="lin" valueType="num">
                                      <p:cBhvr>
                                        <p:cTn id="39" dur="500" fill="hold"/>
                                        <p:tgtEl>
                                          <p:spTgt spid="4"/>
                                        </p:tgtEl>
                                        <p:attrNameLst>
                                          <p:attrName>ppt_w</p:attrName>
                                        </p:attrNameLst>
                                      </p:cBhvr>
                                      <p:tavLst>
                                        <p:tav tm="0">
                                          <p:val>
                                            <p:strVal val="4/3*#ppt_w"/>
                                          </p:val>
                                        </p:tav>
                                        <p:tav tm="100000">
                                          <p:val>
                                            <p:strVal val="#ppt_w"/>
                                          </p:val>
                                        </p:tav>
                                      </p:tavLst>
                                    </p:anim>
                                    <p:anim calcmode="lin" valueType="num">
                                      <p:cBhvr>
                                        <p:cTn id="40" dur="500" fill="hold"/>
                                        <p:tgtEl>
                                          <p:spTgt spid="4"/>
                                        </p:tgtEl>
                                        <p:attrNameLst>
                                          <p:attrName>ppt_h</p:attrName>
                                        </p:attrNameLst>
                                      </p:cBhvr>
                                      <p:tavLst>
                                        <p:tav tm="0">
                                          <p:val>
                                            <p:strVal val="4/3*#ppt_h"/>
                                          </p:val>
                                        </p:tav>
                                        <p:tav tm="100000">
                                          <p:val>
                                            <p:strVal val="#ppt_h"/>
                                          </p:val>
                                        </p:tav>
                                      </p:tavLst>
                                    </p:anim>
                                  </p:childTnLst>
                                </p:cTn>
                              </p:par>
                            </p:childTnLst>
                          </p:cTn>
                        </p:par>
                        <p:par>
                          <p:cTn id="41" fill="hold">
                            <p:stCondLst>
                              <p:cond delay="3500"/>
                            </p:stCondLst>
                            <p:childTnLst>
                              <p:par>
                                <p:cTn id="42" presetID="10" presetClass="entr" presetSubtype="0" fill="hold" grpId="0" nodeType="after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childTnLst>
                          </p:cTn>
                        </p:par>
                        <p:par>
                          <p:cTn id="48" fill="hold">
                            <p:stCondLst>
                              <p:cond delay="4000"/>
                            </p:stCondLst>
                            <p:childTnLst>
                              <p:par>
                                <p:cTn id="49" presetID="22" presetClass="entr" presetSubtype="8" fill="hold" nodeType="after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wipe(left)">
                                      <p:cBhvr>
                                        <p:cTn id="51" dur="500"/>
                                        <p:tgtEl>
                                          <p:spTgt spid="8"/>
                                        </p:tgtEl>
                                      </p:cBhvr>
                                    </p:animEffect>
                                  </p:childTnLst>
                                </p:cTn>
                              </p:par>
                            </p:childTnLst>
                          </p:cTn>
                        </p:par>
                        <p:par>
                          <p:cTn id="52" fill="hold">
                            <p:stCondLst>
                              <p:cond delay="4500"/>
                            </p:stCondLst>
                            <p:childTnLst>
                              <p:par>
                                <p:cTn id="53" presetID="23" presetClass="entr" presetSubtype="288" fill="hold" grpId="0" nodeType="afterEffect">
                                  <p:stCondLst>
                                    <p:cond delay="0"/>
                                  </p:stCondLst>
                                  <p:childTnLst>
                                    <p:set>
                                      <p:cBhvr>
                                        <p:cTn id="54" dur="1" fill="hold">
                                          <p:stCondLst>
                                            <p:cond delay="0"/>
                                          </p:stCondLst>
                                        </p:cTn>
                                        <p:tgtEl>
                                          <p:spTgt spid="5"/>
                                        </p:tgtEl>
                                        <p:attrNameLst>
                                          <p:attrName>style.visibility</p:attrName>
                                        </p:attrNameLst>
                                      </p:cBhvr>
                                      <p:to>
                                        <p:strVal val="visible"/>
                                      </p:to>
                                    </p:set>
                                    <p:anim calcmode="lin" valueType="num">
                                      <p:cBhvr>
                                        <p:cTn id="55" dur="500" fill="hold"/>
                                        <p:tgtEl>
                                          <p:spTgt spid="5"/>
                                        </p:tgtEl>
                                        <p:attrNameLst>
                                          <p:attrName>ppt_w</p:attrName>
                                        </p:attrNameLst>
                                      </p:cBhvr>
                                      <p:tavLst>
                                        <p:tav tm="0">
                                          <p:val>
                                            <p:strVal val="4/3*#ppt_w"/>
                                          </p:val>
                                        </p:tav>
                                        <p:tav tm="100000">
                                          <p:val>
                                            <p:strVal val="#ppt_w"/>
                                          </p:val>
                                        </p:tav>
                                      </p:tavLst>
                                    </p:anim>
                                    <p:anim calcmode="lin" valueType="num">
                                      <p:cBhvr>
                                        <p:cTn id="56" dur="500" fill="hold"/>
                                        <p:tgtEl>
                                          <p:spTgt spid="5"/>
                                        </p:tgtEl>
                                        <p:attrNameLst>
                                          <p:attrName>ppt_h</p:attrName>
                                        </p:attrNameLst>
                                      </p:cBhvr>
                                      <p:tavLst>
                                        <p:tav tm="0">
                                          <p:val>
                                            <p:strVal val="4/3*#ppt_h"/>
                                          </p:val>
                                        </p:tav>
                                        <p:tav tm="100000">
                                          <p:val>
                                            <p:strVal val="#ppt_h"/>
                                          </p:val>
                                        </p:tav>
                                      </p:tavLst>
                                    </p:anim>
                                  </p:childTnLst>
                                </p:cTn>
                              </p:par>
                            </p:childTnLst>
                          </p:cTn>
                        </p:par>
                        <p:par>
                          <p:cTn id="57" fill="hold">
                            <p:stCondLst>
                              <p:cond delay="5000"/>
                            </p:stCondLst>
                            <p:childTnLst>
                              <p:par>
                                <p:cTn id="58" presetID="10" presetClass="entr" presetSubtype="0" fill="hold" grpId="0" nodeType="afterEffect">
                                  <p:stCondLst>
                                    <p:cond delay="0"/>
                                  </p:stCondLst>
                                  <p:childTnLst>
                                    <p:set>
                                      <p:cBhvr>
                                        <p:cTn id="59" dur="1" fill="hold">
                                          <p:stCondLst>
                                            <p:cond delay="0"/>
                                          </p:stCondLst>
                                        </p:cTn>
                                        <p:tgtEl>
                                          <p:spTgt spid="15"/>
                                        </p:tgtEl>
                                        <p:attrNameLst>
                                          <p:attrName>style.visibility</p:attrName>
                                        </p:attrNameLst>
                                      </p:cBhvr>
                                      <p:to>
                                        <p:strVal val="visible"/>
                                      </p:to>
                                    </p:set>
                                    <p:animEffect transition="in" filter="fade">
                                      <p:cBhvr>
                                        <p:cTn id="60" dur="500"/>
                                        <p:tgtEl>
                                          <p:spTgt spid="1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fade">
                                      <p:cBhvr>
                                        <p:cTn id="6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9" grpId="0"/>
      <p:bldP spid="10" grpId="0"/>
      <p:bldP spid="11" grpId="0"/>
      <p:bldP spid="12" grpId="0"/>
      <p:bldP spid="13" grpId="0"/>
      <p:bldP spid="14" grpId="0"/>
      <p:bldP spid="15"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91" name="组合 4190"/>
          <p:cNvGrpSpPr/>
          <p:nvPr/>
        </p:nvGrpSpPr>
        <p:grpSpPr>
          <a:xfrm>
            <a:off x="1303747" y="1671166"/>
            <a:ext cx="4271074" cy="4198420"/>
            <a:chOff x="4786313" y="2146300"/>
            <a:chExt cx="2613026" cy="2568575"/>
          </a:xfrm>
        </p:grpSpPr>
        <p:sp>
          <p:nvSpPr>
            <p:cNvPr id="4" name="Freeform 6"/>
            <p:cNvSpPr/>
            <p:nvPr/>
          </p:nvSpPr>
          <p:spPr bwMode="auto">
            <a:xfrm>
              <a:off x="5689601" y="4095750"/>
              <a:ext cx="457200" cy="198438"/>
            </a:xfrm>
            <a:custGeom>
              <a:avLst/>
              <a:gdLst>
                <a:gd name="T0" fmla="*/ 13 w 122"/>
                <a:gd name="T1" fmla="*/ 0 h 53"/>
                <a:gd name="T2" fmla="*/ 0 w 122"/>
                <a:gd name="T3" fmla="*/ 53 h 53"/>
                <a:gd name="T4" fmla="*/ 122 w 122"/>
                <a:gd name="T5" fmla="*/ 53 h 53"/>
                <a:gd name="T6" fmla="*/ 109 w 122"/>
                <a:gd name="T7" fmla="*/ 0 h 53"/>
                <a:gd name="T8" fmla="*/ 13 w 122"/>
                <a:gd name="T9" fmla="*/ 0 h 53"/>
              </a:gdLst>
              <a:ahLst/>
              <a:cxnLst>
                <a:cxn ang="0">
                  <a:pos x="T0" y="T1"/>
                </a:cxn>
                <a:cxn ang="0">
                  <a:pos x="T2" y="T3"/>
                </a:cxn>
                <a:cxn ang="0">
                  <a:pos x="T4" y="T5"/>
                </a:cxn>
                <a:cxn ang="0">
                  <a:pos x="T6" y="T7"/>
                </a:cxn>
                <a:cxn ang="0">
                  <a:pos x="T8" y="T9"/>
                </a:cxn>
              </a:cxnLst>
              <a:rect l="0" t="0" r="r" b="b"/>
              <a:pathLst>
                <a:path w="122" h="53">
                  <a:moveTo>
                    <a:pt x="13" y="0"/>
                  </a:moveTo>
                  <a:cubicBezTo>
                    <a:pt x="9" y="18"/>
                    <a:pt x="5" y="35"/>
                    <a:pt x="0" y="53"/>
                  </a:cubicBezTo>
                  <a:cubicBezTo>
                    <a:pt x="122" y="53"/>
                    <a:pt x="122" y="53"/>
                    <a:pt x="122" y="53"/>
                  </a:cubicBezTo>
                  <a:cubicBezTo>
                    <a:pt x="118" y="35"/>
                    <a:pt x="113" y="18"/>
                    <a:pt x="109" y="0"/>
                  </a:cubicBezTo>
                  <a:lnTo>
                    <a:pt x="13"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p>
          </p:txBody>
        </p:sp>
        <p:sp>
          <p:nvSpPr>
            <p:cNvPr id="6" name="Freeform 8"/>
            <p:cNvSpPr/>
            <p:nvPr/>
          </p:nvSpPr>
          <p:spPr bwMode="auto">
            <a:xfrm>
              <a:off x="5149851" y="4017963"/>
              <a:ext cx="1536700" cy="149225"/>
            </a:xfrm>
            <a:custGeom>
              <a:avLst/>
              <a:gdLst>
                <a:gd name="T0" fmla="*/ 0 w 410"/>
                <a:gd name="T1" fmla="*/ 0 h 40"/>
                <a:gd name="T2" fmla="*/ 0 w 410"/>
                <a:gd name="T3" fmla="*/ 30 h 40"/>
                <a:gd name="T4" fmla="*/ 10 w 410"/>
                <a:gd name="T5" fmla="*/ 40 h 40"/>
                <a:gd name="T6" fmla="*/ 400 w 410"/>
                <a:gd name="T7" fmla="*/ 40 h 40"/>
                <a:gd name="T8" fmla="*/ 410 w 410"/>
                <a:gd name="T9" fmla="*/ 30 h 40"/>
                <a:gd name="T10" fmla="*/ 410 w 410"/>
                <a:gd name="T11" fmla="*/ 0 h 40"/>
                <a:gd name="T12" fmla="*/ 0 w 410"/>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10" h="40">
                  <a:moveTo>
                    <a:pt x="0" y="0"/>
                  </a:moveTo>
                  <a:cubicBezTo>
                    <a:pt x="0" y="30"/>
                    <a:pt x="0" y="30"/>
                    <a:pt x="0" y="30"/>
                  </a:cubicBezTo>
                  <a:cubicBezTo>
                    <a:pt x="0" y="35"/>
                    <a:pt x="4" y="40"/>
                    <a:pt x="10" y="40"/>
                  </a:cubicBezTo>
                  <a:cubicBezTo>
                    <a:pt x="400" y="40"/>
                    <a:pt x="400" y="40"/>
                    <a:pt x="400" y="40"/>
                  </a:cubicBezTo>
                  <a:cubicBezTo>
                    <a:pt x="406" y="40"/>
                    <a:pt x="410" y="35"/>
                    <a:pt x="410" y="30"/>
                  </a:cubicBezTo>
                  <a:cubicBezTo>
                    <a:pt x="410" y="0"/>
                    <a:pt x="410" y="0"/>
                    <a:pt x="410" y="0"/>
                  </a:cubicBezTo>
                  <a:lnTo>
                    <a:pt x="0" y="0"/>
                  </a:lnTo>
                  <a:close/>
                </a:path>
              </a:pathLst>
            </a:custGeom>
            <a:solidFill>
              <a:schemeClr val="bg1">
                <a:lumMod val="85000"/>
              </a:schemeClr>
            </a:solidFill>
            <a:ln>
              <a:noFill/>
            </a:ln>
          </p:spPr>
          <p:txBody>
            <a:bodyPr vert="horz" wrap="square" lIns="91440" tIns="45720" rIns="91440" bIns="45720" numCol="1" anchor="t" anchorCtr="0" compatLnSpc="1"/>
            <a:lstStyle/>
            <a:p>
              <a:endParaRPr lang="zh-CN" altLang="en-US"/>
            </a:p>
          </p:txBody>
        </p:sp>
        <p:sp>
          <p:nvSpPr>
            <p:cNvPr id="7" name="Freeform 9"/>
            <p:cNvSpPr/>
            <p:nvPr/>
          </p:nvSpPr>
          <p:spPr bwMode="auto">
            <a:xfrm>
              <a:off x="5141913" y="3041650"/>
              <a:ext cx="1544638" cy="976313"/>
            </a:xfrm>
            <a:custGeom>
              <a:avLst/>
              <a:gdLst>
                <a:gd name="T0" fmla="*/ 412 w 412"/>
                <a:gd name="T1" fmla="*/ 260 h 260"/>
                <a:gd name="T2" fmla="*/ 412 w 412"/>
                <a:gd name="T3" fmla="*/ 11 h 260"/>
                <a:gd name="T4" fmla="*/ 402 w 412"/>
                <a:gd name="T5" fmla="*/ 0 h 260"/>
                <a:gd name="T6" fmla="*/ 10 w 412"/>
                <a:gd name="T7" fmla="*/ 0 h 260"/>
                <a:gd name="T8" fmla="*/ 0 w 412"/>
                <a:gd name="T9" fmla="*/ 11 h 260"/>
                <a:gd name="T10" fmla="*/ 0 w 412"/>
                <a:gd name="T11" fmla="*/ 260 h 260"/>
                <a:gd name="T12" fmla="*/ 412 w 412"/>
                <a:gd name="T13" fmla="*/ 260 h 260"/>
              </a:gdLst>
              <a:ahLst/>
              <a:cxnLst>
                <a:cxn ang="0">
                  <a:pos x="T0" y="T1"/>
                </a:cxn>
                <a:cxn ang="0">
                  <a:pos x="T2" y="T3"/>
                </a:cxn>
                <a:cxn ang="0">
                  <a:pos x="T4" y="T5"/>
                </a:cxn>
                <a:cxn ang="0">
                  <a:pos x="T6" y="T7"/>
                </a:cxn>
                <a:cxn ang="0">
                  <a:pos x="T8" y="T9"/>
                </a:cxn>
                <a:cxn ang="0">
                  <a:pos x="T10" y="T11"/>
                </a:cxn>
                <a:cxn ang="0">
                  <a:pos x="T12" y="T13"/>
                </a:cxn>
              </a:cxnLst>
              <a:rect l="0" t="0" r="r" b="b"/>
              <a:pathLst>
                <a:path w="412" h="260">
                  <a:moveTo>
                    <a:pt x="412" y="260"/>
                  </a:moveTo>
                  <a:cubicBezTo>
                    <a:pt x="412" y="11"/>
                    <a:pt x="412" y="11"/>
                    <a:pt x="412" y="11"/>
                  </a:cubicBezTo>
                  <a:cubicBezTo>
                    <a:pt x="412" y="5"/>
                    <a:pt x="408" y="0"/>
                    <a:pt x="402" y="0"/>
                  </a:cubicBezTo>
                  <a:cubicBezTo>
                    <a:pt x="10" y="0"/>
                    <a:pt x="10" y="0"/>
                    <a:pt x="10" y="0"/>
                  </a:cubicBezTo>
                  <a:cubicBezTo>
                    <a:pt x="4" y="0"/>
                    <a:pt x="0" y="5"/>
                    <a:pt x="0" y="11"/>
                  </a:cubicBezTo>
                  <a:cubicBezTo>
                    <a:pt x="0" y="260"/>
                    <a:pt x="0" y="260"/>
                    <a:pt x="0" y="260"/>
                  </a:cubicBezTo>
                  <a:lnTo>
                    <a:pt x="412" y="260"/>
                  </a:lnTo>
                  <a:close/>
                </a:path>
              </a:pathLst>
            </a:custGeom>
            <a:solidFill>
              <a:srgbClr val="574A57"/>
            </a:solidFill>
            <a:ln>
              <a:noFill/>
            </a:ln>
          </p:spPr>
          <p:txBody>
            <a:bodyPr vert="horz" wrap="square" lIns="91440" tIns="45720" rIns="91440" bIns="45720" numCol="1" anchor="t" anchorCtr="0" compatLnSpc="1"/>
            <a:lstStyle/>
            <a:p>
              <a:endParaRPr lang="zh-CN" altLang="en-US"/>
            </a:p>
          </p:txBody>
        </p:sp>
        <p:sp>
          <p:nvSpPr>
            <p:cNvPr id="8" name="Rectangle 10"/>
            <p:cNvSpPr>
              <a:spLocks noChangeArrowheads="1"/>
            </p:cNvSpPr>
            <p:nvPr/>
          </p:nvSpPr>
          <p:spPr bwMode="auto">
            <a:xfrm>
              <a:off x="5205413" y="3106738"/>
              <a:ext cx="1417638" cy="846138"/>
            </a:xfrm>
            <a:prstGeom prst="rect">
              <a:avLst/>
            </a:prstGeom>
            <a:solidFill>
              <a:schemeClr val="bg1">
                <a:lumMod val="95000"/>
              </a:schemeClr>
            </a:solidFill>
            <a:ln>
              <a:noFill/>
            </a:ln>
          </p:spPr>
          <p:txBody>
            <a:bodyPr vert="horz" wrap="square" lIns="91440" tIns="45720" rIns="91440" bIns="45720" numCol="1" anchor="t" anchorCtr="0" compatLnSpc="1"/>
            <a:lstStyle/>
            <a:p>
              <a:endParaRPr lang="zh-CN" altLang="en-US"/>
            </a:p>
          </p:txBody>
        </p:sp>
        <p:sp>
          <p:nvSpPr>
            <p:cNvPr id="9" name="Freeform 11"/>
            <p:cNvSpPr/>
            <p:nvPr/>
          </p:nvSpPr>
          <p:spPr bwMode="auto">
            <a:xfrm>
              <a:off x="6397626" y="3938588"/>
              <a:ext cx="4763" cy="3175"/>
            </a:xfrm>
            <a:custGeom>
              <a:avLst/>
              <a:gdLst>
                <a:gd name="T0" fmla="*/ 0 w 3"/>
                <a:gd name="T1" fmla="*/ 0 h 2"/>
                <a:gd name="T2" fmla="*/ 3 w 3"/>
                <a:gd name="T3" fmla="*/ 2 h 2"/>
                <a:gd name="T4" fmla="*/ 3 w 3"/>
                <a:gd name="T5" fmla="*/ 0 h 2"/>
                <a:gd name="T6" fmla="*/ 3 w 3"/>
                <a:gd name="T7" fmla="*/ 0 h 2"/>
                <a:gd name="T8" fmla="*/ 0 w 3"/>
                <a:gd name="T9" fmla="*/ 0 h 2"/>
              </a:gdLst>
              <a:ahLst/>
              <a:cxnLst>
                <a:cxn ang="0">
                  <a:pos x="T0" y="T1"/>
                </a:cxn>
                <a:cxn ang="0">
                  <a:pos x="T2" y="T3"/>
                </a:cxn>
                <a:cxn ang="0">
                  <a:pos x="T4" y="T5"/>
                </a:cxn>
                <a:cxn ang="0">
                  <a:pos x="T6" y="T7"/>
                </a:cxn>
                <a:cxn ang="0">
                  <a:pos x="T8" y="T9"/>
                </a:cxn>
              </a:cxnLst>
              <a:rect l="0" t="0" r="r" b="b"/>
              <a:pathLst>
                <a:path w="3" h="2">
                  <a:moveTo>
                    <a:pt x="0" y="0"/>
                  </a:moveTo>
                  <a:lnTo>
                    <a:pt x="3" y="2"/>
                  </a:lnTo>
                  <a:lnTo>
                    <a:pt x="3" y="0"/>
                  </a:lnTo>
                  <a:lnTo>
                    <a:pt x="3" y="0"/>
                  </a:lnTo>
                  <a:lnTo>
                    <a:pt x="0" y="0"/>
                  </a:lnTo>
                  <a:close/>
                </a:path>
              </a:pathLst>
            </a:custGeom>
            <a:solidFill>
              <a:srgbClr val="EC85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Rectangle 12"/>
            <p:cNvSpPr>
              <a:spLocks noChangeArrowheads="1"/>
            </p:cNvSpPr>
            <p:nvPr/>
          </p:nvSpPr>
          <p:spPr bwMode="auto">
            <a:xfrm>
              <a:off x="6394451" y="3935413"/>
              <a:ext cx="1588" cy="1588"/>
            </a:xfrm>
            <a:prstGeom prst="rect">
              <a:avLst/>
            </a:prstGeom>
            <a:solidFill>
              <a:srgbClr val="EC855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1" name="Freeform 13"/>
            <p:cNvSpPr/>
            <p:nvPr/>
          </p:nvSpPr>
          <p:spPr bwMode="auto">
            <a:xfrm>
              <a:off x="6391276" y="3930650"/>
              <a:ext cx="3175" cy="0"/>
            </a:xfrm>
            <a:custGeom>
              <a:avLst/>
              <a:gdLst>
                <a:gd name="T0" fmla="*/ 2 w 2"/>
                <a:gd name="T1" fmla="*/ 2 w 2"/>
                <a:gd name="T2" fmla="*/ 2 w 2"/>
                <a:gd name="T3" fmla="*/ 0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2" y="0"/>
                  </a:lnTo>
                  <a:lnTo>
                    <a:pt x="0" y="0"/>
                  </a:lnTo>
                  <a:lnTo>
                    <a:pt x="2" y="0"/>
                  </a:lnTo>
                  <a:close/>
                </a:path>
              </a:pathLst>
            </a:custGeom>
            <a:solidFill>
              <a:srgbClr val="EC85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4"/>
            <p:cNvSpPr/>
            <p:nvPr/>
          </p:nvSpPr>
          <p:spPr bwMode="auto">
            <a:xfrm>
              <a:off x="6964363" y="3600450"/>
              <a:ext cx="288925" cy="571500"/>
            </a:xfrm>
            <a:custGeom>
              <a:avLst/>
              <a:gdLst>
                <a:gd name="T0" fmla="*/ 65 w 77"/>
                <a:gd name="T1" fmla="*/ 0 h 152"/>
                <a:gd name="T2" fmla="*/ 11 w 77"/>
                <a:gd name="T3" fmla="*/ 0 h 152"/>
                <a:gd name="T4" fmla="*/ 0 w 77"/>
                <a:gd name="T5" fmla="*/ 11 h 152"/>
                <a:gd name="T6" fmla="*/ 0 w 77"/>
                <a:gd name="T7" fmla="*/ 140 h 152"/>
                <a:gd name="T8" fmla="*/ 11 w 77"/>
                <a:gd name="T9" fmla="*/ 152 h 152"/>
                <a:gd name="T10" fmla="*/ 65 w 77"/>
                <a:gd name="T11" fmla="*/ 152 h 152"/>
                <a:gd name="T12" fmla="*/ 77 w 77"/>
                <a:gd name="T13" fmla="*/ 140 h 152"/>
                <a:gd name="T14" fmla="*/ 77 w 77"/>
                <a:gd name="T15" fmla="*/ 11 h 152"/>
                <a:gd name="T16" fmla="*/ 65 w 77"/>
                <a:gd name="T17"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152">
                  <a:moveTo>
                    <a:pt x="65" y="0"/>
                  </a:moveTo>
                  <a:cubicBezTo>
                    <a:pt x="11" y="0"/>
                    <a:pt x="11" y="0"/>
                    <a:pt x="11" y="0"/>
                  </a:cubicBezTo>
                  <a:cubicBezTo>
                    <a:pt x="5" y="0"/>
                    <a:pt x="0" y="5"/>
                    <a:pt x="0" y="11"/>
                  </a:cubicBezTo>
                  <a:cubicBezTo>
                    <a:pt x="0" y="140"/>
                    <a:pt x="0" y="140"/>
                    <a:pt x="0" y="140"/>
                  </a:cubicBezTo>
                  <a:cubicBezTo>
                    <a:pt x="0" y="146"/>
                    <a:pt x="5" y="152"/>
                    <a:pt x="11" y="152"/>
                  </a:cubicBezTo>
                  <a:cubicBezTo>
                    <a:pt x="65" y="152"/>
                    <a:pt x="65" y="152"/>
                    <a:pt x="65" y="152"/>
                  </a:cubicBezTo>
                  <a:cubicBezTo>
                    <a:pt x="72" y="152"/>
                    <a:pt x="77" y="146"/>
                    <a:pt x="77" y="140"/>
                  </a:cubicBezTo>
                  <a:cubicBezTo>
                    <a:pt x="77" y="11"/>
                    <a:pt x="77" y="11"/>
                    <a:pt x="77" y="11"/>
                  </a:cubicBezTo>
                  <a:cubicBezTo>
                    <a:pt x="77" y="5"/>
                    <a:pt x="72" y="0"/>
                    <a:pt x="65" y="0"/>
                  </a:cubicBezTo>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3" name="Freeform 15"/>
            <p:cNvSpPr/>
            <p:nvPr/>
          </p:nvSpPr>
          <p:spPr bwMode="auto">
            <a:xfrm>
              <a:off x="7065963" y="3635375"/>
              <a:ext cx="82550" cy="6350"/>
            </a:xfrm>
            <a:custGeom>
              <a:avLst/>
              <a:gdLst>
                <a:gd name="T0" fmla="*/ 1 w 22"/>
                <a:gd name="T1" fmla="*/ 0 h 2"/>
                <a:gd name="T2" fmla="*/ 21 w 22"/>
                <a:gd name="T3" fmla="*/ 0 h 2"/>
                <a:gd name="T4" fmla="*/ 22 w 22"/>
                <a:gd name="T5" fmla="*/ 1 h 2"/>
                <a:gd name="T6" fmla="*/ 21 w 22"/>
                <a:gd name="T7" fmla="*/ 2 h 2"/>
                <a:gd name="T8" fmla="*/ 1 w 22"/>
                <a:gd name="T9" fmla="*/ 2 h 2"/>
                <a:gd name="T10" fmla="*/ 0 w 22"/>
                <a:gd name="T11" fmla="*/ 1 h 2"/>
                <a:gd name="T12" fmla="*/ 1 w 2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2" h="2">
                  <a:moveTo>
                    <a:pt x="1" y="0"/>
                  </a:moveTo>
                  <a:cubicBezTo>
                    <a:pt x="21" y="0"/>
                    <a:pt x="21" y="0"/>
                    <a:pt x="21" y="0"/>
                  </a:cubicBezTo>
                  <a:cubicBezTo>
                    <a:pt x="22" y="0"/>
                    <a:pt x="22" y="0"/>
                    <a:pt x="22" y="1"/>
                  </a:cubicBezTo>
                  <a:cubicBezTo>
                    <a:pt x="22" y="1"/>
                    <a:pt x="22" y="2"/>
                    <a:pt x="21" y="2"/>
                  </a:cubicBezTo>
                  <a:cubicBezTo>
                    <a:pt x="1" y="2"/>
                    <a:pt x="1" y="2"/>
                    <a:pt x="1" y="2"/>
                  </a:cubicBezTo>
                  <a:cubicBezTo>
                    <a:pt x="1" y="2"/>
                    <a:pt x="0" y="1"/>
                    <a:pt x="0" y="1"/>
                  </a:cubicBezTo>
                  <a:cubicBezTo>
                    <a:pt x="0" y="0"/>
                    <a:pt x="1" y="0"/>
                    <a:pt x="1"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Oval 16"/>
            <p:cNvSpPr>
              <a:spLocks noChangeArrowheads="1"/>
            </p:cNvSpPr>
            <p:nvPr/>
          </p:nvSpPr>
          <p:spPr bwMode="auto">
            <a:xfrm>
              <a:off x="7080251" y="4084638"/>
              <a:ext cx="52388" cy="52388"/>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Rectangle 17"/>
            <p:cNvSpPr>
              <a:spLocks noChangeArrowheads="1"/>
            </p:cNvSpPr>
            <p:nvPr/>
          </p:nvSpPr>
          <p:spPr bwMode="auto">
            <a:xfrm>
              <a:off x="6983413" y="3687763"/>
              <a:ext cx="250825" cy="371475"/>
            </a:xfrm>
            <a:prstGeom prst="rect">
              <a:avLst/>
            </a:prstGeom>
            <a:solidFill>
              <a:schemeClr val="bg1">
                <a:lumMod val="95000"/>
              </a:schemeClr>
            </a:solidFill>
            <a:ln>
              <a:noFill/>
            </a:ln>
          </p:spPr>
          <p:txBody>
            <a:bodyPr vert="horz" wrap="square" lIns="91440" tIns="45720" rIns="91440" bIns="45720" numCol="1" anchor="t" anchorCtr="0" compatLnSpc="1"/>
            <a:lstStyle/>
            <a:p>
              <a:endParaRPr lang="zh-CN" altLang="en-US"/>
            </a:p>
          </p:txBody>
        </p:sp>
        <p:grpSp>
          <p:nvGrpSpPr>
            <p:cNvPr id="4190" name="组合 4189"/>
            <p:cNvGrpSpPr/>
            <p:nvPr/>
          </p:nvGrpSpPr>
          <p:grpSpPr>
            <a:xfrm>
              <a:off x="4786313" y="2146300"/>
              <a:ext cx="2613026" cy="2568575"/>
              <a:chOff x="4786313" y="2146300"/>
              <a:chExt cx="2613026" cy="2568575"/>
            </a:xfrm>
            <a:solidFill>
              <a:schemeClr val="bg1">
                <a:lumMod val="75000"/>
              </a:schemeClr>
            </a:solidFill>
          </p:grpSpPr>
          <p:sp>
            <p:nvSpPr>
              <p:cNvPr id="5" name="Freeform 7"/>
              <p:cNvSpPr/>
              <p:nvPr/>
            </p:nvSpPr>
            <p:spPr bwMode="auto">
              <a:xfrm>
                <a:off x="5640388" y="4291013"/>
                <a:ext cx="558800" cy="38100"/>
              </a:xfrm>
              <a:custGeom>
                <a:avLst/>
                <a:gdLst>
                  <a:gd name="T0" fmla="*/ 142 w 149"/>
                  <a:gd name="T1" fmla="*/ 0 h 10"/>
                  <a:gd name="T2" fmla="*/ 6 w 149"/>
                  <a:gd name="T3" fmla="*/ 0 h 10"/>
                  <a:gd name="T4" fmla="*/ 0 w 149"/>
                  <a:gd name="T5" fmla="*/ 8 h 10"/>
                  <a:gd name="T6" fmla="*/ 0 w 149"/>
                  <a:gd name="T7" fmla="*/ 10 h 10"/>
                  <a:gd name="T8" fmla="*/ 149 w 149"/>
                  <a:gd name="T9" fmla="*/ 10 h 10"/>
                  <a:gd name="T10" fmla="*/ 149 w 149"/>
                  <a:gd name="T11" fmla="*/ 8 h 10"/>
                  <a:gd name="T12" fmla="*/ 142 w 149"/>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49" h="10">
                    <a:moveTo>
                      <a:pt x="142" y="0"/>
                    </a:moveTo>
                    <a:cubicBezTo>
                      <a:pt x="6" y="0"/>
                      <a:pt x="6" y="0"/>
                      <a:pt x="6" y="0"/>
                    </a:cubicBezTo>
                    <a:cubicBezTo>
                      <a:pt x="2" y="0"/>
                      <a:pt x="0" y="4"/>
                      <a:pt x="0" y="8"/>
                    </a:cubicBezTo>
                    <a:cubicBezTo>
                      <a:pt x="0" y="10"/>
                      <a:pt x="0" y="10"/>
                      <a:pt x="0" y="10"/>
                    </a:cubicBezTo>
                    <a:cubicBezTo>
                      <a:pt x="149" y="10"/>
                      <a:pt x="149" y="10"/>
                      <a:pt x="149" y="10"/>
                    </a:cubicBezTo>
                    <a:cubicBezTo>
                      <a:pt x="149" y="8"/>
                      <a:pt x="149" y="8"/>
                      <a:pt x="149" y="8"/>
                    </a:cubicBezTo>
                    <a:cubicBezTo>
                      <a:pt x="149" y="4"/>
                      <a:pt x="146" y="0"/>
                      <a:pt x="142"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8"/>
              <p:cNvSpPr>
                <a:spLocks noEditPoints="1"/>
              </p:cNvSpPr>
              <p:nvPr/>
            </p:nvSpPr>
            <p:spPr bwMode="auto">
              <a:xfrm>
                <a:off x="6642101" y="2543175"/>
                <a:ext cx="303213" cy="247650"/>
              </a:xfrm>
              <a:custGeom>
                <a:avLst/>
                <a:gdLst>
                  <a:gd name="T0" fmla="*/ 16 w 81"/>
                  <a:gd name="T1" fmla="*/ 66 h 66"/>
                  <a:gd name="T2" fmla="*/ 10 w 81"/>
                  <a:gd name="T3" fmla="*/ 61 h 66"/>
                  <a:gd name="T4" fmla="*/ 0 w 81"/>
                  <a:gd name="T5" fmla="*/ 23 h 66"/>
                  <a:gd name="T6" fmla="*/ 1 w 81"/>
                  <a:gd name="T7" fmla="*/ 18 h 66"/>
                  <a:gd name="T8" fmla="*/ 5 w 81"/>
                  <a:gd name="T9" fmla="*/ 15 h 66"/>
                  <a:gd name="T10" fmla="*/ 62 w 81"/>
                  <a:gd name="T11" fmla="*/ 1 h 66"/>
                  <a:gd name="T12" fmla="*/ 70 w 81"/>
                  <a:gd name="T13" fmla="*/ 5 h 66"/>
                  <a:gd name="T14" fmla="*/ 80 w 81"/>
                  <a:gd name="T15" fmla="*/ 43 h 66"/>
                  <a:gd name="T16" fmla="*/ 75 w 81"/>
                  <a:gd name="T17" fmla="*/ 51 h 66"/>
                  <a:gd name="T18" fmla="*/ 18 w 81"/>
                  <a:gd name="T19" fmla="*/ 65 h 66"/>
                  <a:gd name="T20" fmla="*/ 16 w 81"/>
                  <a:gd name="T21" fmla="*/ 66 h 66"/>
                  <a:gd name="T22" fmla="*/ 64 w 81"/>
                  <a:gd name="T23" fmla="*/ 5 h 66"/>
                  <a:gd name="T24" fmla="*/ 63 w 81"/>
                  <a:gd name="T25" fmla="*/ 5 h 66"/>
                  <a:gd name="T26" fmla="*/ 6 w 81"/>
                  <a:gd name="T27" fmla="*/ 19 h 66"/>
                  <a:gd name="T28" fmla="*/ 5 w 81"/>
                  <a:gd name="T29" fmla="*/ 20 h 66"/>
                  <a:gd name="T30" fmla="*/ 5 w 81"/>
                  <a:gd name="T31" fmla="*/ 22 h 66"/>
                  <a:gd name="T32" fmla="*/ 14 w 81"/>
                  <a:gd name="T33" fmla="*/ 60 h 66"/>
                  <a:gd name="T34" fmla="*/ 17 w 81"/>
                  <a:gd name="T35" fmla="*/ 61 h 66"/>
                  <a:gd name="T36" fmla="*/ 74 w 81"/>
                  <a:gd name="T37" fmla="*/ 46 h 66"/>
                  <a:gd name="T38" fmla="*/ 76 w 81"/>
                  <a:gd name="T39" fmla="*/ 44 h 66"/>
                  <a:gd name="T40" fmla="*/ 66 w 81"/>
                  <a:gd name="T41" fmla="*/ 6 h 66"/>
                  <a:gd name="T42" fmla="*/ 64 w 81"/>
                  <a:gd name="T43"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66">
                    <a:moveTo>
                      <a:pt x="16" y="66"/>
                    </a:moveTo>
                    <a:cubicBezTo>
                      <a:pt x="13" y="66"/>
                      <a:pt x="11" y="64"/>
                      <a:pt x="10" y="61"/>
                    </a:cubicBezTo>
                    <a:cubicBezTo>
                      <a:pt x="0" y="23"/>
                      <a:pt x="0" y="23"/>
                      <a:pt x="0" y="23"/>
                    </a:cubicBezTo>
                    <a:cubicBezTo>
                      <a:pt x="0" y="22"/>
                      <a:pt x="0" y="20"/>
                      <a:pt x="1" y="18"/>
                    </a:cubicBezTo>
                    <a:cubicBezTo>
                      <a:pt x="2" y="17"/>
                      <a:pt x="3" y="16"/>
                      <a:pt x="5" y="15"/>
                    </a:cubicBezTo>
                    <a:cubicBezTo>
                      <a:pt x="62" y="1"/>
                      <a:pt x="62" y="1"/>
                      <a:pt x="62" y="1"/>
                    </a:cubicBezTo>
                    <a:cubicBezTo>
                      <a:pt x="66" y="0"/>
                      <a:pt x="69" y="2"/>
                      <a:pt x="70" y="5"/>
                    </a:cubicBezTo>
                    <a:cubicBezTo>
                      <a:pt x="80" y="43"/>
                      <a:pt x="80" y="43"/>
                      <a:pt x="80" y="43"/>
                    </a:cubicBezTo>
                    <a:cubicBezTo>
                      <a:pt x="81" y="46"/>
                      <a:pt x="79" y="50"/>
                      <a:pt x="75" y="51"/>
                    </a:cubicBezTo>
                    <a:cubicBezTo>
                      <a:pt x="18" y="65"/>
                      <a:pt x="18" y="65"/>
                      <a:pt x="18" y="65"/>
                    </a:cubicBezTo>
                    <a:cubicBezTo>
                      <a:pt x="18" y="65"/>
                      <a:pt x="17" y="66"/>
                      <a:pt x="16" y="66"/>
                    </a:cubicBezTo>
                    <a:moveTo>
                      <a:pt x="64" y="5"/>
                    </a:moveTo>
                    <a:cubicBezTo>
                      <a:pt x="64" y="5"/>
                      <a:pt x="64" y="5"/>
                      <a:pt x="63" y="5"/>
                    </a:cubicBezTo>
                    <a:cubicBezTo>
                      <a:pt x="6" y="19"/>
                      <a:pt x="6" y="19"/>
                      <a:pt x="6" y="19"/>
                    </a:cubicBezTo>
                    <a:cubicBezTo>
                      <a:pt x="6" y="20"/>
                      <a:pt x="5" y="20"/>
                      <a:pt x="5" y="20"/>
                    </a:cubicBezTo>
                    <a:cubicBezTo>
                      <a:pt x="5" y="21"/>
                      <a:pt x="4" y="22"/>
                      <a:pt x="5" y="22"/>
                    </a:cubicBezTo>
                    <a:cubicBezTo>
                      <a:pt x="14" y="60"/>
                      <a:pt x="14" y="60"/>
                      <a:pt x="14" y="60"/>
                    </a:cubicBezTo>
                    <a:cubicBezTo>
                      <a:pt x="15" y="61"/>
                      <a:pt x="16" y="61"/>
                      <a:pt x="17" y="61"/>
                    </a:cubicBezTo>
                    <a:cubicBezTo>
                      <a:pt x="74" y="46"/>
                      <a:pt x="74" y="46"/>
                      <a:pt x="74" y="46"/>
                    </a:cubicBezTo>
                    <a:cubicBezTo>
                      <a:pt x="75" y="46"/>
                      <a:pt x="76" y="45"/>
                      <a:pt x="76" y="44"/>
                    </a:cubicBezTo>
                    <a:cubicBezTo>
                      <a:pt x="66" y="6"/>
                      <a:pt x="66" y="6"/>
                      <a:pt x="66" y="6"/>
                    </a:cubicBezTo>
                    <a:cubicBezTo>
                      <a:pt x="66" y="5"/>
                      <a:pt x="65" y="5"/>
                      <a:pt x="64"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9"/>
              <p:cNvSpPr/>
              <p:nvPr/>
            </p:nvSpPr>
            <p:spPr bwMode="auto">
              <a:xfrm>
                <a:off x="6680201" y="2652713"/>
                <a:ext cx="261938" cy="138113"/>
              </a:xfrm>
              <a:custGeom>
                <a:avLst/>
                <a:gdLst>
                  <a:gd name="T0" fmla="*/ 6 w 70"/>
                  <a:gd name="T1" fmla="*/ 37 h 37"/>
                  <a:gd name="T2" fmla="*/ 1 w 70"/>
                  <a:gd name="T3" fmla="*/ 34 h 37"/>
                  <a:gd name="T4" fmla="*/ 0 w 70"/>
                  <a:gd name="T5" fmla="*/ 33 h 37"/>
                  <a:gd name="T6" fmla="*/ 18 w 70"/>
                  <a:gd name="T7" fmla="*/ 6 h 37"/>
                  <a:gd name="T8" fmla="*/ 22 w 70"/>
                  <a:gd name="T9" fmla="*/ 8 h 37"/>
                  <a:gd name="T10" fmla="*/ 6 w 70"/>
                  <a:gd name="T11" fmla="*/ 32 h 37"/>
                  <a:gd name="T12" fmla="*/ 7 w 70"/>
                  <a:gd name="T13" fmla="*/ 32 h 37"/>
                  <a:gd name="T14" fmla="*/ 64 w 70"/>
                  <a:gd name="T15" fmla="*/ 17 h 37"/>
                  <a:gd name="T16" fmla="*/ 65 w 70"/>
                  <a:gd name="T17" fmla="*/ 17 h 37"/>
                  <a:gd name="T18" fmla="*/ 39 w 70"/>
                  <a:gd name="T19" fmla="*/ 3 h 37"/>
                  <a:gd name="T20" fmla="*/ 41 w 70"/>
                  <a:gd name="T21" fmla="*/ 0 h 37"/>
                  <a:gd name="T22" fmla="*/ 70 w 70"/>
                  <a:gd name="T23" fmla="*/ 14 h 37"/>
                  <a:gd name="T24" fmla="*/ 70 w 70"/>
                  <a:gd name="T25" fmla="*/ 16 h 37"/>
                  <a:gd name="T26" fmla="*/ 65 w 70"/>
                  <a:gd name="T27" fmla="*/ 22 h 37"/>
                  <a:gd name="T28" fmla="*/ 8 w 70"/>
                  <a:gd name="T29" fmla="*/ 36 h 37"/>
                  <a:gd name="T30" fmla="*/ 6 w 70"/>
                  <a:gd name="T3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 h="37">
                    <a:moveTo>
                      <a:pt x="6" y="37"/>
                    </a:moveTo>
                    <a:cubicBezTo>
                      <a:pt x="4" y="37"/>
                      <a:pt x="2" y="36"/>
                      <a:pt x="1" y="34"/>
                    </a:cubicBezTo>
                    <a:cubicBezTo>
                      <a:pt x="0" y="33"/>
                      <a:pt x="0" y="33"/>
                      <a:pt x="0" y="33"/>
                    </a:cubicBezTo>
                    <a:cubicBezTo>
                      <a:pt x="18" y="6"/>
                      <a:pt x="18" y="6"/>
                      <a:pt x="18" y="6"/>
                    </a:cubicBezTo>
                    <a:cubicBezTo>
                      <a:pt x="22" y="8"/>
                      <a:pt x="22" y="8"/>
                      <a:pt x="22" y="8"/>
                    </a:cubicBezTo>
                    <a:cubicBezTo>
                      <a:pt x="6" y="32"/>
                      <a:pt x="6" y="32"/>
                      <a:pt x="6" y="32"/>
                    </a:cubicBezTo>
                    <a:cubicBezTo>
                      <a:pt x="6" y="32"/>
                      <a:pt x="7" y="32"/>
                      <a:pt x="7" y="32"/>
                    </a:cubicBezTo>
                    <a:cubicBezTo>
                      <a:pt x="64" y="17"/>
                      <a:pt x="64" y="17"/>
                      <a:pt x="64" y="17"/>
                    </a:cubicBezTo>
                    <a:cubicBezTo>
                      <a:pt x="64" y="17"/>
                      <a:pt x="65" y="17"/>
                      <a:pt x="65" y="17"/>
                    </a:cubicBezTo>
                    <a:cubicBezTo>
                      <a:pt x="39" y="3"/>
                      <a:pt x="39" y="3"/>
                      <a:pt x="39" y="3"/>
                    </a:cubicBezTo>
                    <a:cubicBezTo>
                      <a:pt x="41" y="0"/>
                      <a:pt x="41" y="0"/>
                      <a:pt x="41" y="0"/>
                    </a:cubicBezTo>
                    <a:cubicBezTo>
                      <a:pt x="70" y="14"/>
                      <a:pt x="70" y="14"/>
                      <a:pt x="70" y="14"/>
                    </a:cubicBezTo>
                    <a:cubicBezTo>
                      <a:pt x="70" y="16"/>
                      <a:pt x="70" y="16"/>
                      <a:pt x="70" y="16"/>
                    </a:cubicBezTo>
                    <a:cubicBezTo>
                      <a:pt x="70" y="19"/>
                      <a:pt x="68" y="21"/>
                      <a:pt x="65" y="22"/>
                    </a:cubicBezTo>
                    <a:cubicBezTo>
                      <a:pt x="8" y="36"/>
                      <a:pt x="8" y="36"/>
                      <a:pt x="8" y="36"/>
                    </a:cubicBezTo>
                    <a:cubicBezTo>
                      <a:pt x="8" y="36"/>
                      <a:pt x="7" y="37"/>
                      <a:pt x="6" y="3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20"/>
              <p:cNvSpPr>
                <a:spLocks noEditPoints="1"/>
              </p:cNvSpPr>
              <p:nvPr/>
            </p:nvSpPr>
            <p:spPr bwMode="auto">
              <a:xfrm>
                <a:off x="6642101" y="2543175"/>
                <a:ext cx="261938" cy="168275"/>
              </a:xfrm>
              <a:custGeom>
                <a:avLst/>
                <a:gdLst>
                  <a:gd name="T0" fmla="*/ 43 w 70"/>
                  <a:gd name="T1" fmla="*/ 45 h 45"/>
                  <a:gd name="T2" fmla="*/ 0 w 70"/>
                  <a:gd name="T3" fmla="*/ 22 h 45"/>
                  <a:gd name="T4" fmla="*/ 0 w 70"/>
                  <a:gd name="T5" fmla="*/ 21 h 45"/>
                  <a:gd name="T6" fmla="*/ 5 w 70"/>
                  <a:gd name="T7" fmla="*/ 15 h 45"/>
                  <a:gd name="T8" fmla="*/ 62 w 70"/>
                  <a:gd name="T9" fmla="*/ 1 h 45"/>
                  <a:gd name="T10" fmla="*/ 69 w 70"/>
                  <a:gd name="T11" fmla="*/ 3 h 45"/>
                  <a:gd name="T12" fmla="*/ 70 w 70"/>
                  <a:gd name="T13" fmla="*/ 4 h 45"/>
                  <a:gd name="T14" fmla="*/ 43 w 70"/>
                  <a:gd name="T15" fmla="*/ 45 h 45"/>
                  <a:gd name="T16" fmla="*/ 5 w 70"/>
                  <a:gd name="T17" fmla="*/ 20 h 45"/>
                  <a:gd name="T18" fmla="*/ 42 w 70"/>
                  <a:gd name="T19" fmla="*/ 39 h 45"/>
                  <a:gd name="T20" fmla="*/ 65 w 70"/>
                  <a:gd name="T21" fmla="*/ 5 h 45"/>
                  <a:gd name="T22" fmla="*/ 63 w 70"/>
                  <a:gd name="T23" fmla="*/ 5 h 45"/>
                  <a:gd name="T24" fmla="*/ 6 w 70"/>
                  <a:gd name="T25" fmla="*/ 19 h 45"/>
                  <a:gd name="T26" fmla="*/ 5 w 70"/>
                  <a:gd name="T27" fmla="*/ 2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45">
                    <a:moveTo>
                      <a:pt x="43" y="45"/>
                    </a:moveTo>
                    <a:cubicBezTo>
                      <a:pt x="0" y="22"/>
                      <a:pt x="0" y="22"/>
                      <a:pt x="0" y="22"/>
                    </a:cubicBezTo>
                    <a:cubicBezTo>
                      <a:pt x="0" y="21"/>
                      <a:pt x="0" y="21"/>
                      <a:pt x="0" y="21"/>
                    </a:cubicBezTo>
                    <a:cubicBezTo>
                      <a:pt x="1" y="18"/>
                      <a:pt x="3" y="16"/>
                      <a:pt x="5" y="15"/>
                    </a:cubicBezTo>
                    <a:cubicBezTo>
                      <a:pt x="62" y="1"/>
                      <a:pt x="62" y="1"/>
                      <a:pt x="62" y="1"/>
                    </a:cubicBezTo>
                    <a:cubicBezTo>
                      <a:pt x="65" y="0"/>
                      <a:pt x="68" y="1"/>
                      <a:pt x="69" y="3"/>
                    </a:cubicBezTo>
                    <a:cubicBezTo>
                      <a:pt x="70" y="4"/>
                      <a:pt x="70" y="4"/>
                      <a:pt x="70" y="4"/>
                    </a:cubicBezTo>
                    <a:lnTo>
                      <a:pt x="43" y="45"/>
                    </a:lnTo>
                    <a:close/>
                    <a:moveTo>
                      <a:pt x="5" y="20"/>
                    </a:moveTo>
                    <a:cubicBezTo>
                      <a:pt x="42" y="39"/>
                      <a:pt x="42" y="39"/>
                      <a:pt x="42" y="39"/>
                    </a:cubicBezTo>
                    <a:cubicBezTo>
                      <a:pt x="65" y="5"/>
                      <a:pt x="65" y="5"/>
                      <a:pt x="65" y="5"/>
                    </a:cubicBezTo>
                    <a:cubicBezTo>
                      <a:pt x="64" y="5"/>
                      <a:pt x="64" y="5"/>
                      <a:pt x="63" y="5"/>
                    </a:cubicBezTo>
                    <a:cubicBezTo>
                      <a:pt x="6" y="19"/>
                      <a:pt x="6" y="19"/>
                      <a:pt x="6" y="19"/>
                    </a:cubicBezTo>
                    <a:cubicBezTo>
                      <a:pt x="6" y="20"/>
                      <a:pt x="5" y="20"/>
                      <a:pt x="5" y="2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21"/>
              <p:cNvSpPr>
                <a:spLocks noEditPoints="1"/>
              </p:cNvSpPr>
              <p:nvPr/>
            </p:nvSpPr>
            <p:spPr bwMode="auto">
              <a:xfrm>
                <a:off x="7091363" y="3255963"/>
                <a:ext cx="147638" cy="203200"/>
              </a:xfrm>
              <a:custGeom>
                <a:avLst/>
                <a:gdLst>
                  <a:gd name="T0" fmla="*/ 33 w 93"/>
                  <a:gd name="T1" fmla="*/ 128 h 128"/>
                  <a:gd name="T2" fmla="*/ 0 w 93"/>
                  <a:gd name="T3" fmla="*/ 19 h 128"/>
                  <a:gd name="T4" fmla="*/ 62 w 93"/>
                  <a:gd name="T5" fmla="*/ 0 h 128"/>
                  <a:gd name="T6" fmla="*/ 93 w 93"/>
                  <a:gd name="T7" fmla="*/ 111 h 128"/>
                  <a:gd name="T8" fmla="*/ 33 w 93"/>
                  <a:gd name="T9" fmla="*/ 128 h 128"/>
                  <a:gd name="T10" fmla="*/ 12 w 93"/>
                  <a:gd name="T11" fmla="*/ 26 h 128"/>
                  <a:gd name="T12" fmla="*/ 41 w 93"/>
                  <a:gd name="T13" fmla="*/ 116 h 128"/>
                  <a:gd name="T14" fmla="*/ 81 w 93"/>
                  <a:gd name="T15" fmla="*/ 104 h 128"/>
                  <a:gd name="T16" fmla="*/ 55 w 93"/>
                  <a:gd name="T17" fmla="*/ 14 h 128"/>
                  <a:gd name="T18" fmla="*/ 12 w 93"/>
                  <a:gd name="T19" fmla="*/ 2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28">
                    <a:moveTo>
                      <a:pt x="33" y="128"/>
                    </a:moveTo>
                    <a:lnTo>
                      <a:pt x="0" y="19"/>
                    </a:lnTo>
                    <a:lnTo>
                      <a:pt x="62" y="0"/>
                    </a:lnTo>
                    <a:lnTo>
                      <a:pt x="93" y="111"/>
                    </a:lnTo>
                    <a:lnTo>
                      <a:pt x="33" y="128"/>
                    </a:lnTo>
                    <a:close/>
                    <a:moveTo>
                      <a:pt x="12" y="26"/>
                    </a:moveTo>
                    <a:lnTo>
                      <a:pt x="41" y="116"/>
                    </a:lnTo>
                    <a:lnTo>
                      <a:pt x="81" y="104"/>
                    </a:lnTo>
                    <a:lnTo>
                      <a:pt x="55" y="14"/>
                    </a:lnTo>
                    <a:lnTo>
                      <a:pt x="1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22"/>
              <p:cNvSpPr>
                <a:spLocks noEditPoints="1"/>
              </p:cNvSpPr>
              <p:nvPr/>
            </p:nvSpPr>
            <p:spPr bwMode="auto">
              <a:xfrm>
                <a:off x="7178676" y="3148013"/>
                <a:ext cx="220663" cy="246063"/>
              </a:xfrm>
              <a:custGeom>
                <a:avLst/>
                <a:gdLst>
                  <a:gd name="T0" fmla="*/ 39 w 59"/>
                  <a:gd name="T1" fmla="*/ 66 h 66"/>
                  <a:gd name="T2" fmla="*/ 36 w 59"/>
                  <a:gd name="T3" fmla="*/ 66 h 66"/>
                  <a:gd name="T4" fmla="*/ 27 w 59"/>
                  <a:gd name="T5" fmla="*/ 65 h 66"/>
                  <a:gd name="T6" fmla="*/ 22 w 59"/>
                  <a:gd name="T7" fmla="*/ 65 h 66"/>
                  <a:gd name="T8" fmla="*/ 10 w 59"/>
                  <a:gd name="T9" fmla="*/ 65 h 66"/>
                  <a:gd name="T10" fmla="*/ 8 w 59"/>
                  <a:gd name="T11" fmla="*/ 65 h 66"/>
                  <a:gd name="T12" fmla="*/ 0 w 59"/>
                  <a:gd name="T13" fmla="*/ 36 h 66"/>
                  <a:gd name="T14" fmla="*/ 1 w 59"/>
                  <a:gd name="T15" fmla="*/ 35 h 66"/>
                  <a:gd name="T16" fmla="*/ 16 w 59"/>
                  <a:gd name="T17" fmla="*/ 18 h 66"/>
                  <a:gd name="T18" fmla="*/ 17 w 59"/>
                  <a:gd name="T19" fmla="*/ 5 h 66"/>
                  <a:gd name="T20" fmla="*/ 18 w 59"/>
                  <a:gd name="T21" fmla="*/ 2 h 66"/>
                  <a:gd name="T22" fmla="*/ 25 w 59"/>
                  <a:gd name="T23" fmla="*/ 0 h 66"/>
                  <a:gd name="T24" fmla="*/ 29 w 59"/>
                  <a:gd name="T25" fmla="*/ 2 h 66"/>
                  <a:gd name="T26" fmla="*/ 32 w 59"/>
                  <a:gd name="T27" fmla="*/ 17 h 66"/>
                  <a:gd name="T28" fmla="*/ 32 w 59"/>
                  <a:gd name="T29" fmla="*/ 19 h 66"/>
                  <a:gd name="T30" fmla="*/ 32 w 59"/>
                  <a:gd name="T31" fmla="*/ 21 h 66"/>
                  <a:gd name="T32" fmla="*/ 32 w 59"/>
                  <a:gd name="T33" fmla="*/ 24 h 66"/>
                  <a:gd name="T34" fmla="*/ 47 w 59"/>
                  <a:gd name="T35" fmla="*/ 26 h 66"/>
                  <a:gd name="T36" fmla="*/ 48 w 59"/>
                  <a:gd name="T37" fmla="*/ 26 h 66"/>
                  <a:gd name="T38" fmla="*/ 48 w 59"/>
                  <a:gd name="T39" fmla="*/ 26 h 66"/>
                  <a:gd name="T40" fmla="*/ 59 w 59"/>
                  <a:gd name="T41" fmla="*/ 37 h 66"/>
                  <a:gd name="T42" fmla="*/ 56 w 59"/>
                  <a:gd name="T43" fmla="*/ 43 h 66"/>
                  <a:gd name="T44" fmla="*/ 56 w 59"/>
                  <a:gd name="T45" fmla="*/ 46 h 66"/>
                  <a:gd name="T46" fmla="*/ 53 w 59"/>
                  <a:gd name="T47" fmla="*/ 52 h 66"/>
                  <a:gd name="T48" fmla="*/ 53 w 59"/>
                  <a:gd name="T49" fmla="*/ 53 h 66"/>
                  <a:gd name="T50" fmla="*/ 48 w 59"/>
                  <a:gd name="T51" fmla="*/ 60 h 66"/>
                  <a:gd name="T52" fmla="*/ 48 w 59"/>
                  <a:gd name="T53" fmla="*/ 62 h 66"/>
                  <a:gd name="T54" fmla="*/ 39 w 59"/>
                  <a:gd name="T55" fmla="*/ 66 h 66"/>
                  <a:gd name="T56" fmla="*/ 17 w 59"/>
                  <a:gd name="T57" fmla="*/ 60 h 66"/>
                  <a:gd name="T58" fmla="*/ 22 w 59"/>
                  <a:gd name="T59" fmla="*/ 60 h 66"/>
                  <a:gd name="T60" fmla="*/ 28 w 59"/>
                  <a:gd name="T61" fmla="*/ 61 h 66"/>
                  <a:gd name="T62" fmla="*/ 37 w 59"/>
                  <a:gd name="T63" fmla="*/ 62 h 66"/>
                  <a:gd name="T64" fmla="*/ 39 w 59"/>
                  <a:gd name="T65" fmla="*/ 62 h 66"/>
                  <a:gd name="T66" fmla="*/ 44 w 59"/>
                  <a:gd name="T67" fmla="*/ 60 h 66"/>
                  <a:gd name="T68" fmla="*/ 44 w 59"/>
                  <a:gd name="T69" fmla="*/ 59 h 66"/>
                  <a:gd name="T70" fmla="*/ 44 w 59"/>
                  <a:gd name="T71" fmla="*/ 57 h 66"/>
                  <a:gd name="T72" fmla="*/ 46 w 59"/>
                  <a:gd name="T73" fmla="*/ 57 h 66"/>
                  <a:gd name="T74" fmla="*/ 49 w 59"/>
                  <a:gd name="T75" fmla="*/ 53 h 66"/>
                  <a:gd name="T76" fmla="*/ 49 w 59"/>
                  <a:gd name="T77" fmla="*/ 52 h 66"/>
                  <a:gd name="T78" fmla="*/ 48 w 59"/>
                  <a:gd name="T79" fmla="*/ 50 h 66"/>
                  <a:gd name="T80" fmla="*/ 50 w 59"/>
                  <a:gd name="T81" fmla="*/ 49 h 66"/>
                  <a:gd name="T82" fmla="*/ 52 w 59"/>
                  <a:gd name="T83" fmla="*/ 46 h 66"/>
                  <a:gd name="T84" fmla="*/ 52 w 59"/>
                  <a:gd name="T85" fmla="*/ 43 h 66"/>
                  <a:gd name="T86" fmla="*/ 51 w 59"/>
                  <a:gd name="T87" fmla="*/ 42 h 66"/>
                  <a:gd name="T88" fmla="*/ 52 w 59"/>
                  <a:gd name="T89" fmla="*/ 41 h 66"/>
                  <a:gd name="T90" fmla="*/ 54 w 59"/>
                  <a:gd name="T91" fmla="*/ 37 h 66"/>
                  <a:gd name="T92" fmla="*/ 48 w 59"/>
                  <a:gd name="T93" fmla="*/ 31 h 66"/>
                  <a:gd name="T94" fmla="*/ 47 w 59"/>
                  <a:gd name="T95" fmla="*/ 31 h 66"/>
                  <a:gd name="T96" fmla="*/ 28 w 59"/>
                  <a:gd name="T97" fmla="*/ 27 h 66"/>
                  <a:gd name="T98" fmla="*/ 27 w 59"/>
                  <a:gd name="T99" fmla="*/ 24 h 66"/>
                  <a:gd name="T100" fmla="*/ 28 w 59"/>
                  <a:gd name="T101" fmla="*/ 21 h 66"/>
                  <a:gd name="T102" fmla="*/ 28 w 59"/>
                  <a:gd name="T103" fmla="*/ 19 h 66"/>
                  <a:gd name="T104" fmla="*/ 28 w 59"/>
                  <a:gd name="T105" fmla="*/ 16 h 66"/>
                  <a:gd name="T106" fmla="*/ 26 w 59"/>
                  <a:gd name="T107" fmla="*/ 5 h 66"/>
                  <a:gd name="T108" fmla="*/ 25 w 59"/>
                  <a:gd name="T109" fmla="*/ 4 h 66"/>
                  <a:gd name="T110" fmla="*/ 22 w 59"/>
                  <a:gd name="T111" fmla="*/ 5 h 66"/>
                  <a:gd name="T112" fmla="*/ 21 w 59"/>
                  <a:gd name="T113" fmla="*/ 19 h 66"/>
                  <a:gd name="T114" fmla="*/ 20 w 59"/>
                  <a:gd name="T115" fmla="*/ 20 h 66"/>
                  <a:gd name="T116" fmla="*/ 5 w 59"/>
                  <a:gd name="T117" fmla="*/ 38 h 66"/>
                  <a:gd name="T118" fmla="*/ 11 w 59"/>
                  <a:gd name="T119" fmla="*/ 60 h 66"/>
                  <a:gd name="T120" fmla="*/ 17 w 59"/>
                  <a:gd name="T121" fmla="*/ 6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 h="66">
                    <a:moveTo>
                      <a:pt x="39" y="66"/>
                    </a:moveTo>
                    <a:cubicBezTo>
                      <a:pt x="38" y="66"/>
                      <a:pt x="37" y="66"/>
                      <a:pt x="36" y="66"/>
                    </a:cubicBezTo>
                    <a:cubicBezTo>
                      <a:pt x="34" y="66"/>
                      <a:pt x="31" y="65"/>
                      <a:pt x="27" y="65"/>
                    </a:cubicBezTo>
                    <a:cubicBezTo>
                      <a:pt x="22" y="65"/>
                      <a:pt x="22" y="65"/>
                      <a:pt x="22" y="65"/>
                    </a:cubicBezTo>
                    <a:cubicBezTo>
                      <a:pt x="17" y="64"/>
                      <a:pt x="13" y="64"/>
                      <a:pt x="10" y="65"/>
                    </a:cubicBezTo>
                    <a:cubicBezTo>
                      <a:pt x="8" y="65"/>
                      <a:pt x="8" y="65"/>
                      <a:pt x="8" y="65"/>
                    </a:cubicBezTo>
                    <a:cubicBezTo>
                      <a:pt x="0" y="36"/>
                      <a:pt x="0" y="36"/>
                      <a:pt x="0" y="36"/>
                    </a:cubicBezTo>
                    <a:cubicBezTo>
                      <a:pt x="1" y="35"/>
                      <a:pt x="1" y="35"/>
                      <a:pt x="1" y="35"/>
                    </a:cubicBezTo>
                    <a:cubicBezTo>
                      <a:pt x="6" y="31"/>
                      <a:pt x="14" y="23"/>
                      <a:pt x="16" y="18"/>
                    </a:cubicBezTo>
                    <a:cubicBezTo>
                      <a:pt x="18" y="12"/>
                      <a:pt x="17" y="6"/>
                      <a:pt x="17" y="5"/>
                    </a:cubicBezTo>
                    <a:cubicBezTo>
                      <a:pt x="17" y="4"/>
                      <a:pt x="18" y="3"/>
                      <a:pt x="18" y="2"/>
                    </a:cubicBezTo>
                    <a:cubicBezTo>
                      <a:pt x="20" y="0"/>
                      <a:pt x="25" y="0"/>
                      <a:pt x="25" y="0"/>
                    </a:cubicBezTo>
                    <a:cubicBezTo>
                      <a:pt x="26" y="0"/>
                      <a:pt x="28" y="0"/>
                      <a:pt x="29" y="2"/>
                    </a:cubicBezTo>
                    <a:cubicBezTo>
                      <a:pt x="32" y="5"/>
                      <a:pt x="33" y="10"/>
                      <a:pt x="32" y="17"/>
                    </a:cubicBezTo>
                    <a:cubicBezTo>
                      <a:pt x="32" y="18"/>
                      <a:pt x="32" y="19"/>
                      <a:pt x="32" y="19"/>
                    </a:cubicBezTo>
                    <a:cubicBezTo>
                      <a:pt x="32" y="21"/>
                      <a:pt x="32" y="21"/>
                      <a:pt x="32" y="21"/>
                    </a:cubicBezTo>
                    <a:cubicBezTo>
                      <a:pt x="32" y="22"/>
                      <a:pt x="32" y="23"/>
                      <a:pt x="32" y="24"/>
                    </a:cubicBezTo>
                    <a:cubicBezTo>
                      <a:pt x="33" y="25"/>
                      <a:pt x="37" y="26"/>
                      <a:pt x="47" y="26"/>
                    </a:cubicBezTo>
                    <a:cubicBezTo>
                      <a:pt x="48" y="26"/>
                      <a:pt x="48" y="26"/>
                      <a:pt x="48" y="26"/>
                    </a:cubicBezTo>
                    <a:cubicBezTo>
                      <a:pt x="48" y="26"/>
                      <a:pt x="48" y="26"/>
                      <a:pt x="48" y="26"/>
                    </a:cubicBezTo>
                    <a:cubicBezTo>
                      <a:pt x="54" y="26"/>
                      <a:pt x="59" y="31"/>
                      <a:pt x="59" y="37"/>
                    </a:cubicBezTo>
                    <a:cubicBezTo>
                      <a:pt x="59" y="39"/>
                      <a:pt x="58" y="41"/>
                      <a:pt x="56" y="43"/>
                    </a:cubicBezTo>
                    <a:cubicBezTo>
                      <a:pt x="56" y="44"/>
                      <a:pt x="57" y="45"/>
                      <a:pt x="56" y="46"/>
                    </a:cubicBezTo>
                    <a:cubicBezTo>
                      <a:pt x="56" y="48"/>
                      <a:pt x="55" y="51"/>
                      <a:pt x="53" y="52"/>
                    </a:cubicBezTo>
                    <a:cubicBezTo>
                      <a:pt x="53" y="53"/>
                      <a:pt x="53" y="53"/>
                      <a:pt x="53" y="53"/>
                    </a:cubicBezTo>
                    <a:cubicBezTo>
                      <a:pt x="53" y="56"/>
                      <a:pt x="51" y="59"/>
                      <a:pt x="48" y="60"/>
                    </a:cubicBezTo>
                    <a:cubicBezTo>
                      <a:pt x="48" y="61"/>
                      <a:pt x="48" y="61"/>
                      <a:pt x="48" y="62"/>
                    </a:cubicBezTo>
                    <a:cubicBezTo>
                      <a:pt x="47" y="65"/>
                      <a:pt x="44" y="66"/>
                      <a:pt x="39" y="66"/>
                    </a:cubicBezTo>
                    <a:moveTo>
                      <a:pt x="17" y="60"/>
                    </a:moveTo>
                    <a:cubicBezTo>
                      <a:pt x="18" y="60"/>
                      <a:pt x="20" y="60"/>
                      <a:pt x="22" y="60"/>
                    </a:cubicBezTo>
                    <a:cubicBezTo>
                      <a:pt x="28" y="61"/>
                      <a:pt x="28" y="61"/>
                      <a:pt x="28" y="61"/>
                    </a:cubicBezTo>
                    <a:cubicBezTo>
                      <a:pt x="31" y="61"/>
                      <a:pt x="35" y="61"/>
                      <a:pt x="37" y="62"/>
                    </a:cubicBezTo>
                    <a:cubicBezTo>
                      <a:pt x="38" y="62"/>
                      <a:pt x="38" y="62"/>
                      <a:pt x="39" y="62"/>
                    </a:cubicBezTo>
                    <a:cubicBezTo>
                      <a:pt x="42" y="62"/>
                      <a:pt x="43" y="61"/>
                      <a:pt x="44" y="60"/>
                    </a:cubicBezTo>
                    <a:cubicBezTo>
                      <a:pt x="44" y="60"/>
                      <a:pt x="44" y="59"/>
                      <a:pt x="44" y="59"/>
                    </a:cubicBezTo>
                    <a:cubicBezTo>
                      <a:pt x="44" y="57"/>
                      <a:pt x="44" y="57"/>
                      <a:pt x="44" y="57"/>
                    </a:cubicBezTo>
                    <a:cubicBezTo>
                      <a:pt x="46" y="57"/>
                      <a:pt x="46" y="57"/>
                      <a:pt x="46" y="57"/>
                    </a:cubicBezTo>
                    <a:cubicBezTo>
                      <a:pt x="47" y="56"/>
                      <a:pt x="49" y="55"/>
                      <a:pt x="49" y="53"/>
                    </a:cubicBezTo>
                    <a:cubicBezTo>
                      <a:pt x="49" y="52"/>
                      <a:pt x="49" y="52"/>
                      <a:pt x="49" y="52"/>
                    </a:cubicBezTo>
                    <a:cubicBezTo>
                      <a:pt x="48" y="50"/>
                      <a:pt x="48" y="50"/>
                      <a:pt x="48" y="50"/>
                    </a:cubicBezTo>
                    <a:cubicBezTo>
                      <a:pt x="50" y="49"/>
                      <a:pt x="50" y="49"/>
                      <a:pt x="50" y="49"/>
                    </a:cubicBezTo>
                    <a:cubicBezTo>
                      <a:pt x="51" y="49"/>
                      <a:pt x="52" y="47"/>
                      <a:pt x="52" y="46"/>
                    </a:cubicBezTo>
                    <a:cubicBezTo>
                      <a:pt x="52" y="45"/>
                      <a:pt x="52" y="44"/>
                      <a:pt x="52" y="43"/>
                    </a:cubicBezTo>
                    <a:cubicBezTo>
                      <a:pt x="51" y="42"/>
                      <a:pt x="51" y="42"/>
                      <a:pt x="51" y="42"/>
                    </a:cubicBezTo>
                    <a:cubicBezTo>
                      <a:pt x="52" y="41"/>
                      <a:pt x="52" y="41"/>
                      <a:pt x="52" y="41"/>
                    </a:cubicBezTo>
                    <a:cubicBezTo>
                      <a:pt x="54" y="40"/>
                      <a:pt x="54" y="38"/>
                      <a:pt x="54" y="37"/>
                    </a:cubicBezTo>
                    <a:cubicBezTo>
                      <a:pt x="54" y="33"/>
                      <a:pt x="52" y="31"/>
                      <a:pt x="48" y="31"/>
                    </a:cubicBezTo>
                    <a:cubicBezTo>
                      <a:pt x="48" y="31"/>
                      <a:pt x="48" y="31"/>
                      <a:pt x="47" y="31"/>
                    </a:cubicBezTo>
                    <a:cubicBezTo>
                      <a:pt x="37" y="31"/>
                      <a:pt x="31" y="29"/>
                      <a:pt x="28" y="27"/>
                    </a:cubicBezTo>
                    <a:cubicBezTo>
                      <a:pt x="28" y="26"/>
                      <a:pt x="27" y="25"/>
                      <a:pt x="27" y="24"/>
                    </a:cubicBezTo>
                    <a:cubicBezTo>
                      <a:pt x="27" y="23"/>
                      <a:pt x="27" y="22"/>
                      <a:pt x="28" y="21"/>
                    </a:cubicBezTo>
                    <a:cubicBezTo>
                      <a:pt x="28" y="20"/>
                      <a:pt x="28" y="19"/>
                      <a:pt x="28" y="19"/>
                    </a:cubicBezTo>
                    <a:cubicBezTo>
                      <a:pt x="28" y="18"/>
                      <a:pt x="28" y="17"/>
                      <a:pt x="28" y="16"/>
                    </a:cubicBezTo>
                    <a:cubicBezTo>
                      <a:pt x="29" y="10"/>
                      <a:pt x="27" y="6"/>
                      <a:pt x="26" y="5"/>
                    </a:cubicBezTo>
                    <a:cubicBezTo>
                      <a:pt x="25" y="4"/>
                      <a:pt x="25" y="4"/>
                      <a:pt x="25" y="4"/>
                    </a:cubicBezTo>
                    <a:cubicBezTo>
                      <a:pt x="24" y="4"/>
                      <a:pt x="22" y="5"/>
                      <a:pt x="22" y="5"/>
                    </a:cubicBezTo>
                    <a:cubicBezTo>
                      <a:pt x="22" y="6"/>
                      <a:pt x="22" y="13"/>
                      <a:pt x="21" y="19"/>
                    </a:cubicBezTo>
                    <a:cubicBezTo>
                      <a:pt x="20" y="20"/>
                      <a:pt x="20" y="20"/>
                      <a:pt x="20" y="20"/>
                    </a:cubicBezTo>
                    <a:cubicBezTo>
                      <a:pt x="18" y="25"/>
                      <a:pt x="10" y="33"/>
                      <a:pt x="5" y="38"/>
                    </a:cubicBezTo>
                    <a:cubicBezTo>
                      <a:pt x="11" y="60"/>
                      <a:pt x="11" y="60"/>
                      <a:pt x="11" y="60"/>
                    </a:cubicBezTo>
                    <a:cubicBezTo>
                      <a:pt x="13" y="60"/>
                      <a:pt x="15" y="60"/>
                      <a:pt x="17" y="6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23"/>
              <p:cNvSpPr>
                <a:spLocks noEditPoints="1"/>
              </p:cNvSpPr>
              <p:nvPr/>
            </p:nvSpPr>
            <p:spPr bwMode="auto">
              <a:xfrm>
                <a:off x="5251451" y="2468563"/>
                <a:ext cx="471488" cy="412750"/>
              </a:xfrm>
              <a:custGeom>
                <a:avLst/>
                <a:gdLst>
                  <a:gd name="T0" fmla="*/ 297 w 297"/>
                  <a:gd name="T1" fmla="*/ 260 h 260"/>
                  <a:gd name="T2" fmla="*/ 0 w 297"/>
                  <a:gd name="T3" fmla="*/ 260 h 260"/>
                  <a:gd name="T4" fmla="*/ 0 w 297"/>
                  <a:gd name="T5" fmla="*/ 0 h 260"/>
                  <a:gd name="T6" fmla="*/ 297 w 297"/>
                  <a:gd name="T7" fmla="*/ 0 h 260"/>
                  <a:gd name="T8" fmla="*/ 297 w 297"/>
                  <a:gd name="T9" fmla="*/ 260 h 260"/>
                  <a:gd name="T10" fmla="*/ 9 w 297"/>
                  <a:gd name="T11" fmla="*/ 250 h 260"/>
                  <a:gd name="T12" fmla="*/ 288 w 297"/>
                  <a:gd name="T13" fmla="*/ 250 h 260"/>
                  <a:gd name="T14" fmla="*/ 288 w 297"/>
                  <a:gd name="T15" fmla="*/ 9 h 260"/>
                  <a:gd name="T16" fmla="*/ 9 w 297"/>
                  <a:gd name="T17" fmla="*/ 9 h 260"/>
                  <a:gd name="T18" fmla="*/ 9 w 297"/>
                  <a:gd name="T19" fmla="*/ 25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7" h="260">
                    <a:moveTo>
                      <a:pt x="297" y="260"/>
                    </a:moveTo>
                    <a:lnTo>
                      <a:pt x="0" y="260"/>
                    </a:lnTo>
                    <a:lnTo>
                      <a:pt x="0" y="0"/>
                    </a:lnTo>
                    <a:lnTo>
                      <a:pt x="297" y="0"/>
                    </a:lnTo>
                    <a:lnTo>
                      <a:pt x="297" y="260"/>
                    </a:lnTo>
                    <a:close/>
                    <a:moveTo>
                      <a:pt x="9" y="250"/>
                    </a:moveTo>
                    <a:lnTo>
                      <a:pt x="288" y="250"/>
                    </a:lnTo>
                    <a:lnTo>
                      <a:pt x="288" y="9"/>
                    </a:lnTo>
                    <a:lnTo>
                      <a:pt x="9" y="9"/>
                    </a:lnTo>
                    <a:lnTo>
                      <a:pt x="9" y="2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24"/>
              <p:cNvSpPr>
                <a:spLocks noEditPoints="1"/>
              </p:cNvSpPr>
              <p:nvPr/>
            </p:nvSpPr>
            <p:spPr bwMode="auto">
              <a:xfrm>
                <a:off x="5299076" y="2517775"/>
                <a:ext cx="376238" cy="314325"/>
              </a:xfrm>
              <a:custGeom>
                <a:avLst/>
                <a:gdLst>
                  <a:gd name="T0" fmla="*/ 237 w 237"/>
                  <a:gd name="T1" fmla="*/ 198 h 198"/>
                  <a:gd name="T2" fmla="*/ 0 w 237"/>
                  <a:gd name="T3" fmla="*/ 198 h 198"/>
                  <a:gd name="T4" fmla="*/ 0 w 237"/>
                  <a:gd name="T5" fmla="*/ 0 h 198"/>
                  <a:gd name="T6" fmla="*/ 237 w 237"/>
                  <a:gd name="T7" fmla="*/ 0 h 198"/>
                  <a:gd name="T8" fmla="*/ 237 w 237"/>
                  <a:gd name="T9" fmla="*/ 198 h 198"/>
                  <a:gd name="T10" fmla="*/ 10 w 237"/>
                  <a:gd name="T11" fmla="*/ 189 h 198"/>
                  <a:gd name="T12" fmla="*/ 227 w 237"/>
                  <a:gd name="T13" fmla="*/ 189 h 198"/>
                  <a:gd name="T14" fmla="*/ 227 w 237"/>
                  <a:gd name="T15" fmla="*/ 9 h 198"/>
                  <a:gd name="T16" fmla="*/ 10 w 237"/>
                  <a:gd name="T17" fmla="*/ 9 h 198"/>
                  <a:gd name="T18" fmla="*/ 10 w 237"/>
                  <a:gd name="T19" fmla="*/ 189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7" h="198">
                    <a:moveTo>
                      <a:pt x="237" y="198"/>
                    </a:moveTo>
                    <a:lnTo>
                      <a:pt x="0" y="198"/>
                    </a:lnTo>
                    <a:lnTo>
                      <a:pt x="0" y="0"/>
                    </a:lnTo>
                    <a:lnTo>
                      <a:pt x="237" y="0"/>
                    </a:lnTo>
                    <a:lnTo>
                      <a:pt x="237" y="198"/>
                    </a:lnTo>
                    <a:close/>
                    <a:moveTo>
                      <a:pt x="10" y="189"/>
                    </a:moveTo>
                    <a:lnTo>
                      <a:pt x="227" y="189"/>
                    </a:lnTo>
                    <a:lnTo>
                      <a:pt x="227" y="9"/>
                    </a:lnTo>
                    <a:lnTo>
                      <a:pt x="10" y="9"/>
                    </a:lnTo>
                    <a:lnTo>
                      <a:pt x="10" y="1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25"/>
              <p:cNvSpPr/>
              <p:nvPr/>
            </p:nvSpPr>
            <p:spPr bwMode="auto">
              <a:xfrm>
                <a:off x="5303838" y="2625725"/>
                <a:ext cx="355600" cy="146050"/>
              </a:xfrm>
              <a:custGeom>
                <a:avLst/>
                <a:gdLst>
                  <a:gd name="T0" fmla="*/ 217 w 224"/>
                  <a:gd name="T1" fmla="*/ 92 h 92"/>
                  <a:gd name="T2" fmla="*/ 172 w 224"/>
                  <a:gd name="T3" fmla="*/ 52 h 92"/>
                  <a:gd name="T4" fmla="*/ 123 w 224"/>
                  <a:gd name="T5" fmla="*/ 88 h 92"/>
                  <a:gd name="T6" fmla="*/ 54 w 224"/>
                  <a:gd name="T7" fmla="*/ 14 h 92"/>
                  <a:gd name="T8" fmla="*/ 7 w 224"/>
                  <a:gd name="T9" fmla="*/ 66 h 92"/>
                  <a:gd name="T10" fmla="*/ 0 w 224"/>
                  <a:gd name="T11" fmla="*/ 59 h 92"/>
                  <a:gd name="T12" fmla="*/ 54 w 224"/>
                  <a:gd name="T13" fmla="*/ 0 h 92"/>
                  <a:gd name="T14" fmla="*/ 123 w 224"/>
                  <a:gd name="T15" fmla="*/ 73 h 92"/>
                  <a:gd name="T16" fmla="*/ 175 w 224"/>
                  <a:gd name="T17" fmla="*/ 40 h 92"/>
                  <a:gd name="T18" fmla="*/ 224 w 224"/>
                  <a:gd name="T19" fmla="*/ 83 h 92"/>
                  <a:gd name="T20" fmla="*/ 217 w 224"/>
                  <a:gd name="T21"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4" h="92">
                    <a:moveTo>
                      <a:pt x="217" y="92"/>
                    </a:moveTo>
                    <a:lnTo>
                      <a:pt x="172" y="52"/>
                    </a:lnTo>
                    <a:lnTo>
                      <a:pt x="123" y="88"/>
                    </a:lnTo>
                    <a:lnTo>
                      <a:pt x="54" y="14"/>
                    </a:lnTo>
                    <a:lnTo>
                      <a:pt x="7" y="66"/>
                    </a:lnTo>
                    <a:lnTo>
                      <a:pt x="0" y="59"/>
                    </a:lnTo>
                    <a:lnTo>
                      <a:pt x="54" y="0"/>
                    </a:lnTo>
                    <a:lnTo>
                      <a:pt x="123" y="73"/>
                    </a:lnTo>
                    <a:lnTo>
                      <a:pt x="175" y="40"/>
                    </a:lnTo>
                    <a:lnTo>
                      <a:pt x="224" y="83"/>
                    </a:lnTo>
                    <a:lnTo>
                      <a:pt x="217"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6"/>
              <p:cNvSpPr>
                <a:spLocks noEditPoints="1"/>
              </p:cNvSpPr>
              <p:nvPr/>
            </p:nvSpPr>
            <p:spPr bwMode="auto">
              <a:xfrm>
                <a:off x="5457826" y="2562225"/>
                <a:ext cx="100013" cy="101600"/>
              </a:xfrm>
              <a:custGeom>
                <a:avLst/>
                <a:gdLst>
                  <a:gd name="T0" fmla="*/ 13 w 27"/>
                  <a:gd name="T1" fmla="*/ 27 h 27"/>
                  <a:gd name="T2" fmla="*/ 0 w 27"/>
                  <a:gd name="T3" fmla="*/ 14 h 27"/>
                  <a:gd name="T4" fmla="*/ 13 w 27"/>
                  <a:gd name="T5" fmla="*/ 0 h 27"/>
                  <a:gd name="T6" fmla="*/ 27 w 27"/>
                  <a:gd name="T7" fmla="*/ 14 h 27"/>
                  <a:gd name="T8" fmla="*/ 13 w 27"/>
                  <a:gd name="T9" fmla="*/ 27 h 27"/>
                  <a:gd name="T10" fmla="*/ 13 w 27"/>
                  <a:gd name="T11" fmla="*/ 5 h 27"/>
                  <a:gd name="T12" fmla="*/ 4 w 27"/>
                  <a:gd name="T13" fmla="*/ 14 h 27"/>
                  <a:gd name="T14" fmla="*/ 13 w 27"/>
                  <a:gd name="T15" fmla="*/ 23 h 27"/>
                  <a:gd name="T16" fmla="*/ 22 w 27"/>
                  <a:gd name="T17" fmla="*/ 14 h 27"/>
                  <a:gd name="T18" fmla="*/ 13 w 27"/>
                  <a:gd name="T19"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7">
                    <a:moveTo>
                      <a:pt x="13" y="27"/>
                    </a:moveTo>
                    <a:cubicBezTo>
                      <a:pt x="6" y="27"/>
                      <a:pt x="0" y="21"/>
                      <a:pt x="0" y="14"/>
                    </a:cubicBezTo>
                    <a:cubicBezTo>
                      <a:pt x="0" y="6"/>
                      <a:pt x="6" y="0"/>
                      <a:pt x="13" y="0"/>
                    </a:cubicBezTo>
                    <a:cubicBezTo>
                      <a:pt x="21" y="0"/>
                      <a:pt x="27" y="6"/>
                      <a:pt x="27" y="14"/>
                    </a:cubicBezTo>
                    <a:cubicBezTo>
                      <a:pt x="27" y="21"/>
                      <a:pt x="21" y="27"/>
                      <a:pt x="13" y="27"/>
                    </a:cubicBezTo>
                    <a:moveTo>
                      <a:pt x="13" y="5"/>
                    </a:moveTo>
                    <a:cubicBezTo>
                      <a:pt x="8" y="5"/>
                      <a:pt x="4" y="9"/>
                      <a:pt x="4" y="14"/>
                    </a:cubicBezTo>
                    <a:cubicBezTo>
                      <a:pt x="4" y="19"/>
                      <a:pt x="8" y="23"/>
                      <a:pt x="13" y="23"/>
                    </a:cubicBezTo>
                    <a:cubicBezTo>
                      <a:pt x="18" y="23"/>
                      <a:pt x="22" y="19"/>
                      <a:pt x="22" y="14"/>
                    </a:cubicBezTo>
                    <a:cubicBezTo>
                      <a:pt x="22" y="9"/>
                      <a:pt x="18" y="5"/>
                      <a:pt x="13"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7"/>
              <p:cNvSpPr>
                <a:spLocks noEditPoints="1"/>
              </p:cNvSpPr>
              <p:nvPr/>
            </p:nvSpPr>
            <p:spPr bwMode="auto">
              <a:xfrm>
                <a:off x="5584826" y="2179638"/>
                <a:ext cx="190500" cy="195263"/>
              </a:xfrm>
              <a:custGeom>
                <a:avLst/>
                <a:gdLst>
                  <a:gd name="T0" fmla="*/ 25 w 51"/>
                  <a:gd name="T1" fmla="*/ 52 h 52"/>
                  <a:gd name="T2" fmla="*/ 7 w 51"/>
                  <a:gd name="T3" fmla="*/ 44 h 52"/>
                  <a:gd name="T4" fmla="*/ 0 w 51"/>
                  <a:gd name="T5" fmla="*/ 26 h 52"/>
                  <a:gd name="T6" fmla="*/ 7 w 51"/>
                  <a:gd name="T7" fmla="*/ 8 h 52"/>
                  <a:gd name="T8" fmla="*/ 25 w 51"/>
                  <a:gd name="T9" fmla="*/ 0 h 52"/>
                  <a:gd name="T10" fmla="*/ 43 w 51"/>
                  <a:gd name="T11" fmla="*/ 8 h 52"/>
                  <a:gd name="T12" fmla="*/ 51 w 51"/>
                  <a:gd name="T13" fmla="*/ 26 h 52"/>
                  <a:gd name="T14" fmla="*/ 43 w 51"/>
                  <a:gd name="T15" fmla="*/ 44 h 52"/>
                  <a:gd name="T16" fmla="*/ 25 w 51"/>
                  <a:gd name="T17" fmla="*/ 52 h 52"/>
                  <a:gd name="T18" fmla="*/ 25 w 51"/>
                  <a:gd name="T19" fmla="*/ 5 h 52"/>
                  <a:gd name="T20" fmla="*/ 10 w 51"/>
                  <a:gd name="T21" fmla="*/ 11 h 52"/>
                  <a:gd name="T22" fmla="*/ 4 w 51"/>
                  <a:gd name="T23" fmla="*/ 26 h 52"/>
                  <a:gd name="T24" fmla="*/ 10 w 51"/>
                  <a:gd name="T25" fmla="*/ 41 h 52"/>
                  <a:gd name="T26" fmla="*/ 25 w 51"/>
                  <a:gd name="T27" fmla="*/ 47 h 52"/>
                  <a:gd name="T28" fmla="*/ 40 w 51"/>
                  <a:gd name="T29" fmla="*/ 41 h 52"/>
                  <a:gd name="T30" fmla="*/ 47 w 51"/>
                  <a:gd name="T31" fmla="*/ 26 h 52"/>
                  <a:gd name="T32" fmla="*/ 40 w 51"/>
                  <a:gd name="T33" fmla="*/ 11 h 52"/>
                  <a:gd name="T34" fmla="*/ 25 w 51"/>
                  <a:gd name="T35" fmla="*/ 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52">
                    <a:moveTo>
                      <a:pt x="25" y="52"/>
                    </a:moveTo>
                    <a:cubicBezTo>
                      <a:pt x="19" y="52"/>
                      <a:pt x="12" y="49"/>
                      <a:pt x="7" y="44"/>
                    </a:cubicBezTo>
                    <a:cubicBezTo>
                      <a:pt x="2" y="39"/>
                      <a:pt x="0" y="33"/>
                      <a:pt x="0" y="26"/>
                    </a:cubicBezTo>
                    <a:cubicBezTo>
                      <a:pt x="0" y="19"/>
                      <a:pt x="2" y="13"/>
                      <a:pt x="7" y="8"/>
                    </a:cubicBezTo>
                    <a:cubicBezTo>
                      <a:pt x="12" y="3"/>
                      <a:pt x="19" y="0"/>
                      <a:pt x="25" y="0"/>
                    </a:cubicBezTo>
                    <a:cubicBezTo>
                      <a:pt x="32" y="0"/>
                      <a:pt x="39" y="3"/>
                      <a:pt x="43" y="8"/>
                    </a:cubicBezTo>
                    <a:cubicBezTo>
                      <a:pt x="48" y="13"/>
                      <a:pt x="51" y="19"/>
                      <a:pt x="51" y="26"/>
                    </a:cubicBezTo>
                    <a:cubicBezTo>
                      <a:pt x="51" y="33"/>
                      <a:pt x="48" y="39"/>
                      <a:pt x="43" y="44"/>
                    </a:cubicBezTo>
                    <a:cubicBezTo>
                      <a:pt x="39" y="49"/>
                      <a:pt x="32" y="52"/>
                      <a:pt x="25" y="52"/>
                    </a:cubicBezTo>
                    <a:moveTo>
                      <a:pt x="25" y="5"/>
                    </a:moveTo>
                    <a:cubicBezTo>
                      <a:pt x="20" y="5"/>
                      <a:pt x="14" y="7"/>
                      <a:pt x="10" y="11"/>
                    </a:cubicBezTo>
                    <a:cubicBezTo>
                      <a:pt x="6" y="15"/>
                      <a:pt x="4" y="20"/>
                      <a:pt x="4" y="26"/>
                    </a:cubicBezTo>
                    <a:cubicBezTo>
                      <a:pt x="4" y="32"/>
                      <a:pt x="6" y="37"/>
                      <a:pt x="10" y="41"/>
                    </a:cubicBezTo>
                    <a:cubicBezTo>
                      <a:pt x="14" y="45"/>
                      <a:pt x="20" y="47"/>
                      <a:pt x="25" y="47"/>
                    </a:cubicBezTo>
                    <a:cubicBezTo>
                      <a:pt x="31" y="47"/>
                      <a:pt x="36" y="45"/>
                      <a:pt x="40" y="41"/>
                    </a:cubicBezTo>
                    <a:cubicBezTo>
                      <a:pt x="44" y="37"/>
                      <a:pt x="47" y="32"/>
                      <a:pt x="47" y="26"/>
                    </a:cubicBezTo>
                    <a:cubicBezTo>
                      <a:pt x="47" y="20"/>
                      <a:pt x="44" y="15"/>
                      <a:pt x="40" y="11"/>
                    </a:cubicBezTo>
                    <a:cubicBezTo>
                      <a:pt x="36" y="7"/>
                      <a:pt x="31" y="5"/>
                      <a:pt x="25"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8"/>
              <p:cNvSpPr/>
              <p:nvPr/>
            </p:nvSpPr>
            <p:spPr bwMode="auto">
              <a:xfrm>
                <a:off x="5614988" y="2276475"/>
                <a:ext cx="127000" cy="65088"/>
              </a:xfrm>
              <a:custGeom>
                <a:avLst/>
                <a:gdLst>
                  <a:gd name="T0" fmla="*/ 17 w 34"/>
                  <a:gd name="T1" fmla="*/ 17 h 17"/>
                  <a:gd name="T2" fmla="*/ 5 w 34"/>
                  <a:gd name="T3" fmla="*/ 12 h 17"/>
                  <a:gd name="T4" fmla="*/ 0 w 34"/>
                  <a:gd name="T5" fmla="*/ 0 h 17"/>
                  <a:gd name="T6" fmla="*/ 5 w 34"/>
                  <a:gd name="T7" fmla="*/ 0 h 17"/>
                  <a:gd name="T8" fmla="*/ 9 w 34"/>
                  <a:gd name="T9" fmla="*/ 9 h 17"/>
                  <a:gd name="T10" fmla="*/ 17 w 34"/>
                  <a:gd name="T11" fmla="*/ 13 h 17"/>
                  <a:gd name="T12" fmla="*/ 30 w 34"/>
                  <a:gd name="T13" fmla="*/ 0 h 17"/>
                  <a:gd name="T14" fmla="*/ 34 w 34"/>
                  <a:gd name="T15" fmla="*/ 0 h 17"/>
                  <a:gd name="T16" fmla="*/ 17 w 34"/>
                  <a:gd name="T1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7">
                    <a:moveTo>
                      <a:pt x="17" y="17"/>
                    </a:moveTo>
                    <a:cubicBezTo>
                      <a:pt x="13" y="17"/>
                      <a:pt x="9" y="15"/>
                      <a:pt x="5" y="12"/>
                    </a:cubicBezTo>
                    <a:cubicBezTo>
                      <a:pt x="2" y="9"/>
                      <a:pt x="0" y="5"/>
                      <a:pt x="0" y="0"/>
                    </a:cubicBezTo>
                    <a:cubicBezTo>
                      <a:pt x="5" y="0"/>
                      <a:pt x="5" y="0"/>
                      <a:pt x="5" y="0"/>
                    </a:cubicBezTo>
                    <a:cubicBezTo>
                      <a:pt x="5" y="3"/>
                      <a:pt x="6" y="7"/>
                      <a:pt x="9" y="9"/>
                    </a:cubicBezTo>
                    <a:cubicBezTo>
                      <a:pt x="11" y="11"/>
                      <a:pt x="14" y="13"/>
                      <a:pt x="17" y="13"/>
                    </a:cubicBezTo>
                    <a:cubicBezTo>
                      <a:pt x="24" y="13"/>
                      <a:pt x="30" y="7"/>
                      <a:pt x="30" y="0"/>
                    </a:cubicBezTo>
                    <a:cubicBezTo>
                      <a:pt x="34" y="0"/>
                      <a:pt x="34" y="0"/>
                      <a:pt x="34" y="0"/>
                    </a:cubicBezTo>
                    <a:cubicBezTo>
                      <a:pt x="34" y="9"/>
                      <a:pt x="27" y="17"/>
                      <a:pt x="17" y="1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Oval 29"/>
              <p:cNvSpPr>
                <a:spLocks noChangeArrowheads="1"/>
              </p:cNvSpPr>
              <p:nvPr/>
            </p:nvSpPr>
            <p:spPr bwMode="auto">
              <a:xfrm>
                <a:off x="5640388" y="2254250"/>
                <a:ext cx="22225" cy="22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Oval 30"/>
              <p:cNvSpPr>
                <a:spLocks noChangeArrowheads="1"/>
              </p:cNvSpPr>
              <p:nvPr/>
            </p:nvSpPr>
            <p:spPr bwMode="auto">
              <a:xfrm>
                <a:off x="5697538" y="2254250"/>
                <a:ext cx="22225" cy="22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31"/>
              <p:cNvSpPr>
                <a:spLocks noEditPoints="1"/>
              </p:cNvSpPr>
              <p:nvPr/>
            </p:nvSpPr>
            <p:spPr bwMode="auto">
              <a:xfrm>
                <a:off x="5824538" y="2435225"/>
                <a:ext cx="244475" cy="171450"/>
              </a:xfrm>
              <a:custGeom>
                <a:avLst/>
                <a:gdLst>
                  <a:gd name="T0" fmla="*/ 59 w 65"/>
                  <a:gd name="T1" fmla="*/ 46 h 46"/>
                  <a:gd name="T2" fmla="*/ 6 w 65"/>
                  <a:gd name="T3" fmla="*/ 46 h 46"/>
                  <a:gd name="T4" fmla="*/ 0 w 65"/>
                  <a:gd name="T5" fmla="*/ 40 h 46"/>
                  <a:gd name="T6" fmla="*/ 0 w 65"/>
                  <a:gd name="T7" fmla="*/ 6 h 46"/>
                  <a:gd name="T8" fmla="*/ 6 w 65"/>
                  <a:gd name="T9" fmla="*/ 0 h 46"/>
                  <a:gd name="T10" fmla="*/ 59 w 65"/>
                  <a:gd name="T11" fmla="*/ 0 h 46"/>
                  <a:gd name="T12" fmla="*/ 65 w 65"/>
                  <a:gd name="T13" fmla="*/ 6 h 46"/>
                  <a:gd name="T14" fmla="*/ 65 w 65"/>
                  <a:gd name="T15" fmla="*/ 40 h 46"/>
                  <a:gd name="T16" fmla="*/ 59 w 65"/>
                  <a:gd name="T17" fmla="*/ 46 h 46"/>
                  <a:gd name="T18" fmla="*/ 6 w 65"/>
                  <a:gd name="T19" fmla="*/ 5 h 46"/>
                  <a:gd name="T20" fmla="*/ 4 w 65"/>
                  <a:gd name="T21" fmla="*/ 6 h 46"/>
                  <a:gd name="T22" fmla="*/ 4 w 65"/>
                  <a:gd name="T23" fmla="*/ 40 h 46"/>
                  <a:gd name="T24" fmla="*/ 6 w 65"/>
                  <a:gd name="T25" fmla="*/ 42 h 46"/>
                  <a:gd name="T26" fmla="*/ 59 w 65"/>
                  <a:gd name="T27" fmla="*/ 42 h 46"/>
                  <a:gd name="T28" fmla="*/ 60 w 65"/>
                  <a:gd name="T29" fmla="*/ 40 h 46"/>
                  <a:gd name="T30" fmla="*/ 60 w 65"/>
                  <a:gd name="T31" fmla="*/ 6 h 46"/>
                  <a:gd name="T32" fmla="*/ 59 w 65"/>
                  <a:gd name="T33" fmla="*/ 5 h 46"/>
                  <a:gd name="T34" fmla="*/ 6 w 65"/>
                  <a:gd name="T35"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5" h="46">
                    <a:moveTo>
                      <a:pt x="59" y="46"/>
                    </a:moveTo>
                    <a:cubicBezTo>
                      <a:pt x="6" y="46"/>
                      <a:pt x="6" y="46"/>
                      <a:pt x="6" y="46"/>
                    </a:cubicBezTo>
                    <a:cubicBezTo>
                      <a:pt x="3" y="46"/>
                      <a:pt x="0" y="43"/>
                      <a:pt x="0" y="40"/>
                    </a:cubicBezTo>
                    <a:cubicBezTo>
                      <a:pt x="0" y="6"/>
                      <a:pt x="0" y="6"/>
                      <a:pt x="0" y="6"/>
                    </a:cubicBezTo>
                    <a:cubicBezTo>
                      <a:pt x="0" y="3"/>
                      <a:pt x="3" y="0"/>
                      <a:pt x="6" y="0"/>
                    </a:cubicBezTo>
                    <a:cubicBezTo>
                      <a:pt x="59" y="0"/>
                      <a:pt x="59" y="0"/>
                      <a:pt x="59" y="0"/>
                    </a:cubicBezTo>
                    <a:cubicBezTo>
                      <a:pt x="62" y="0"/>
                      <a:pt x="65" y="3"/>
                      <a:pt x="65" y="6"/>
                    </a:cubicBezTo>
                    <a:cubicBezTo>
                      <a:pt x="65" y="40"/>
                      <a:pt x="65" y="40"/>
                      <a:pt x="65" y="40"/>
                    </a:cubicBezTo>
                    <a:cubicBezTo>
                      <a:pt x="65" y="43"/>
                      <a:pt x="62" y="46"/>
                      <a:pt x="59" y="46"/>
                    </a:cubicBezTo>
                    <a:moveTo>
                      <a:pt x="6" y="5"/>
                    </a:moveTo>
                    <a:cubicBezTo>
                      <a:pt x="5" y="5"/>
                      <a:pt x="4" y="5"/>
                      <a:pt x="4" y="6"/>
                    </a:cubicBezTo>
                    <a:cubicBezTo>
                      <a:pt x="4" y="40"/>
                      <a:pt x="4" y="40"/>
                      <a:pt x="4" y="40"/>
                    </a:cubicBezTo>
                    <a:cubicBezTo>
                      <a:pt x="4" y="41"/>
                      <a:pt x="5" y="42"/>
                      <a:pt x="6" y="42"/>
                    </a:cubicBezTo>
                    <a:cubicBezTo>
                      <a:pt x="59" y="42"/>
                      <a:pt x="59" y="42"/>
                      <a:pt x="59" y="42"/>
                    </a:cubicBezTo>
                    <a:cubicBezTo>
                      <a:pt x="60" y="42"/>
                      <a:pt x="60" y="41"/>
                      <a:pt x="60" y="40"/>
                    </a:cubicBezTo>
                    <a:cubicBezTo>
                      <a:pt x="60" y="6"/>
                      <a:pt x="60" y="6"/>
                      <a:pt x="60" y="6"/>
                    </a:cubicBezTo>
                    <a:cubicBezTo>
                      <a:pt x="60" y="5"/>
                      <a:pt x="60" y="5"/>
                      <a:pt x="59" y="5"/>
                    </a:cubicBezTo>
                    <a:lnTo>
                      <a:pt x="6"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32"/>
              <p:cNvSpPr>
                <a:spLocks noEditPoints="1"/>
              </p:cNvSpPr>
              <p:nvPr/>
            </p:nvSpPr>
            <p:spPr bwMode="auto">
              <a:xfrm>
                <a:off x="6049963" y="2430463"/>
                <a:ext cx="93663" cy="180975"/>
              </a:xfrm>
              <a:custGeom>
                <a:avLst/>
                <a:gdLst>
                  <a:gd name="T0" fmla="*/ 59 w 59"/>
                  <a:gd name="T1" fmla="*/ 114 h 114"/>
                  <a:gd name="T2" fmla="*/ 0 w 59"/>
                  <a:gd name="T3" fmla="*/ 85 h 114"/>
                  <a:gd name="T4" fmla="*/ 0 w 59"/>
                  <a:gd name="T5" fmla="*/ 31 h 114"/>
                  <a:gd name="T6" fmla="*/ 59 w 59"/>
                  <a:gd name="T7" fmla="*/ 0 h 114"/>
                  <a:gd name="T8" fmla="*/ 59 w 59"/>
                  <a:gd name="T9" fmla="*/ 114 h 114"/>
                  <a:gd name="T10" fmla="*/ 9 w 59"/>
                  <a:gd name="T11" fmla="*/ 78 h 114"/>
                  <a:gd name="T12" fmla="*/ 47 w 59"/>
                  <a:gd name="T13" fmla="*/ 97 h 114"/>
                  <a:gd name="T14" fmla="*/ 47 w 59"/>
                  <a:gd name="T15" fmla="*/ 17 h 114"/>
                  <a:gd name="T16" fmla="*/ 9 w 59"/>
                  <a:gd name="T17" fmla="*/ 36 h 114"/>
                  <a:gd name="T18" fmla="*/ 9 w 59"/>
                  <a:gd name="T19" fmla="*/ 7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114">
                    <a:moveTo>
                      <a:pt x="59" y="114"/>
                    </a:moveTo>
                    <a:lnTo>
                      <a:pt x="0" y="85"/>
                    </a:lnTo>
                    <a:lnTo>
                      <a:pt x="0" y="31"/>
                    </a:lnTo>
                    <a:lnTo>
                      <a:pt x="59" y="0"/>
                    </a:lnTo>
                    <a:lnTo>
                      <a:pt x="59" y="114"/>
                    </a:lnTo>
                    <a:close/>
                    <a:moveTo>
                      <a:pt x="9" y="78"/>
                    </a:moveTo>
                    <a:lnTo>
                      <a:pt x="47" y="97"/>
                    </a:lnTo>
                    <a:lnTo>
                      <a:pt x="47" y="17"/>
                    </a:lnTo>
                    <a:lnTo>
                      <a:pt x="9" y="36"/>
                    </a:lnTo>
                    <a:lnTo>
                      <a:pt x="9" y="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33"/>
              <p:cNvSpPr>
                <a:spLocks noEditPoints="1"/>
              </p:cNvSpPr>
              <p:nvPr/>
            </p:nvSpPr>
            <p:spPr bwMode="auto">
              <a:xfrm>
                <a:off x="5832476" y="2333625"/>
                <a:ext cx="112713" cy="112713"/>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5 h 30"/>
                  <a:gd name="T12" fmla="*/ 4 w 30"/>
                  <a:gd name="T13" fmla="*/ 15 h 30"/>
                  <a:gd name="T14" fmla="*/ 15 w 30"/>
                  <a:gd name="T15" fmla="*/ 26 h 30"/>
                  <a:gd name="T16" fmla="*/ 25 w 30"/>
                  <a:gd name="T17" fmla="*/ 15 h 30"/>
                  <a:gd name="T18" fmla="*/ 15 w 30"/>
                  <a:gd name="T19"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4"/>
                      <a:pt x="0" y="15"/>
                    </a:cubicBezTo>
                    <a:cubicBezTo>
                      <a:pt x="0" y="7"/>
                      <a:pt x="7" y="0"/>
                      <a:pt x="15" y="0"/>
                    </a:cubicBezTo>
                    <a:cubicBezTo>
                      <a:pt x="23" y="0"/>
                      <a:pt x="30" y="7"/>
                      <a:pt x="30" y="15"/>
                    </a:cubicBezTo>
                    <a:cubicBezTo>
                      <a:pt x="30" y="24"/>
                      <a:pt x="23" y="30"/>
                      <a:pt x="15" y="30"/>
                    </a:cubicBezTo>
                    <a:moveTo>
                      <a:pt x="15" y="5"/>
                    </a:moveTo>
                    <a:cubicBezTo>
                      <a:pt x="9" y="5"/>
                      <a:pt x="4" y="10"/>
                      <a:pt x="4" y="15"/>
                    </a:cubicBezTo>
                    <a:cubicBezTo>
                      <a:pt x="4" y="21"/>
                      <a:pt x="9" y="26"/>
                      <a:pt x="15" y="26"/>
                    </a:cubicBezTo>
                    <a:cubicBezTo>
                      <a:pt x="21" y="26"/>
                      <a:pt x="25" y="21"/>
                      <a:pt x="25" y="15"/>
                    </a:cubicBezTo>
                    <a:cubicBezTo>
                      <a:pt x="25" y="10"/>
                      <a:pt x="21" y="5"/>
                      <a:pt x="15"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6" name="Freeform 34"/>
              <p:cNvSpPr>
                <a:spLocks noEditPoints="1"/>
              </p:cNvSpPr>
              <p:nvPr/>
            </p:nvSpPr>
            <p:spPr bwMode="auto">
              <a:xfrm>
                <a:off x="5934076" y="2333625"/>
                <a:ext cx="111125" cy="112713"/>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5 h 30"/>
                  <a:gd name="T12" fmla="*/ 4 w 30"/>
                  <a:gd name="T13" fmla="*/ 15 h 30"/>
                  <a:gd name="T14" fmla="*/ 15 w 30"/>
                  <a:gd name="T15" fmla="*/ 26 h 30"/>
                  <a:gd name="T16" fmla="*/ 26 w 30"/>
                  <a:gd name="T17" fmla="*/ 15 h 30"/>
                  <a:gd name="T18" fmla="*/ 15 w 30"/>
                  <a:gd name="T19"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4"/>
                      <a:pt x="0" y="15"/>
                    </a:cubicBezTo>
                    <a:cubicBezTo>
                      <a:pt x="0" y="7"/>
                      <a:pt x="7" y="0"/>
                      <a:pt x="15" y="0"/>
                    </a:cubicBezTo>
                    <a:cubicBezTo>
                      <a:pt x="23" y="0"/>
                      <a:pt x="30" y="7"/>
                      <a:pt x="30" y="15"/>
                    </a:cubicBezTo>
                    <a:cubicBezTo>
                      <a:pt x="30" y="24"/>
                      <a:pt x="23" y="30"/>
                      <a:pt x="15" y="30"/>
                    </a:cubicBezTo>
                    <a:moveTo>
                      <a:pt x="15" y="5"/>
                    </a:moveTo>
                    <a:cubicBezTo>
                      <a:pt x="9" y="5"/>
                      <a:pt x="4" y="10"/>
                      <a:pt x="4" y="15"/>
                    </a:cubicBezTo>
                    <a:cubicBezTo>
                      <a:pt x="4" y="21"/>
                      <a:pt x="9" y="26"/>
                      <a:pt x="15" y="26"/>
                    </a:cubicBezTo>
                    <a:cubicBezTo>
                      <a:pt x="21" y="26"/>
                      <a:pt x="26" y="21"/>
                      <a:pt x="26" y="15"/>
                    </a:cubicBezTo>
                    <a:cubicBezTo>
                      <a:pt x="26" y="10"/>
                      <a:pt x="21" y="5"/>
                      <a:pt x="15"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7" name="Freeform 35"/>
              <p:cNvSpPr>
                <a:spLocks noEditPoints="1"/>
              </p:cNvSpPr>
              <p:nvPr/>
            </p:nvSpPr>
            <p:spPr bwMode="auto">
              <a:xfrm>
                <a:off x="6597651" y="2359025"/>
                <a:ext cx="160338" cy="161925"/>
              </a:xfrm>
              <a:custGeom>
                <a:avLst/>
                <a:gdLst>
                  <a:gd name="T0" fmla="*/ 21 w 43"/>
                  <a:gd name="T1" fmla="*/ 43 h 43"/>
                  <a:gd name="T2" fmla="*/ 6 w 43"/>
                  <a:gd name="T3" fmla="*/ 36 h 43"/>
                  <a:gd name="T4" fmla="*/ 0 w 43"/>
                  <a:gd name="T5" fmla="*/ 21 h 43"/>
                  <a:gd name="T6" fmla="*/ 6 w 43"/>
                  <a:gd name="T7" fmla="*/ 6 h 43"/>
                  <a:gd name="T8" fmla="*/ 21 w 43"/>
                  <a:gd name="T9" fmla="*/ 0 h 43"/>
                  <a:gd name="T10" fmla="*/ 37 w 43"/>
                  <a:gd name="T11" fmla="*/ 6 h 43"/>
                  <a:gd name="T12" fmla="*/ 43 w 43"/>
                  <a:gd name="T13" fmla="*/ 21 h 43"/>
                  <a:gd name="T14" fmla="*/ 37 w 43"/>
                  <a:gd name="T15" fmla="*/ 36 h 43"/>
                  <a:gd name="T16" fmla="*/ 21 w 43"/>
                  <a:gd name="T17" fmla="*/ 43 h 43"/>
                  <a:gd name="T18" fmla="*/ 21 w 43"/>
                  <a:gd name="T19" fmla="*/ 4 h 43"/>
                  <a:gd name="T20" fmla="*/ 9 w 43"/>
                  <a:gd name="T21" fmla="*/ 9 h 43"/>
                  <a:gd name="T22" fmla="*/ 4 w 43"/>
                  <a:gd name="T23" fmla="*/ 21 h 43"/>
                  <a:gd name="T24" fmla="*/ 9 w 43"/>
                  <a:gd name="T25" fmla="*/ 33 h 43"/>
                  <a:gd name="T26" fmla="*/ 21 w 43"/>
                  <a:gd name="T27" fmla="*/ 38 h 43"/>
                  <a:gd name="T28" fmla="*/ 33 w 43"/>
                  <a:gd name="T29" fmla="*/ 33 h 43"/>
                  <a:gd name="T30" fmla="*/ 39 w 43"/>
                  <a:gd name="T31" fmla="*/ 21 h 43"/>
                  <a:gd name="T32" fmla="*/ 33 w 43"/>
                  <a:gd name="T33" fmla="*/ 9 h 43"/>
                  <a:gd name="T34" fmla="*/ 21 w 43"/>
                  <a:gd name="T35"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 h="43">
                    <a:moveTo>
                      <a:pt x="21" y="43"/>
                    </a:moveTo>
                    <a:cubicBezTo>
                      <a:pt x="15" y="43"/>
                      <a:pt x="10" y="41"/>
                      <a:pt x="6" y="36"/>
                    </a:cubicBezTo>
                    <a:cubicBezTo>
                      <a:pt x="2" y="32"/>
                      <a:pt x="0" y="27"/>
                      <a:pt x="0" y="21"/>
                    </a:cubicBezTo>
                    <a:cubicBezTo>
                      <a:pt x="0" y="15"/>
                      <a:pt x="2" y="10"/>
                      <a:pt x="6" y="6"/>
                    </a:cubicBezTo>
                    <a:cubicBezTo>
                      <a:pt x="10" y="2"/>
                      <a:pt x="15" y="0"/>
                      <a:pt x="21" y="0"/>
                    </a:cubicBezTo>
                    <a:cubicBezTo>
                      <a:pt x="27" y="0"/>
                      <a:pt x="32" y="2"/>
                      <a:pt x="37" y="6"/>
                    </a:cubicBezTo>
                    <a:cubicBezTo>
                      <a:pt x="41" y="10"/>
                      <a:pt x="43" y="15"/>
                      <a:pt x="43" y="21"/>
                    </a:cubicBezTo>
                    <a:cubicBezTo>
                      <a:pt x="43" y="27"/>
                      <a:pt x="41" y="32"/>
                      <a:pt x="37" y="36"/>
                    </a:cubicBezTo>
                    <a:cubicBezTo>
                      <a:pt x="32" y="41"/>
                      <a:pt x="27" y="43"/>
                      <a:pt x="21" y="43"/>
                    </a:cubicBezTo>
                    <a:moveTo>
                      <a:pt x="21" y="4"/>
                    </a:moveTo>
                    <a:cubicBezTo>
                      <a:pt x="17" y="4"/>
                      <a:pt x="12" y="6"/>
                      <a:pt x="9" y="9"/>
                    </a:cubicBezTo>
                    <a:cubicBezTo>
                      <a:pt x="6" y="12"/>
                      <a:pt x="4" y="17"/>
                      <a:pt x="4" y="21"/>
                    </a:cubicBezTo>
                    <a:cubicBezTo>
                      <a:pt x="4" y="26"/>
                      <a:pt x="6" y="30"/>
                      <a:pt x="9" y="33"/>
                    </a:cubicBezTo>
                    <a:cubicBezTo>
                      <a:pt x="12" y="37"/>
                      <a:pt x="17" y="38"/>
                      <a:pt x="21" y="38"/>
                    </a:cubicBezTo>
                    <a:cubicBezTo>
                      <a:pt x="26" y="38"/>
                      <a:pt x="30" y="37"/>
                      <a:pt x="33" y="33"/>
                    </a:cubicBezTo>
                    <a:cubicBezTo>
                      <a:pt x="37" y="30"/>
                      <a:pt x="39" y="26"/>
                      <a:pt x="39" y="21"/>
                    </a:cubicBezTo>
                    <a:cubicBezTo>
                      <a:pt x="39" y="17"/>
                      <a:pt x="37" y="12"/>
                      <a:pt x="33" y="9"/>
                    </a:cubicBezTo>
                    <a:cubicBezTo>
                      <a:pt x="30" y="6"/>
                      <a:pt x="26" y="4"/>
                      <a:pt x="21" y="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9" name="Freeform 36"/>
              <p:cNvSpPr/>
              <p:nvPr/>
            </p:nvSpPr>
            <p:spPr bwMode="auto">
              <a:xfrm>
                <a:off x="6724651" y="2328863"/>
                <a:ext cx="60325" cy="65088"/>
              </a:xfrm>
              <a:custGeom>
                <a:avLst/>
                <a:gdLst>
                  <a:gd name="T0" fmla="*/ 7 w 38"/>
                  <a:gd name="T1" fmla="*/ 41 h 41"/>
                  <a:gd name="T2" fmla="*/ 0 w 38"/>
                  <a:gd name="T3" fmla="*/ 34 h 41"/>
                  <a:gd name="T4" fmla="*/ 31 w 38"/>
                  <a:gd name="T5" fmla="*/ 0 h 41"/>
                  <a:gd name="T6" fmla="*/ 38 w 38"/>
                  <a:gd name="T7" fmla="*/ 8 h 41"/>
                  <a:gd name="T8" fmla="*/ 7 w 38"/>
                  <a:gd name="T9" fmla="*/ 41 h 41"/>
                </a:gdLst>
                <a:ahLst/>
                <a:cxnLst>
                  <a:cxn ang="0">
                    <a:pos x="T0" y="T1"/>
                  </a:cxn>
                  <a:cxn ang="0">
                    <a:pos x="T2" y="T3"/>
                  </a:cxn>
                  <a:cxn ang="0">
                    <a:pos x="T4" y="T5"/>
                  </a:cxn>
                  <a:cxn ang="0">
                    <a:pos x="T6" y="T7"/>
                  </a:cxn>
                  <a:cxn ang="0">
                    <a:pos x="T8" y="T9"/>
                  </a:cxn>
                </a:cxnLst>
                <a:rect l="0" t="0" r="r" b="b"/>
                <a:pathLst>
                  <a:path w="38" h="41">
                    <a:moveTo>
                      <a:pt x="7" y="41"/>
                    </a:moveTo>
                    <a:lnTo>
                      <a:pt x="0" y="34"/>
                    </a:lnTo>
                    <a:lnTo>
                      <a:pt x="31" y="0"/>
                    </a:lnTo>
                    <a:lnTo>
                      <a:pt x="38" y="8"/>
                    </a:lnTo>
                    <a:lnTo>
                      <a:pt x="7"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0" name="Freeform 37"/>
              <p:cNvSpPr/>
              <p:nvPr/>
            </p:nvSpPr>
            <p:spPr bwMode="auto">
              <a:xfrm>
                <a:off x="6721476" y="2325688"/>
                <a:ext cx="66675" cy="68263"/>
              </a:xfrm>
              <a:custGeom>
                <a:avLst/>
                <a:gdLst>
                  <a:gd name="T0" fmla="*/ 42 w 42"/>
                  <a:gd name="T1" fmla="*/ 43 h 43"/>
                  <a:gd name="T2" fmla="*/ 33 w 42"/>
                  <a:gd name="T3" fmla="*/ 43 h 43"/>
                  <a:gd name="T4" fmla="*/ 33 w 42"/>
                  <a:gd name="T5" fmla="*/ 12 h 43"/>
                  <a:gd name="T6" fmla="*/ 0 w 42"/>
                  <a:gd name="T7" fmla="*/ 12 h 43"/>
                  <a:gd name="T8" fmla="*/ 0 w 42"/>
                  <a:gd name="T9" fmla="*/ 0 h 43"/>
                  <a:gd name="T10" fmla="*/ 42 w 42"/>
                  <a:gd name="T11" fmla="*/ 0 h 43"/>
                  <a:gd name="T12" fmla="*/ 42 w 42"/>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42" h="43">
                    <a:moveTo>
                      <a:pt x="42" y="43"/>
                    </a:moveTo>
                    <a:lnTo>
                      <a:pt x="33" y="43"/>
                    </a:lnTo>
                    <a:lnTo>
                      <a:pt x="33" y="12"/>
                    </a:lnTo>
                    <a:lnTo>
                      <a:pt x="0" y="12"/>
                    </a:lnTo>
                    <a:lnTo>
                      <a:pt x="0" y="0"/>
                    </a:lnTo>
                    <a:lnTo>
                      <a:pt x="42" y="0"/>
                    </a:lnTo>
                    <a:lnTo>
                      <a:pt x="42"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1" name="Freeform 38"/>
              <p:cNvSpPr>
                <a:spLocks noEditPoints="1"/>
              </p:cNvSpPr>
              <p:nvPr/>
            </p:nvSpPr>
            <p:spPr bwMode="auto">
              <a:xfrm>
                <a:off x="4976813" y="2724150"/>
                <a:ext cx="169863" cy="160338"/>
              </a:xfrm>
              <a:custGeom>
                <a:avLst/>
                <a:gdLst>
                  <a:gd name="T0" fmla="*/ 24 w 45"/>
                  <a:gd name="T1" fmla="*/ 43 h 43"/>
                  <a:gd name="T2" fmla="*/ 8 w 45"/>
                  <a:gd name="T3" fmla="*/ 36 h 43"/>
                  <a:gd name="T4" fmla="*/ 8 w 45"/>
                  <a:gd name="T5" fmla="*/ 6 h 43"/>
                  <a:gd name="T6" fmla="*/ 24 w 45"/>
                  <a:gd name="T7" fmla="*/ 0 h 43"/>
                  <a:gd name="T8" fmla="*/ 39 w 45"/>
                  <a:gd name="T9" fmla="*/ 6 h 43"/>
                  <a:gd name="T10" fmla="*/ 45 w 45"/>
                  <a:gd name="T11" fmla="*/ 21 h 43"/>
                  <a:gd name="T12" fmla="*/ 39 w 45"/>
                  <a:gd name="T13" fmla="*/ 36 h 43"/>
                  <a:gd name="T14" fmla="*/ 24 w 45"/>
                  <a:gd name="T15" fmla="*/ 43 h 43"/>
                  <a:gd name="T16" fmla="*/ 24 w 45"/>
                  <a:gd name="T17" fmla="*/ 4 h 43"/>
                  <a:gd name="T18" fmla="*/ 11 w 45"/>
                  <a:gd name="T19" fmla="*/ 9 h 43"/>
                  <a:gd name="T20" fmla="*/ 11 w 45"/>
                  <a:gd name="T21" fmla="*/ 33 h 43"/>
                  <a:gd name="T22" fmla="*/ 24 w 45"/>
                  <a:gd name="T23" fmla="*/ 38 h 43"/>
                  <a:gd name="T24" fmla="*/ 36 w 45"/>
                  <a:gd name="T25" fmla="*/ 33 h 43"/>
                  <a:gd name="T26" fmla="*/ 41 w 45"/>
                  <a:gd name="T27" fmla="*/ 21 h 43"/>
                  <a:gd name="T28" fmla="*/ 36 w 45"/>
                  <a:gd name="T29" fmla="*/ 9 h 43"/>
                  <a:gd name="T30" fmla="*/ 24 w 45"/>
                  <a:gd name="T31" fmla="*/ 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43">
                    <a:moveTo>
                      <a:pt x="24" y="43"/>
                    </a:moveTo>
                    <a:cubicBezTo>
                      <a:pt x="18" y="43"/>
                      <a:pt x="12" y="41"/>
                      <a:pt x="8" y="36"/>
                    </a:cubicBezTo>
                    <a:cubicBezTo>
                      <a:pt x="0" y="28"/>
                      <a:pt x="0" y="14"/>
                      <a:pt x="8" y="6"/>
                    </a:cubicBezTo>
                    <a:cubicBezTo>
                      <a:pt x="12" y="2"/>
                      <a:pt x="18" y="0"/>
                      <a:pt x="24" y="0"/>
                    </a:cubicBezTo>
                    <a:cubicBezTo>
                      <a:pt x="29" y="0"/>
                      <a:pt x="35" y="2"/>
                      <a:pt x="39" y="6"/>
                    </a:cubicBezTo>
                    <a:cubicBezTo>
                      <a:pt x="43" y="10"/>
                      <a:pt x="45" y="15"/>
                      <a:pt x="45" y="21"/>
                    </a:cubicBezTo>
                    <a:cubicBezTo>
                      <a:pt x="45" y="27"/>
                      <a:pt x="43" y="32"/>
                      <a:pt x="39" y="36"/>
                    </a:cubicBezTo>
                    <a:cubicBezTo>
                      <a:pt x="35" y="41"/>
                      <a:pt x="29" y="43"/>
                      <a:pt x="24" y="43"/>
                    </a:cubicBezTo>
                    <a:moveTo>
                      <a:pt x="24" y="4"/>
                    </a:moveTo>
                    <a:cubicBezTo>
                      <a:pt x="19" y="4"/>
                      <a:pt x="15" y="6"/>
                      <a:pt x="11" y="9"/>
                    </a:cubicBezTo>
                    <a:cubicBezTo>
                      <a:pt x="5" y="16"/>
                      <a:pt x="5" y="27"/>
                      <a:pt x="11" y="33"/>
                    </a:cubicBezTo>
                    <a:cubicBezTo>
                      <a:pt x="15" y="37"/>
                      <a:pt x="19" y="38"/>
                      <a:pt x="24" y="38"/>
                    </a:cubicBezTo>
                    <a:cubicBezTo>
                      <a:pt x="28" y="38"/>
                      <a:pt x="33" y="37"/>
                      <a:pt x="36" y="33"/>
                    </a:cubicBezTo>
                    <a:cubicBezTo>
                      <a:pt x="39" y="30"/>
                      <a:pt x="41" y="26"/>
                      <a:pt x="41" y="21"/>
                    </a:cubicBezTo>
                    <a:cubicBezTo>
                      <a:pt x="41" y="17"/>
                      <a:pt x="39" y="12"/>
                      <a:pt x="36" y="9"/>
                    </a:cubicBezTo>
                    <a:cubicBezTo>
                      <a:pt x="33" y="6"/>
                      <a:pt x="28" y="4"/>
                      <a:pt x="24" y="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2" name="Freeform 39"/>
              <p:cNvSpPr/>
              <p:nvPr/>
            </p:nvSpPr>
            <p:spPr bwMode="auto">
              <a:xfrm>
                <a:off x="4957763" y="2851150"/>
                <a:ext cx="60325" cy="60325"/>
              </a:xfrm>
              <a:custGeom>
                <a:avLst/>
                <a:gdLst>
                  <a:gd name="T0" fmla="*/ 7 w 38"/>
                  <a:gd name="T1" fmla="*/ 38 h 38"/>
                  <a:gd name="T2" fmla="*/ 0 w 38"/>
                  <a:gd name="T3" fmla="*/ 31 h 38"/>
                  <a:gd name="T4" fmla="*/ 31 w 38"/>
                  <a:gd name="T5" fmla="*/ 0 h 38"/>
                  <a:gd name="T6" fmla="*/ 38 w 38"/>
                  <a:gd name="T7" fmla="*/ 7 h 38"/>
                  <a:gd name="T8" fmla="*/ 7 w 38"/>
                  <a:gd name="T9" fmla="*/ 38 h 38"/>
                </a:gdLst>
                <a:ahLst/>
                <a:cxnLst>
                  <a:cxn ang="0">
                    <a:pos x="T0" y="T1"/>
                  </a:cxn>
                  <a:cxn ang="0">
                    <a:pos x="T2" y="T3"/>
                  </a:cxn>
                  <a:cxn ang="0">
                    <a:pos x="T4" y="T5"/>
                  </a:cxn>
                  <a:cxn ang="0">
                    <a:pos x="T6" y="T7"/>
                  </a:cxn>
                  <a:cxn ang="0">
                    <a:pos x="T8" y="T9"/>
                  </a:cxn>
                </a:cxnLst>
                <a:rect l="0" t="0" r="r" b="b"/>
                <a:pathLst>
                  <a:path w="38" h="38">
                    <a:moveTo>
                      <a:pt x="7" y="38"/>
                    </a:moveTo>
                    <a:lnTo>
                      <a:pt x="0" y="31"/>
                    </a:lnTo>
                    <a:lnTo>
                      <a:pt x="31" y="0"/>
                    </a:lnTo>
                    <a:lnTo>
                      <a:pt x="38" y="7"/>
                    </a:lnTo>
                    <a:lnTo>
                      <a:pt x="7"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3" name="Freeform 40"/>
              <p:cNvSpPr/>
              <p:nvPr/>
            </p:nvSpPr>
            <p:spPr bwMode="auto">
              <a:xfrm>
                <a:off x="4957763" y="2851150"/>
                <a:ext cx="60325" cy="60325"/>
              </a:xfrm>
              <a:custGeom>
                <a:avLst/>
                <a:gdLst>
                  <a:gd name="T0" fmla="*/ 31 w 38"/>
                  <a:gd name="T1" fmla="*/ 38 h 38"/>
                  <a:gd name="T2" fmla="*/ 0 w 38"/>
                  <a:gd name="T3" fmla="*/ 7 h 38"/>
                  <a:gd name="T4" fmla="*/ 7 w 38"/>
                  <a:gd name="T5" fmla="*/ 0 h 38"/>
                  <a:gd name="T6" fmla="*/ 38 w 38"/>
                  <a:gd name="T7" fmla="*/ 31 h 38"/>
                  <a:gd name="T8" fmla="*/ 31 w 38"/>
                  <a:gd name="T9" fmla="*/ 38 h 38"/>
                </a:gdLst>
                <a:ahLst/>
                <a:cxnLst>
                  <a:cxn ang="0">
                    <a:pos x="T0" y="T1"/>
                  </a:cxn>
                  <a:cxn ang="0">
                    <a:pos x="T2" y="T3"/>
                  </a:cxn>
                  <a:cxn ang="0">
                    <a:pos x="T4" y="T5"/>
                  </a:cxn>
                  <a:cxn ang="0">
                    <a:pos x="T6" y="T7"/>
                  </a:cxn>
                  <a:cxn ang="0">
                    <a:pos x="T8" y="T9"/>
                  </a:cxn>
                </a:cxnLst>
                <a:rect l="0" t="0" r="r" b="b"/>
                <a:pathLst>
                  <a:path w="38" h="38">
                    <a:moveTo>
                      <a:pt x="31" y="38"/>
                    </a:moveTo>
                    <a:lnTo>
                      <a:pt x="0" y="7"/>
                    </a:lnTo>
                    <a:lnTo>
                      <a:pt x="7" y="0"/>
                    </a:lnTo>
                    <a:lnTo>
                      <a:pt x="38" y="31"/>
                    </a:lnTo>
                    <a:lnTo>
                      <a:pt x="31"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4" name="Freeform 41"/>
              <p:cNvSpPr>
                <a:spLocks noEditPoints="1"/>
              </p:cNvSpPr>
              <p:nvPr/>
            </p:nvSpPr>
            <p:spPr bwMode="auto">
              <a:xfrm>
                <a:off x="6308726" y="4321175"/>
                <a:ext cx="382588" cy="330200"/>
              </a:xfrm>
              <a:custGeom>
                <a:avLst/>
                <a:gdLst>
                  <a:gd name="T0" fmla="*/ 20 w 102"/>
                  <a:gd name="T1" fmla="*/ 88 h 88"/>
                  <a:gd name="T2" fmla="*/ 20 w 102"/>
                  <a:gd name="T3" fmla="*/ 68 h 88"/>
                  <a:gd name="T4" fmla="*/ 7 w 102"/>
                  <a:gd name="T5" fmla="*/ 68 h 88"/>
                  <a:gd name="T6" fmla="*/ 0 w 102"/>
                  <a:gd name="T7" fmla="*/ 61 h 88"/>
                  <a:gd name="T8" fmla="*/ 0 w 102"/>
                  <a:gd name="T9" fmla="*/ 7 h 88"/>
                  <a:gd name="T10" fmla="*/ 7 w 102"/>
                  <a:gd name="T11" fmla="*/ 0 h 88"/>
                  <a:gd name="T12" fmla="*/ 95 w 102"/>
                  <a:gd name="T13" fmla="*/ 0 h 88"/>
                  <a:gd name="T14" fmla="*/ 102 w 102"/>
                  <a:gd name="T15" fmla="*/ 7 h 88"/>
                  <a:gd name="T16" fmla="*/ 102 w 102"/>
                  <a:gd name="T17" fmla="*/ 61 h 88"/>
                  <a:gd name="T18" fmla="*/ 95 w 102"/>
                  <a:gd name="T19" fmla="*/ 68 h 88"/>
                  <a:gd name="T20" fmla="*/ 46 w 102"/>
                  <a:gd name="T21" fmla="*/ 68 h 88"/>
                  <a:gd name="T22" fmla="*/ 20 w 102"/>
                  <a:gd name="T23" fmla="*/ 88 h 88"/>
                  <a:gd name="T24" fmla="*/ 7 w 102"/>
                  <a:gd name="T25" fmla="*/ 4 h 88"/>
                  <a:gd name="T26" fmla="*/ 4 w 102"/>
                  <a:gd name="T27" fmla="*/ 7 h 88"/>
                  <a:gd name="T28" fmla="*/ 4 w 102"/>
                  <a:gd name="T29" fmla="*/ 61 h 88"/>
                  <a:gd name="T30" fmla="*/ 7 w 102"/>
                  <a:gd name="T31" fmla="*/ 63 h 88"/>
                  <a:gd name="T32" fmla="*/ 25 w 102"/>
                  <a:gd name="T33" fmla="*/ 63 h 88"/>
                  <a:gd name="T34" fmla="*/ 25 w 102"/>
                  <a:gd name="T35" fmla="*/ 79 h 88"/>
                  <a:gd name="T36" fmla="*/ 45 w 102"/>
                  <a:gd name="T37" fmla="*/ 63 h 88"/>
                  <a:gd name="T38" fmla="*/ 95 w 102"/>
                  <a:gd name="T39" fmla="*/ 63 h 88"/>
                  <a:gd name="T40" fmla="*/ 98 w 102"/>
                  <a:gd name="T41" fmla="*/ 61 h 88"/>
                  <a:gd name="T42" fmla="*/ 98 w 102"/>
                  <a:gd name="T43" fmla="*/ 7 h 88"/>
                  <a:gd name="T44" fmla="*/ 95 w 102"/>
                  <a:gd name="T45" fmla="*/ 4 h 88"/>
                  <a:gd name="T46" fmla="*/ 7 w 102"/>
                  <a:gd name="T47" fmla="*/ 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2" h="88">
                    <a:moveTo>
                      <a:pt x="20" y="88"/>
                    </a:moveTo>
                    <a:cubicBezTo>
                      <a:pt x="20" y="68"/>
                      <a:pt x="20" y="68"/>
                      <a:pt x="20" y="68"/>
                    </a:cubicBezTo>
                    <a:cubicBezTo>
                      <a:pt x="7" y="68"/>
                      <a:pt x="7" y="68"/>
                      <a:pt x="7" y="68"/>
                    </a:cubicBezTo>
                    <a:cubicBezTo>
                      <a:pt x="3" y="68"/>
                      <a:pt x="0" y="65"/>
                      <a:pt x="0" y="61"/>
                    </a:cubicBezTo>
                    <a:cubicBezTo>
                      <a:pt x="0" y="7"/>
                      <a:pt x="0" y="7"/>
                      <a:pt x="0" y="7"/>
                    </a:cubicBezTo>
                    <a:cubicBezTo>
                      <a:pt x="0" y="3"/>
                      <a:pt x="3" y="0"/>
                      <a:pt x="7" y="0"/>
                    </a:cubicBezTo>
                    <a:cubicBezTo>
                      <a:pt x="95" y="0"/>
                      <a:pt x="95" y="0"/>
                      <a:pt x="95" y="0"/>
                    </a:cubicBezTo>
                    <a:cubicBezTo>
                      <a:pt x="99" y="0"/>
                      <a:pt x="102" y="3"/>
                      <a:pt x="102" y="7"/>
                    </a:cubicBezTo>
                    <a:cubicBezTo>
                      <a:pt x="102" y="61"/>
                      <a:pt x="102" y="61"/>
                      <a:pt x="102" y="61"/>
                    </a:cubicBezTo>
                    <a:cubicBezTo>
                      <a:pt x="102" y="65"/>
                      <a:pt x="99" y="68"/>
                      <a:pt x="95" y="68"/>
                    </a:cubicBezTo>
                    <a:cubicBezTo>
                      <a:pt x="46" y="68"/>
                      <a:pt x="46" y="68"/>
                      <a:pt x="46" y="68"/>
                    </a:cubicBezTo>
                    <a:lnTo>
                      <a:pt x="20" y="88"/>
                    </a:lnTo>
                    <a:close/>
                    <a:moveTo>
                      <a:pt x="7" y="4"/>
                    </a:moveTo>
                    <a:cubicBezTo>
                      <a:pt x="6" y="4"/>
                      <a:pt x="4" y="5"/>
                      <a:pt x="4" y="7"/>
                    </a:cubicBezTo>
                    <a:cubicBezTo>
                      <a:pt x="4" y="61"/>
                      <a:pt x="4" y="61"/>
                      <a:pt x="4" y="61"/>
                    </a:cubicBezTo>
                    <a:cubicBezTo>
                      <a:pt x="4" y="62"/>
                      <a:pt x="6" y="63"/>
                      <a:pt x="7" y="63"/>
                    </a:cubicBezTo>
                    <a:cubicBezTo>
                      <a:pt x="25" y="63"/>
                      <a:pt x="25" y="63"/>
                      <a:pt x="25" y="63"/>
                    </a:cubicBezTo>
                    <a:cubicBezTo>
                      <a:pt x="25" y="79"/>
                      <a:pt x="25" y="79"/>
                      <a:pt x="25" y="79"/>
                    </a:cubicBezTo>
                    <a:cubicBezTo>
                      <a:pt x="45" y="63"/>
                      <a:pt x="45" y="63"/>
                      <a:pt x="45" y="63"/>
                    </a:cubicBezTo>
                    <a:cubicBezTo>
                      <a:pt x="95" y="63"/>
                      <a:pt x="95" y="63"/>
                      <a:pt x="95" y="63"/>
                    </a:cubicBezTo>
                    <a:cubicBezTo>
                      <a:pt x="96" y="63"/>
                      <a:pt x="98" y="62"/>
                      <a:pt x="98" y="61"/>
                    </a:cubicBezTo>
                    <a:cubicBezTo>
                      <a:pt x="98" y="7"/>
                      <a:pt x="98" y="7"/>
                      <a:pt x="98" y="7"/>
                    </a:cubicBezTo>
                    <a:cubicBezTo>
                      <a:pt x="98" y="5"/>
                      <a:pt x="96" y="4"/>
                      <a:pt x="95" y="4"/>
                    </a:cubicBezTo>
                    <a:lnTo>
                      <a:pt x="7"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5" name="Rectangle 42"/>
              <p:cNvSpPr>
                <a:spLocks noChangeArrowheads="1"/>
              </p:cNvSpPr>
              <p:nvPr/>
            </p:nvSpPr>
            <p:spPr bwMode="auto">
              <a:xfrm>
                <a:off x="6402388" y="4411663"/>
                <a:ext cx="201613"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06" name="Rectangle 43"/>
              <p:cNvSpPr>
                <a:spLocks noChangeArrowheads="1"/>
              </p:cNvSpPr>
              <p:nvPr/>
            </p:nvSpPr>
            <p:spPr bwMode="auto">
              <a:xfrm>
                <a:off x="6402388" y="4467225"/>
                <a:ext cx="201613"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07" name="Freeform 44"/>
              <p:cNvSpPr>
                <a:spLocks noEditPoints="1"/>
              </p:cNvSpPr>
              <p:nvPr/>
            </p:nvSpPr>
            <p:spPr bwMode="auto">
              <a:xfrm>
                <a:off x="4786313" y="3192463"/>
                <a:ext cx="115888" cy="85725"/>
              </a:xfrm>
              <a:custGeom>
                <a:avLst/>
                <a:gdLst>
                  <a:gd name="T0" fmla="*/ 9 w 31"/>
                  <a:gd name="T1" fmla="*/ 23 h 23"/>
                  <a:gd name="T2" fmla="*/ 1 w 31"/>
                  <a:gd name="T3" fmla="*/ 18 h 23"/>
                  <a:gd name="T4" fmla="*/ 13 w 31"/>
                  <a:gd name="T5" fmla="*/ 2 h 23"/>
                  <a:gd name="T6" fmla="*/ 22 w 31"/>
                  <a:gd name="T7" fmla="*/ 0 h 23"/>
                  <a:gd name="T8" fmla="*/ 30 w 31"/>
                  <a:gd name="T9" fmla="*/ 6 h 23"/>
                  <a:gd name="T10" fmla="*/ 18 w 31"/>
                  <a:gd name="T11" fmla="*/ 21 h 23"/>
                  <a:gd name="T12" fmla="*/ 9 w 31"/>
                  <a:gd name="T13" fmla="*/ 23 h 23"/>
                  <a:gd name="T14" fmla="*/ 22 w 31"/>
                  <a:gd name="T15" fmla="*/ 4 h 23"/>
                  <a:gd name="T16" fmla="*/ 15 w 31"/>
                  <a:gd name="T17" fmla="*/ 6 h 23"/>
                  <a:gd name="T18" fmla="*/ 6 w 31"/>
                  <a:gd name="T19" fmla="*/ 17 h 23"/>
                  <a:gd name="T20" fmla="*/ 9 w 31"/>
                  <a:gd name="T21" fmla="*/ 19 h 23"/>
                  <a:gd name="T22" fmla="*/ 16 w 31"/>
                  <a:gd name="T23" fmla="*/ 17 h 23"/>
                  <a:gd name="T24" fmla="*/ 25 w 31"/>
                  <a:gd name="T25" fmla="*/ 6 h 23"/>
                  <a:gd name="T26" fmla="*/ 22 w 31"/>
                  <a:gd name="T27"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3">
                    <a:moveTo>
                      <a:pt x="9" y="23"/>
                    </a:moveTo>
                    <a:cubicBezTo>
                      <a:pt x="5" y="23"/>
                      <a:pt x="2" y="21"/>
                      <a:pt x="1" y="18"/>
                    </a:cubicBezTo>
                    <a:cubicBezTo>
                      <a:pt x="0" y="13"/>
                      <a:pt x="5" y="6"/>
                      <a:pt x="13" y="2"/>
                    </a:cubicBezTo>
                    <a:cubicBezTo>
                      <a:pt x="16" y="1"/>
                      <a:pt x="19" y="0"/>
                      <a:pt x="22" y="0"/>
                    </a:cubicBezTo>
                    <a:cubicBezTo>
                      <a:pt x="26" y="0"/>
                      <a:pt x="29" y="2"/>
                      <a:pt x="30" y="6"/>
                    </a:cubicBezTo>
                    <a:cubicBezTo>
                      <a:pt x="31" y="11"/>
                      <a:pt x="26" y="17"/>
                      <a:pt x="18" y="21"/>
                    </a:cubicBezTo>
                    <a:cubicBezTo>
                      <a:pt x="15" y="22"/>
                      <a:pt x="12" y="23"/>
                      <a:pt x="9" y="23"/>
                    </a:cubicBezTo>
                    <a:moveTo>
                      <a:pt x="22" y="4"/>
                    </a:moveTo>
                    <a:cubicBezTo>
                      <a:pt x="20" y="4"/>
                      <a:pt x="17" y="5"/>
                      <a:pt x="15" y="6"/>
                    </a:cubicBezTo>
                    <a:cubicBezTo>
                      <a:pt x="9" y="9"/>
                      <a:pt x="5" y="14"/>
                      <a:pt x="6" y="17"/>
                    </a:cubicBezTo>
                    <a:cubicBezTo>
                      <a:pt x="6" y="19"/>
                      <a:pt x="8" y="19"/>
                      <a:pt x="9" y="19"/>
                    </a:cubicBezTo>
                    <a:cubicBezTo>
                      <a:pt x="11" y="19"/>
                      <a:pt x="14" y="18"/>
                      <a:pt x="16" y="17"/>
                    </a:cubicBezTo>
                    <a:cubicBezTo>
                      <a:pt x="22" y="14"/>
                      <a:pt x="26" y="9"/>
                      <a:pt x="25" y="6"/>
                    </a:cubicBezTo>
                    <a:cubicBezTo>
                      <a:pt x="25" y="5"/>
                      <a:pt x="23" y="4"/>
                      <a:pt x="22" y="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8" name="Rectangle 45"/>
              <p:cNvSpPr>
                <a:spLocks noChangeArrowheads="1"/>
              </p:cNvSpPr>
              <p:nvPr/>
            </p:nvSpPr>
            <p:spPr bwMode="auto">
              <a:xfrm>
                <a:off x="4883151" y="3035300"/>
                <a:ext cx="15875" cy="17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09" name="Freeform 46"/>
              <p:cNvSpPr>
                <a:spLocks noEditPoints="1"/>
              </p:cNvSpPr>
              <p:nvPr/>
            </p:nvSpPr>
            <p:spPr bwMode="auto">
              <a:xfrm>
                <a:off x="4981576" y="3143250"/>
                <a:ext cx="115888" cy="90488"/>
              </a:xfrm>
              <a:custGeom>
                <a:avLst/>
                <a:gdLst>
                  <a:gd name="T0" fmla="*/ 9 w 31"/>
                  <a:gd name="T1" fmla="*/ 24 h 24"/>
                  <a:gd name="T2" fmla="*/ 1 w 31"/>
                  <a:gd name="T3" fmla="*/ 18 h 24"/>
                  <a:gd name="T4" fmla="*/ 13 w 31"/>
                  <a:gd name="T5" fmla="*/ 3 h 24"/>
                  <a:gd name="T6" fmla="*/ 22 w 31"/>
                  <a:gd name="T7" fmla="*/ 0 h 24"/>
                  <a:gd name="T8" fmla="*/ 30 w 31"/>
                  <a:gd name="T9" fmla="*/ 6 h 24"/>
                  <a:gd name="T10" fmla="*/ 18 w 31"/>
                  <a:gd name="T11" fmla="*/ 21 h 24"/>
                  <a:gd name="T12" fmla="*/ 9 w 31"/>
                  <a:gd name="T13" fmla="*/ 24 h 24"/>
                  <a:gd name="T14" fmla="*/ 22 w 31"/>
                  <a:gd name="T15" fmla="*/ 5 h 24"/>
                  <a:gd name="T16" fmla="*/ 15 w 31"/>
                  <a:gd name="T17" fmla="*/ 6 h 24"/>
                  <a:gd name="T18" fmla="*/ 6 w 31"/>
                  <a:gd name="T19" fmla="*/ 17 h 24"/>
                  <a:gd name="T20" fmla="*/ 9 w 31"/>
                  <a:gd name="T21" fmla="*/ 19 h 24"/>
                  <a:gd name="T22" fmla="*/ 16 w 31"/>
                  <a:gd name="T23" fmla="*/ 18 h 24"/>
                  <a:gd name="T24" fmla="*/ 25 w 31"/>
                  <a:gd name="T25" fmla="*/ 7 h 24"/>
                  <a:gd name="T26" fmla="*/ 22 w 31"/>
                  <a:gd name="T27"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4">
                    <a:moveTo>
                      <a:pt x="9" y="24"/>
                    </a:moveTo>
                    <a:cubicBezTo>
                      <a:pt x="5" y="24"/>
                      <a:pt x="2" y="22"/>
                      <a:pt x="1" y="18"/>
                    </a:cubicBezTo>
                    <a:cubicBezTo>
                      <a:pt x="0" y="13"/>
                      <a:pt x="5" y="6"/>
                      <a:pt x="13" y="3"/>
                    </a:cubicBezTo>
                    <a:cubicBezTo>
                      <a:pt x="16" y="1"/>
                      <a:pt x="19" y="0"/>
                      <a:pt x="22" y="0"/>
                    </a:cubicBezTo>
                    <a:cubicBezTo>
                      <a:pt x="26" y="0"/>
                      <a:pt x="29" y="3"/>
                      <a:pt x="30" y="6"/>
                    </a:cubicBezTo>
                    <a:cubicBezTo>
                      <a:pt x="31" y="11"/>
                      <a:pt x="26" y="18"/>
                      <a:pt x="18" y="21"/>
                    </a:cubicBezTo>
                    <a:cubicBezTo>
                      <a:pt x="15" y="23"/>
                      <a:pt x="12" y="24"/>
                      <a:pt x="9" y="24"/>
                    </a:cubicBezTo>
                    <a:moveTo>
                      <a:pt x="22" y="5"/>
                    </a:moveTo>
                    <a:cubicBezTo>
                      <a:pt x="20" y="5"/>
                      <a:pt x="17" y="5"/>
                      <a:pt x="15" y="6"/>
                    </a:cubicBezTo>
                    <a:cubicBezTo>
                      <a:pt x="9" y="9"/>
                      <a:pt x="5" y="15"/>
                      <a:pt x="6" y="17"/>
                    </a:cubicBezTo>
                    <a:cubicBezTo>
                      <a:pt x="6" y="19"/>
                      <a:pt x="8" y="19"/>
                      <a:pt x="9" y="19"/>
                    </a:cubicBezTo>
                    <a:cubicBezTo>
                      <a:pt x="11" y="19"/>
                      <a:pt x="14" y="19"/>
                      <a:pt x="16" y="18"/>
                    </a:cubicBezTo>
                    <a:cubicBezTo>
                      <a:pt x="22" y="15"/>
                      <a:pt x="26" y="9"/>
                      <a:pt x="25" y="7"/>
                    </a:cubicBezTo>
                    <a:cubicBezTo>
                      <a:pt x="25" y="5"/>
                      <a:pt x="23" y="5"/>
                      <a:pt x="22"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0" name="Rectangle 47"/>
              <p:cNvSpPr>
                <a:spLocks noChangeArrowheads="1"/>
              </p:cNvSpPr>
              <p:nvPr/>
            </p:nvSpPr>
            <p:spPr bwMode="auto">
              <a:xfrm>
                <a:off x="5078413" y="2986088"/>
                <a:ext cx="14288" cy="17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11" name="Freeform 48"/>
              <p:cNvSpPr>
                <a:spLocks noEditPoints="1"/>
              </p:cNvSpPr>
              <p:nvPr/>
            </p:nvSpPr>
            <p:spPr bwMode="auto">
              <a:xfrm>
                <a:off x="4883151" y="2974975"/>
                <a:ext cx="209550" cy="131763"/>
              </a:xfrm>
              <a:custGeom>
                <a:avLst/>
                <a:gdLst>
                  <a:gd name="T0" fmla="*/ 0 w 132"/>
                  <a:gd name="T1" fmla="*/ 83 h 83"/>
                  <a:gd name="T2" fmla="*/ 0 w 132"/>
                  <a:gd name="T3" fmla="*/ 33 h 83"/>
                  <a:gd name="T4" fmla="*/ 132 w 132"/>
                  <a:gd name="T5" fmla="*/ 0 h 83"/>
                  <a:gd name="T6" fmla="*/ 132 w 132"/>
                  <a:gd name="T7" fmla="*/ 49 h 83"/>
                  <a:gd name="T8" fmla="*/ 0 w 132"/>
                  <a:gd name="T9" fmla="*/ 83 h 83"/>
                  <a:gd name="T10" fmla="*/ 10 w 132"/>
                  <a:gd name="T11" fmla="*/ 40 h 83"/>
                  <a:gd name="T12" fmla="*/ 10 w 132"/>
                  <a:gd name="T13" fmla="*/ 68 h 83"/>
                  <a:gd name="T14" fmla="*/ 123 w 132"/>
                  <a:gd name="T15" fmla="*/ 42 h 83"/>
                  <a:gd name="T16" fmla="*/ 123 w 132"/>
                  <a:gd name="T17" fmla="*/ 14 h 83"/>
                  <a:gd name="T18" fmla="*/ 10 w 132"/>
                  <a:gd name="T19" fmla="*/ 4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83">
                    <a:moveTo>
                      <a:pt x="0" y="83"/>
                    </a:moveTo>
                    <a:lnTo>
                      <a:pt x="0" y="33"/>
                    </a:lnTo>
                    <a:lnTo>
                      <a:pt x="132" y="0"/>
                    </a:lnTo>
                    <a:lnTo>
                      <a:pt x="132" y="49"/>
                    </a:lnTo>
                    <a:lnTo>
                      <a:pt x="0" y="83"/>
                    </a:lnTo>
                    <a:close/>
                    <a:moveTo>
                      <a:pt x="10" y="40"/>
                    </a:moveTo>
                    <a:lnTo>
                      <a:pt x="10" y="68"/>
                    </a:lnTo>
                    <a:lnTo>
                      <a:pt x="123" y="42"/>
                    </a:lnTo>
                    <a:lnTo>
                      <a:pt x="123" y="14"/>
                    </a:lnTo>
                    <a:lnTo>
                      <a:pt x="10"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2" name="Freeform 49"/>
              <p:cNvSpPr>
                <a:spLocks noEditPoints="1"/>
              </p:cNvSpPr>
              <p:nvPr/>
            </p:nvSpPr>
            <p:spPr bwMode="auto">
              <a:xfrm>
                <a:off x="4786313" y="3192463"/>
                <a:ext cx="115888" cy="85725"/>
              </a:xfrm>
              <a:custGeom>
                <a:avLst/>
                <a:gdLst>
                  <a:gd name="T0" fmla="*/ 9 w 31"/>
                  <a:gd name="T1" fmla="*/ 23 h 23"/>
                  <a:gd name="T2" fmla="*/ 1 w 31"/>
                  <a:gd name="T3" fmla="*/ 18 h 23"/>
                  <a:gd name="T4" fmla="*/ 13 w 31"/>
                  <a:gd name="T5" fmla="*/ 2 h 23"/>
                  <a:gd name="T6" fmla="*/ 22 w 31"/>
                  <a:gd name="T7" fmla="*/ 0 h 23"/>
                  <a:gd name="T8" fmla="*/ 30 w 31"/>
                  <a:gd name="T9" fmla="*/ 6 h 23"/>
                  <a:gd name="T10" fmla="*/ 18 w 31"/>
                  <a:gd name="T11" fmla="*/ 21 h 23"/>
                  <a:gd name="T12" fmla="*/ 9 w 31"/>
                  <a:gd name="T13" fmla="*/ 23 h 23"/>
                  <a:gd name="T14" fmla="*/ 22 w 31"/>
                  <a:gd name="T15" fmla="*/ 4 h 23"/>
                  <a:gd name="T16" fmla="*/ 15 w 31"/>
                  <a:gd name="T17" fmla="*/ 6 h 23"/>
                  <a:gd name="T18" fmla="*/ 6 w 31"/>
                  <a:gd name="T19" fmla="*/ 17 h 23"/>
                  <a:gd name="T20" fmla="*/ 9 w 31"/>
                  <a:gd name="T21" fmla="*/ 19 h 23"/>
                  <a:gd name="T22" fmla="*/ 16 w 31"/>
                  <a:gd name="T23" fmla="*/ 17 h 23"/>
                  <a:gd name="T24" fmla="*/ 25 w 31"/>
                  <a:gd name="T25" fmla="*/ 6 h 23"/>
                  <a:gd name="T26" fmla="*/ 22 w 31"/>
                  <a:gd name="T27"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3">
                    <a:moveTo>
                      <a:pt x="9" y="23"/>
                    </a:moveTo>
                    <a:cubicBezTo>
                      <a:pt x="5" y="23"/>
                      <a:pt x="2" y="21"/>
                      <a:pt x="1" y="18"/>
                    </a:cubicBezTo>
                    <a:cubicBezTo>
                      <a:pt x="0" y="13"/>
                      <a:pt x="5" y="6"/>
                      <a:pt x="13" y="2"/>
                    </a:cubicBezTo>
                    <a:cubicBezTo>
                      <a:pt x="16" y="1"/>
                      <a:pt x="19" y="0"/>
                      <a:pt x="22" y="0"/>
                    </a:cubicBezTo>
                    <a:cubicBezTo>
                      <a:pt x="26" y="0"/>
                      <a:pt x="29" y="2"/>
                      <a:pt x="30" y="6"/>
                    </a:cubicBezTo>
                    <a:cubicBezTo>
                      <a:pt x="31" y="11"/>
                      <a:pt x="26" y="17"/>
                      <a:pt x="18" y="21"/>
                    </a:cubicBezTo>
                    <a:cubicBezTo>
                      <a:pt x="15" y="22"/>
                      <a:pt x="12" y="23"/>
                      <a:pt x="9" y="23"/>
                    </a:cubicBezTo>
                    <a:moveTo>
                      <a:pt x="22" y="4"/>
                    </a:moveTo>
                    <a:cubicBezTo>
                      <a:pt x="20" y="4"/>
                      <a:pt x="17" y="5"/>
                      <a:pt x="15" y="6"/>
                    </a:cubicBezTo>
                    <a:cubicBezTo>
                      <a:pt x="9" y="9"/>
                      <a:pt x="5" y="14"/>
                      <a:pt x="6" y="17"/>
                    </a:cubicBezTo>
                    <a:cubicBezTo>
                      <a:pt x="6" y="19"/>
                      <a:pt x="8" y="19"/>
                      <a:pt x="9" y="19"/>
                    </a:cubicBezTo>
                    <a:cubicBezTo>
                      <a:pt x="11" y="19"/>
                      <a:pt x="14" y="18"/>
                      <a:pt x="16" y="17"/>
                    </a:cubicBezTo>
                    <a:cubicBezTo>
                      <a:pt x="22" y="14"/>
                      <a:pt x="26" y="9"/>
                      <a:pt x="25" y="6"/>
                    </a:cubicBezTo>
                    <a:cubicBezTo>
                      <a:pt x="25" y="5"/>
                      <a:pt x="23" y="4"/>
                      <a:pt x="22" y="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3" name="Rectangle 50"/>
              <p:cNvSpPr>
                <a:spLocks noChangeArrowheads="1"/>
              </p:cNvSpPr>
              <p:nvPr/>
            </p:nvSpPr>
            <p:spPr bwMode="auto">
              <a:xfrm>
                <a:off x="4883151" y="3035300"/>
                <a:ext cx="15875" cy="17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14" name="Freeform 51"/>
              <p:cNvSpPr>
                <a:spLocks noEditPoints="1"/>
              </p:cNvSpPr>
              <p:nvPr/>
            </p:nvSpPr>
            <p:spPr bwMode="auto">
              <a:xfrm>
                <a:off x="4981576" y="3143250"/>
                <a:ext cx="115888" cy="90488"/>
              </a:xfrm>
              <a:custGeom>
                <a:avLst/>
                <a:gdLst>
                  <a:gd name="T0" fmla="*/ 9 w 31"/>
                  <a:gd name="T1" fmla="*/ 24 h 24"/>
                  <a:gd name="T2" fmla="*/ 1 w 31"/>
                  <a:gd name="T3" fmla="*/ 18 h 24"/>
                  <a:gd name="T4" fmla="*/ 13 w 31"/>
                  <a:gd name="T5" fmla="*/ 3 h 24"/>
                  <a:gd name="T6" fmla="*/ 22 w 31"/>
                  <a:gd name="T7" fmla="*/ 0 h 24"/>
                  <a:gd name="T8" fmla="*/ 30 w 31"/>
                  <a:gd name="T9" fmla="*/ 6 h 24"/>
                  <a:gd name="T10" fmla="*/ 18 w 31"/>
                  <a:gd name="T11" fmla="*/ 21 h 24"/>
                  <a:gd name="T12" fmla="*/ 9 w 31"/>
                  <a:gd name="T13" fmla="*/ 24 h 24"/>
                  <a:gd name="T14" fmla="*/ 22 w 31"/>
                  <a:gd name="T15" fmla="*/ 5 h 24"/>
                  <a:gd name="T16" fmla="*/ 15 w 31"/>
                  <a:gd name="T17" fmla="*/ 6 h 24"/>
                  <a:gd name="T18" fmla="*/ 6 w 31"/>
                  <a:gd name="T19" fmla="*/ 17 h 24"/>
                  <a:gd name="T20" fmla="*/ 9 w 31"/>
                  <a:gd name="T21" fmla="*/ 19 h 24"/>
                  <a:gd name="T22" fmla="*/ 16 w 31"/>
                  <a:gd name="T23" fmla="*/ 18 h 24"/>
                  <a:gd name="T24" fmla="*/ 25 w 31"/>
                  <a:gd name="T25" fmla="*/ 7 h 24"/>
                  <a:gd name="T26" fmla="*/ 22 w 31"/>
                  <a:gd name="T27"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4">
                    <a:moveTo>
                      <a:pt x="9" y="24"/>
                    </a:moveTo>
                    <a:cubicBezTo>
                      <a:pt x="5" y="24"/>
                      <a:pt x="2" y="22"/>
                      <a:pt x="1" y="18"/>
                    </a:cubicBezTo>
                    <a:cubicBezTo>
                      <a:pt x="0" y="13"/>
                      <a:pt x="5" y="6"/>
                      <a:pt x="13" y="3"/>
                    </a:cubicBezTo>
                    <a:cubicBezTo>
                      <a:pt x="16" y="1"/>
                      <a:pt x="19" y="0"/>
                      <a:pt x="22" y="0"/>
                    </a:cubicBezTo>
                    <a:cubicBezTo>
                      <a:pt x="26" y="0"/>
                      <a:pt x="29" y="3"/>
                      <a:pt x="30" y="6"/>
                    </a:cubicBezTo>
                    <a:cubicBezTo>
                      <a:pt x="31" y="11"/>
                      <a:pt x="26" y="18"/>
                      <a:pt x="18" y="21"/>
                    </a:cubicBezTo>
                    <a:cubicBezTo>
                      <a:pt x="15" y="23"/>
                      <a:pt x="12" y="24"/>
                      <a:pt x="9" y="24"/>
                    </a:cubicBezTo>
                    <a:moveTo>
                      <a:pt x="22" y="5"/>
                    </a:moveTo>
                    <a:cubicBezTo>
                      <a:pt x="20" y="5"/>
                      <a:pt x="17" y="5"/>
                      <a:pt x="15" y="6"/>
                    </a:cubicBezTo>
                    <a:cubicBezTo>
                      <a:pt x="9" y="9"/>
                      <a:pt x="5" y="15"/>
                      <a:pt x="6" y="17"/>
                    </a:cubicBezTo>
                    <a:cubicBezTo>
                      <a:pt x="6" y="19"/>
                      <a:pt x="8" y="19"/>
                      <a:pt x="9" y="19"/>
                    </a:cubicBezTo>
                    <a:cubicBezTo>
                      <a:pt x="11" y="19"/>
                      <a:pt x="14" y="19"/>
                      <a:pt x="16" y="18"/>
                    </a:cubicBezTo>
                    <a:cubicBezTo>
                      <a:pt x="22" y="15"/>
                      <a:pt x="26" y="9"/>
                      <a:pt x="25" y="7"/>
                    </a:cubicBezTo>
                    <a:cubicBezTo>
                      <a:pt x="25" y="5"/>
                      <a:pt x="23" y="5"/>
                      <a:pt x="22"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5" name="Rectangle 52"/>
              <p:cNvSpPr>
                <a:spLocks noChangeArrowheads="1"/>
              </p:cNvSpPr>
              <p:nvPr/>
            </p:nvSpPr>
            <p:spPr bwMode="auto">
              <a:xfrm>
                <a:off x="5078413" y="2986088"/>
                <a:ext cx="14288" cy="17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16" name="Freeform 53"/>
              <p:cNvSpPr>
                <a:spLocks noEditPoints="1"/>
              </p:cNvSpPr>
              <p:nvPr/>
            </p:nvSpPr>
            <p:spPr bwMode="auto">
              <a:xfrm>
                <a:off x="4883151" y="2974975"/>
                <a:ext cx="209550" cy="131763"/>
              </a:xfrm>
              <a:custGeom>
                <a:avLst/>
                <a:gdLst>
                  <a:gd name="T0" fmla="*/ 0 w 132"/>
                  <a:gd name="T1" fmla="*/ 83 h 83"/>
                  <a:gd name="T2" fmla="*/ 0 w 132"/>
                  <a:gd name="T3" fmla="*/ 33 h 83"/>
                  <a:gd name="T4" fmla="*/ 132 w 132"/>
                  <a:gd name="T5" fmla="*/ 0 h 83"/>
                  <a:gd name="T6" fmla="*/ 132 w 132"/>
                  <a:gd name="T7" fmla="*/ 49 h 83"/>
                  <a:gd name="T8" fmla="*/ 0 w 132"/>
                  <a:gd name="T9" fmla="*/ 83 h 83"/>
                  <a:gd name="T10" fmla="*/ 10 w 132"/>
                  <a:gd name="T11" fmla="*/ 40 h 83"/>
                  <a:gd name="T12" fmla="*/ 10 w 132"/>
                  <a:gd name="T13" fmla="*/ 68 h 83"/>
                  <a:gd name="T14" fmla="*/ 123 w 132"/>
                  <a:gd name="T15" fmla="*/ 42 h 83"/>
                  <a:gd name="T16" fmla="*/ 123 w 132"/>
                  <a:gd name="T17" fmla="*/ 14 h 83"/>
                  <a:gd name="T18" fmla="*/ 10 w 132"/>
                  <a:gd name="T19" fmla="*/ 4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83">
                    <a:moveTo>
                      <a:pt x="0" y="83"/>
                    </a:moveTo>
                    <a:lnTo>
                      <a:pt x="0" y="33"/>
                    </a:lnTo>
                    <a:lnTo>
                      <a:pt x="132" y="0"/>
                    </a:lnTo>
                    <a:lnTo>
                      <a:pt x="132" y="49"/>
                    </a:lnTo>
                    <a:lnTo>
                      <a:pt x="0" y="83"/>
                    </a:lnTo>
                    <a:close/>
                    <a:moveTo>
                      <a:pt x="10" y="40"/>
                    </a:moveTo>
                    <a:lnTo>
                      <a:pt x="10" y="68"/>
                    </a:lnTo>
                    <a:lnTo>
                      <a:pt x="123" y="42"/>
                    </a:lnTo>
                    <a:lnTo>
                      <a:pt x="123" y="14"/>
                    </a:lnTo>
                    <a:lnTo>
                      <a:pt x="10"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7" name="Freeform 54"/>
              <p:cNvSpPr>
                <a:spLocks noEditPoints="1"/>
              </p:cNvSpPr>
              <p:nvPr/>
            </p:nvSpPr>
            <p:spPr bwMode="auto">
              <a:xfrm>
                <a:off x="5637213" y="4430713"/>
                <a:ext cx="300038" cy="265113"/>
              </a:xfrm>
              <a:custGeom>
                <a:avLst/>
                <a:gdLst>
                  <a:gd name="T0" fmla="*/ 38 w 80"/>
                  <a:gd name="T1" fmla="*/ 71 h 71"/>
                  <a:gd name="T2" fmla="*/ 38 w 80"/>
                  <a:gd name="T3" fmla="*/ 68 h 71"/>
                  <a:gd name="T4" fmla="*/ 38 w 80"/>
                  <a:gd name="T5" fmla="*/ 68 h 71"/>
                  <a:gd name="T6" fmla="*/ 25 w 80"/>
                  <a:gd name="T7" fmla="*/ 59 h 71"/>
                  <a:gd name="T8" fmla="*/ 1 w 80"/>
                  <a:gd name="T9" fmla="*/ 32 h 71"/>
                  <a:gd name="T10" fmla="*/ 0 w 80"/>
                  <a:gd name="T11" fmla="*/ 25 h 71"/>
                  <a:gd name="T12" fmla="*/ 7 w 80"/>
                  <a:gd name="T13" fmla="*/ 7 h 71"/>
                  <a:gd name="T14" fmla="*/ 22 w 80"/>
                  <a:gd name="T15" fmla="*/ 0 h 71"/>
                  <a:gd name="T16" fmla="*/ 22 w 80"/>
                  <a:gd name="T17" fmla="*/ 0 h 71"/>
                  <a:gd name="T18" fmla="*/ 40 w 80"/>
                  <a:gd name="T19" fmla="*/ 9 h 71"/>
                  <a:gd name="T20" fmla="*/ 57 w 80"/>
                  <a:gd name="T21" fmla="*/ 0 h 71"/>
                  <a:gd name="T22" fmla="*/ 57 w 80"/>
                  <a:gd name="T23" fmla="*/ 0 h 71"/>
                  <a:gd name="T24" fmla="*/ 80 w 80"/>
                  <a:gd name="T25" fmla="*/ 24 h 71"/>
                  <a:gd name="T26" fmla="*/ 79 w 80"/>
                  <a:gd name="T27" fmla="*/ 31 h 71"/>
                  <a:gd name="T28" fmla="*/ 55 w 80"/>
                  <a:gd name="T29" fmla="*/ 58 h 71"/>
                  <a:gd name="T30" fmla="*/ 42 w 80"/>
                  <a:gd name="T31" fmla="*/ 69 h 71"/>
                  <a:gd name="T32" fmla="*/ 38 w 80"/>
                  <a:gd name="T33" fmla="*/ 71 h 71"/>
                  <a:gd name="T34" fmla="*/ 22 w 80"/>
                  <a:gd name="T35" fmla="*/ 5 h 71"/>
                  <a:gd name="T36" fmla="*/ 10 w 80"/>
                  <a:gd name="T37" fmla="*/ 10 h 71"/>
                  <a:gd name="T38" fmla="*/ 4 w 80"/>
                  <a:gd name="T39" fmla="*/ 25 h 71"/>
                  <a:gd name="T40" fmla="*/ 5 w 80"/>
                  <a:gd name="T41" fmla="*/ 31 h 71"/>
                  <a:gd name="T42" fmla="*/ 28 w 80"/>
                  <a:gd name="T43" fmla="*/ 55 h 71"/>
                  <a:gd name="T44" fmla="*/ 40 w 80"/>
                  <a:gd name="T45" fmla="*/ 64 h 71"/>
                  <a:gd name="T46" fmla="*/ 40 w 80"/>
                  <a:gd name="T47" fmla="*/ 64 h 71"/>
                  <a:gd name="T48" fmla="*/ 52 w 80"/>
                  <a:gd name="T49" fmla="*/ 55 h 71"/>
                  <a:gd name="T50" fmla="*/ 74 w 80"/>
                  <a:gd name="T51" fmla="*/ 30 h 71"/>
                  <a:gd name="T52" fmla="*/ 75 w 80"/>
                  <a:gd name="T53" fmla="*/ 24 h 71"/>
                  <a:gd name="T54" fmla="*/ 57 w 80"/>
                  <a:gd name="T55" fmla="*/ 4 h 71"/>
                  <a:gd name="T56" fmla="*/ 42 w 80"/>
                  <a:gd name="T57" fmla="*/ 14 h 71"/>
                  <a:gd name="T58" fmla="*/ 40 w 80"/>
                  <a:gd name="T59" fmla="*/ 17 h 71"/>
                  <a:gd name="T60" fmla="*/ 38 w 80"/>
                  <a:gd name="T61" fmla="*/ 14 h 71"/>
                  <a:gd name="T62" fmla="*/ 22 w 80"/>
                  <a:gd name="T63" fmla="*/ 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71">
                    <a:moveTo>
                      <a:pt x="38" y="71"/>
                    </a:moveTo>
                    <a:cubicBezTo>
                      <a:pt x="38" y="68"/>
                      <a:pt x="38" y="68"/>
                      <a:pt x="38" y="68"/>
                    </a:cubicBezTo>
                    <a:cubicBezTo>
                      <a:pt x="38" y="68"/>
                      <a:pt x="38" y="68"/>
                      <a:pt x="38" y="68"/>
                    </a:cubicBezTo>
                    <a:cubicBezTo>
                      <a:pt x="35" y="66"/>
                      <a:pt x="29" y="62"/>
                      <a:pt x="25" y="59"/>
                    </a:cubicBezTo>
                    <a:cubicBezTo>
                      <a:pt x="10" y="47"/>
                      <a:pt x="2" y="38"/>
                      <a:pt x="1" y="32"/>
                    </a:cubicBezTo>
                    <a:cubicBezTo>
                      <a:pt x="0" y="30"/>
                      <a:pt x="0" y="28"/>
                      <a:pt x="0" y="25"/>
                    </a:cubicBezTo>
                    <a:cubicBezTo>
                      <a:pt x="0" y="18"/>
                      <a:pt x="2" y="12"/>
                      <a:pt x="7" y="7"/>
                    </a:cubicBezTo>
                    <a:cubicBezTo>
                      <a:pt x="11" y="3"/>
                      <a:pt x="16" y="0"/>
                      <a:pt x="22" y="0"/>
                    </a:cubicBezTo>
                    <a:cubicBezTo>
                      <a:pt x="22" y="0"/>
                      <a:pt x="22" y="0"/>
                      <a:pt x="22" y="0"/>
                    </a:cubicBezTo>
                    <a:cubicBezTo>
                      <a:pt x="29" y="0"/>
                      <a:pt x="35" y="3"/>
                      <a:pt x="40" y="9"/>
                    </a:cubicBezTo>
                    <a:cubicBezTo>
                      <a:pt x="44" y="3"/>
                      <a:pt x="50" y="0"/>
                      <a:pt x="57" y="0"/>
                    </a:cubicBezTo>
                    <a:cubicBezTo>
                      <a:pt x="57" y="0"/>
                      <a:pt x="57" y="0"/>
                      <a:pt x="57" y="0"/>
                    </a:cubicBezTo>
                    <a:cubicBezTo>
                      <a:pt x="69" y="0"/>
                      <a:pt x="80" y="11"/>
                      <a:pt x="80" y="24"/>
                    </a:cubicBezTo>
                    <a:cubicBezTo>
                      <a:pt x="80" y="27"/>
                      <a:pt x="79" y="29"/>
                      <a:pt x="79" y="31"/>
                    </a:cubicBezTo>
                    <a:cubicBezTo>
                      <a:pt x="77" y="37"/>
                      <a:pt x="70" y="46"/>
                      <a:pt x="55" y="58"/>
                    </a:cubicBezTo>
                    <a:cubicBezTo>
                      <a:pt x="50" y="63"/>
                      <a:pt x="45" y="66"/>
                      <a:pt x="42" y="69"/>
                    </a:cubicBezTo>
                    <a:lnTo>
                      <a:pt x="38" y="71"/>
                    </a:lnTo>
                    <a:close/>
                    <a:moveTo>
                      <a:pt x="22" y="5"/>
                    </a:moveTo>
                    <a:cubicBezTo>
                      <a:pt x="18" y="5"/>
                      <a:pt x="13" y="7"/>
                      <a:pt x="10" y="10"/>
                    </a:cubicBezTo>
                    <a:cubicBezTo>
                      <a:pt x="6" y="14"/>
                      <a:pt x="4" y="19"/>
                      <a:pt x="4" y="25"/>
                    </a:cubicBezTo>
                    <a:cubicBezTo>
                      <a:pt x="4" y="27"/>
                      <a:pt x="5" y="29"/>
                      <a:pt x="5" y="31"/>
                    </a:cubicBezTo>
                    <a:cubicBezTo>
                      <a:pt x="6" y="35"/>
                      <a:pt x="11" y="42"/>
                      <a:pt x="28" y="55"/>
                    </a:cubicBezTo>
                    <a:cubicBezTo>
                      <a:pt x="32" y="58"/>
                      <a:pt x="38" y="62"/>
                      <a:pt x="40" y="64"/>
                    </a:cubicBezTo>
                    <a:cubicBezTo>
                      <a:pt x="40" y="64"/>
                      <a:pt x="40" y="64"/>
                      <a:pt x="40" y="64"/>
                    </a:cubicBezTo>
                    <a:cubicBezTo>
                      <a:pt x="44" y="62"/>
                      <a:pt x="48" y="59"/>
                      <a:pt x="52" y="55"/>
                    </a:cubicBezTo>
                    <a:cubicBezTo>
                      <a:pt x="70" y="40"/>
                      <a:pt x="74" y="33"/>
                      <a:pt x="74" y="30"/>
                    </a:cubicBezTo>
                    <a:cubicBezTo>
                      <a:pt x="75" y="28"/>
                      <a:pt x="75" y="26"/>
                      <a:pt x="75" y="24"/>
                    </a:cubicBezTo>
                    <a:cubicBezTo>
                      <a:pt x="75" y="13"/>
                      <a:pt x="67" y="4"/>
                      <a:pt x="57" y="4"/>
                    </a:cubicBezTo>
                    <a:cubicBezTo>
                      <a:pt x="51" y="4"/>
                      <a:pt x="45" y="8"/>
                      <a:pt x="42" y="14"/>
                    </a:cubicBezTo>
                    <a:cubicBezTo>
                      <a:pt x="40" y="17"/>
                      <a:pt x="40" y="17"/>
                      <a:pt x="40" y="17"/>
                    </a:cubicBezTo>
                    <a:cubicBezTo>
                      <a:pt x="38" y="14"/>
                      <a:pt x="38" y="14"/>
                      <a:pt x="38" y="14"/>
                    </a:cubicBezTo>
                    <a:cubicBezTo>
                      <a:pt x="34" y="8"/>
                      <a:pt x="29" y="5"/>
                      <a:pt x="22"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8" name="Freeform 55"/>
              <p:cNvSpPr/>
              <p:nvPr/>
            </p:nvSpPr>
            <p:spPr bwMode="auto">
              <a:xfrm>
                <a:off x="5851526" y="4467225"/>
                <a:ext cx="44450" cy="71438"/>
              </a:xfrm>
              <a:custGeom>
                <a:avLst/>
                <a:gdLst>
                  <a:gd name="T0" fmla="*/ 11 w 12"/>
                  <a:gd name="T1" fmla="*/ 19 h 19"/>
                  <a:gd name="T2" fmla="*/ 7 w 12"/>
                  <a:gd name="T3" fmla="*/ 18 h 19"/>
                  <a:gd name="T4" fmla="*/ 7 w 12"/>
                  <a:gd name="T5" fmla="*/ 17 h 19"/>
                  <a:gd name="T6" fmla="*/ 8 w 12"/>
                  <a:gd name="T7" fmla="*/ 14 h 19"/>
                  <a:gd name="T8" fmla="*/ 0 w 12"/>
                  <a:gd name="T9" fmla="*/ 5 h 19"/>
                  <a:gd name="T10" fmla="*/ 0 w 12"/>
                  <a:gd name="T11" fmla="*/ 0 h 19"/>
                  <a:gd name="T12" fmla="*/ 12 w 12"/>
                  <a:gd name="T13" fmla="*/ 14 h 19"/>
                  <a:gd name="T14" fmla="*/ 12 w 12"/>
                  <a:gd name="T15" fmla="*/ 18 h 19"/>
                  <a:gd name="T16" fmla="*/ 11 w 12"/>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9">
                    <a:moveTo>
                      <a:pt x="11" y="19"/>
                    </a:moveTo>
                    <a:cubicBezTo>
                      <a:pt x="7" y="18"/>
                      <a:pt x="7" y="18"/>
                      <a:pt x="7" y="18"/>
                    </a:cubicBezTo>
                    <a:cubicBezTo>
                      <a:pt x="7" y="17"/>
                      <a:pt x="7" y="17"/>
                      <a:pt x="7" y="17"/>
                    </a:cubicBezTo>
                    <a:cubicBezTo>
                      <a:pt x="8" y="16"/>
                      <a:pt x="8" y="15"/>
                      <a:pt x="8" y="14"/>
                    </a:cubicBezTo>
                    <a:cubicBezTo>
                      <a:pt x="8" y="9"/>
                      <a:pt x="4" y="5"/>
                      <a:pt x="0" y="5"/>
                    </a:cubicBezTo>
                    <a:cubicBezTo>
                      <a:pt x="0" y="0"/>
                      <a:pt x="0" y="0"/>
                      <a:pt x="0" y="0"/>
                    </a:cubicBezTo>
                    <a:cubicBezTo>
                      <a:pt x="7" y="0"/>
                      <a:pt x="12" y="6"/>
                      <a:pt x="12" y="14"/>
                    </a:cubicBezTo>
                    <a:cubicBezTo>
                      <a:pt x="12" y="16"/>
                      <a:pt x="12" y="17"/>
                      <a:pt x="12" y="18"/>
                    </a:cubicBezTo>
                    <a:lnTo>
                      <a:pt x="11"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9" name="Freeform 56"/>
              <p:cNvSpPr>
                <a:spLocks noEditPoints="1"/>
              </p:cNvSpPr>
              <p:nvPr/>
            </p:nvSpPr>
            <p:spPr bwMode="auto">
              <a:xfrm>
                <a:off x="6226176" y="2146300"/>
                <a:ext cx="311150" cy="374650"/>
              </a:xfrm>
              <a:custGeom>
                <a:avLst/>
                <a:gdLst>
                  <a:gd name="T0" fmla="*/ 64 w 83"/>
                  <a:gd name="T1" fmla="*/ 100 h 100"/>
                  <a:gd name="T2" fmla="*/ 20 w 83"/>
                  <a:gd name="T3" fmla="*/ 100 h 100"/>
                  <a:gd name="T4" fmla="*/ 20 w 83"/>
                  <a:gd name="T5" fmla="*/ 97 h 100"/>
                  <a:gd name="T6" fmla="*/ 17 w 83"/>
                  <a:gd name="T7" fmla="*/ 82 h 100"/>
                  <a:gd name="T8" fmla="*/ 0 w 83"/>
                  <a:gd name="T9" fmla="*/ 42 h 100"/>
                  <a:gd name="T10" fmla="*/ 42 w 83"/>
                  <a:gd name="T11" fmla="*/ 0 h 100"/>
                  <a:gd name="T12" fmla="*/ 83 w 83"/>
                  <a:gd name="T13" fmla="*/ 42 h 100"/>
                  <a:gd name="T14" fmla="*/ 67 w 83"/>
                  <a:gd name="T15" fmla="*/ 82 h 100"/>
                  <a:gd name="T16" fmla="*/ 64 w 83"/>
                  <a:gd name="T17" fmla="*/ 97 h 100"/>
                  <a:gd name="T18" fmla="*/ 64 w 83"/>
                  <a:gd name="T19" fmla="*/ 100 h 100"/>
                  <a:gd name="T20" fmla="*/ 24 w 83"/>
                  <a:gd name="T21" fmla="*/ 95 h 100"/>
                  <a:gd name="T22" fmla="*/ 60 w 83"/>
                  <a:gd name="T23" fmla="*/ 95 h 100"/>
                  <a:gd name="T24" fmla="*/ 64 w 83"/>
                  <a:gd name="T25" fmla="*/ 79 h 100"/>
                  <a:gd name="T26" fmla="*/ 79 w 83"/>
                  <a:gd name="T27" fmla="*/ 42 h 100"/>
                  <a:gd name="T28" fmla="*/ 42 w 83"/>
                  <a:gd name="T29" fmla="*/ 5 h 100"/>
                  <a:gd name="T30" fmla="*/ 5 w 83"/>
                  <a:gd name="T31" fmla="*/ 42 h 100"/>
                  <a:gd name="T32" fmla="*/ 20 w 83"/>
                  <a:gd name="T33" fmla="*/ 79 h 100"/>
                  <a:gd name="T34" fmla="*/ 24 w 83"/>
                  <a:gd name="T35" fmla="*/ 95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00">
                    <a:moveTo>
                      <a:pt x="64" y="100"/>
                    </a:moveTo>
                    <a:cubicBezTo>
                      <a:pt x="20" y="100"/>
                      <a:pt x="20" y="100"/>
                      <a:pt x="20" y="100"/>
                    </a:cubicBezTo>
                    <a:cubicBezTo>
                      <a:pt x="20" y="97"/>
                      <a:pt x="20" y="97"/>
                      <a:pt x="20" y="97"/>
                    </a:cubicBezTo>
                    <a:cubicBezTo>
                      <a:pt x="20" y="94"/>
                      <a:pt x="20" y="86"/>
                      <a:pt x="17" y="82"/>
                    </a:cubicBezTo>
                    <a:cubicBezTo>
                      <a:pt x="1" y="61"/>
                      <a:pt x="0" y="42"/>
                      <a:pt x="0" y="42"/>
                    </a:cubicBezTo>
                    <a:cubicBezTo>
                      <a:pt x="0" y="19"/>
                      <a:pt x="19" y="0"/>
                      <a:pt x="42" y="0"/>
                    </a:cubicBezTo>
                    <a:cubicBezTo>
                      <a:pt x="65" y="0"/>
                      <a:pt x="83" y="19"/>
                      <a:pt x="83" y="42"/>
                    </a:cubicBezTo>
                    <a:cubicBezTo>
                      <a:pt x="83" y="42"/>
                      <a:pt x="83" y="61"/>
                      <a:pt x="67" y="82"/>
                    </a:cubicBezTo>
                    <a:cubicBezTo>
                      <a:pt x="64" y="86"/>
                      <a:pt x="64" y="94"/>
                      <a:pt x="64" y="97"/>
                    </a:cubicBezTo>
                    <a:lnTo>
                      <a:pt x="64" y="100"/>
                    </a:lnTo>
                    <a:close/>
                    <a:moveTo>
                      <a:pt x="24" y="95"/>
                    </a:moveTo>
                    <a:cubicBezTo>
                      <a:pt x="60" y="95"/>
                      <a:pt x="60" y="95"/>
                      <a:pt x="60" y="95"/>
                    </a:cubicBezTo>
                    <a:cubicBezTo>
                      <a:pt x="60" y="91"/>
                      <a:pt x="60" y="84"/>
                      <a:pt x="64" y="79"/>
                    </a:cubicBezTo>
                    <a:cubicBezTo>
                      <a:pt x="78" y="60"/>
                      <a:pt x="79" y="42"/>
                      <a:pt x="79" y="42"/>
                    </a:cubicBezTo>
                    <a:cubicBezTo>
                      <a:pt x="79" y="21"/>
                      <a:pt x="62" y="5"/>
                      <a:pt x="42" y="5"/>
                    </a:cubicBezTo>
                    <a:cubicBezTo>
                      <a:pt x="21" y="5"/>
                      <a:pt x="5" y="21"/>
                      <a:pt x="5" y="42"/>
                    </a:cubicBezTo>
                    <a:cubicBezTo>
                      <a:pt x="5" y="42"/>
                      <a:pt x="5" y="60"/>
                      <a:pt x="20" y="79"/>
                    </a:cubicBezTo>
                    <a:cubicBezTo>
                      <a:pt x="24" y="84"/>
                      <a:pt x="24" y="91"/>
                      <a:pt x="24" y="9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0" name="Rectangle 57"/>
              <p:cNvSpPr>
                <a:spLocks noChangeArrowheads="1"/>
              </p:cNvSpPr>
              <p:nvPr/>
            </p:nvSpPr>
            <p:spPr bwMode="auto">
              <a:xfrm>
                <a:off x="6303963" y="2547938"/>
                <a:ext cx="1587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21" name="Rectangle 58"/>
              <p:cNvSpPr>
                <a:spLocks noChangeArrowheads="1"/>
              </p:cNvSpPr>
              <p:nvPr/>
            </p:nvSpPr>
            <p:spPr bwMode="auto">
              <a:xfrm>
                <a:off x="6323013" y="2592388"/>
                <a:ext cx="1206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22" name="Freeform 59"/>
              <p:cNvSpPr/>
              <p:nvPr/>
            </p:nvSpPr>
            <p:spPr bwMode="auto">
              <a:xfrm>
                <a:off x="6323013" y="2300288"/>
                <a:ext cx="41275" cy="209550"/>
              </a:xfrm>
              <a:custGeom>
                <a:avLst/>
                <a:gdLst>
                  <a:gd name="T0" fmla="*/ 17 w 26"/>
                  <a:gd name="T1" fmla="*/ 132 h 132"/>
                  <a:gd name="T2" fmla="*/ 0 w 26"/>
                  <a:gd name="T3" fmla="*/ 0 h 132"/>
                  <a:gd name="T4" fmla="*/ 10 w 26"/>
                  <a:gd name="T5" fmla="*/ 0 h 132"/>
                  <a:gd name="T6" fmla="*/ 26 w 26"/>
                  <a:gd name="T7" fmla="*/ 130 h 132"/>
                  <a:gd name="T8" fmla="*/ 17 w 26"/>
                  <a:gd name="T9" fmla="*/ 132 h 132"/>
                </a:gdLst>
                <a:ahLst/>
                <a:cxnLst>
                  <a:cxn ang="0">
                    <a:pos x="T0" y="T1"/>
                  </a:cxn>
                  <a:cxn ang="0">
                    <a:pos x="T2" y="T3"/>
                  </a:cxn>
                  <a:cxn ang="0">
                    <a:pos x="T4" y="T5"/>
                  </a:cxn>
                  <a:cxn ang="0">
                    <a:pos x="T6" y="T7"/>
                  </a:cxn>
                  <a:cxn ang="0">
                    <a:pos x="T8" y="T9"/>
                  </a:cxn>
                </a:cxnLst>
                <a:rect l="0" t="0" r="r" b="b"/>
                <a:pathLst>
                  <a:path w="26" h="132">
                    <a:moveTo>
                      <a:pt x="17" y="132"/>
                    </a:moveTo>
                    <a:lnTo>
                      <a:pt x="0" y="0"/>
                    </a:lnTo>
                    <a:lnTo>
                      <a:pt x="10" y="0"/>
                    </a:lnTo>
                    <a:lnTo>
                      <a:pt x="26" y="130"/>
                    </a:lnTo>
                    <a:lnTo>
                      <a:pt x="17"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3" name="Freeform 60"/>
              <p:cNvSpPr/>
              <p:nvPr/>
            </p:nvSpPr>
            <p:spPr bwMode="auto">
              <a:xfrm>
                <a:off x="6402388" y="2300288"/>
                <a:ext cx="41275" cy="209550"/>
              </a:xfrm>
              <a:custGeom>
                <a:avLst/>
                <a:gdLst>
                  <a:gd name="T0" fmla="*/ 9 w 26"/>
                  <a:gd name="T1" fmla="*/ 132 h 132"/>
                  <a:gd name="T2" fmla="*/ 0 w 26"/>
                  <a:gd name="T3" fmla="*/ 130 h 132"/>
                  <a:gd name="T4" fmla="*/ 14 w 26"/>
                  <a:gd name="T5" fmla="*/ 0 h 132"/>
                  <a:gd name="T6" fmla="*/ 26 w 26"/>
                  <a:gd name="T7" fmla="*/ 0 h 132"/>
                  <a:gd name="T8" fmla="*/ 9 w 26"/>
                  <a:gd name="T9" fmla="*/ 132 h 132"/>
                </a:gdLst>
                <a:ahLst/>
                <a:cxnLst>
                  <a:cxn ang="0">
                    <a:pos x="T0" y="T1"/>
                  </a:cxn>
                  <a:cxn ang="0">
                    <a:pos x="T2" y="T3"/>
                  </a:cxn>
                  <a:cxn ang="0">
                    <a:pos x="T4" y="T5"/>
                  </a:cxn>
                  <a:cxn ang="0">
                    <a:pos x="T6" y="T7"/>
                  </a:cxn>
                  <a:cxn ang="0">
                    <a:pos x="T8" y="T9"/>
                  </a:cxn>
                </a:cxnLst>
                <a:rect l="0" t="0" r="r" b="b"/>
                <a:pathLst>
                  <a:path w="26" h="132">
                    <a:moveTo>
                      <a:pt x="9" y="132"/>
                    </a:moveTo>
                    <a:lnTo>
                      <a:pt x="0" y="130"/>
                    </a:lnTo>
                    <a:lnTo>
                      <a:pt x="14" y="0"/>
                    </a:lnTo>
                    <a:lnTo>
                      <a:pt x="26" y="0"/>
                    </a:lnTo>
                    <a:lnTo>
                      <a:pt x="9"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4" name="Freeform 61"/>
              <p:cNvSpPr/>
              <p:nvPr/>
            </p:nvSpPr>
            <p:spPr bwMode="auto">
              <a:xfrm>
                <a:off x="6330951" y="2317750"/>
                <a:ext cx="101600" cy="30163"/>
              </a:xfrm>
              <a:custGeom>
                <a:avLst/>
                <a:gdLst>
                  <a:gd name="T0" fmla="*/ 23 w 27"/>
                  <a:gd name="T1" fmla="*/ 8 h 8"/>
                  <a:gd name="T2" fmla="*/ 20 w 27"/>
                  <a:gd name="T3" fmla="*/ 6 h 8"/>
                  <a:gd name="T4" fmla="*/ 17 w 27"/>
                  <a:gd name="T5" fmla="*/ 8 h 8"/>
                  <a:gd name="T6" fmla="*/ 13 w 27"/>
                  <a:gd name="T7" fmla="*/ 6 h 8"/>
                  <a:gd name="T8" fmla="*/ 10 w 27"/>
                  <a:gd name="T9" fmla="*/ 8 h 8"/>
                  <a:gd name="T10" fmla="*/ 7 w 27"/>
                  <a:gd name="T11" fmla="*/ 6 h 8"/>
                  <a:gd name="T12" fmla="*/ 4 w 27"/>
                  <a:gd name="T13" fmla="*/ 8 h 8"/>
                  <a:gd name="T14" fmla="*/ 0 w 27"/>
                  <a:gd name="T15" fmla="*/ 5 h 8"/>
                  <a:gd name="T16" fmla="*/ 0 w 27"/>
                  <a:gd name="T17" fmla="*/ 4 h 8"/>
                  <a:gd name="T18" fmla="*/ 0 w 27"/>
                  <a:gd name="T19" fmla="*/ 5 h 8"/>
                  <a:gd name="T20" fmla="*/ 0 w 27"/>
                  <a:gd name="T21" fmla="*/ 0 h 8"/>
                  <a:gd name="T22" fmla="*/ 4 w 27"/>
                  <a:gd name="T23" fmla="*/ 3 h 8"/>
                  <a:gd name="T24" fmla="*/ 7 w 27"/>
                  <a:gd name="T25" fmla="*/ 0 h 8"/>
                  <a:gd name="T26" fmla="*/ 10 w 27"/>
                  <a:gd name="T27" fmla="*/ 3 h 8"/>
                  <a:gd name="T28" fmla="*/ 13 w 27"/>
                  <a:gd name="T29" fmla="*/ 0 h 8"/>
                  <a:gd name="T30" fmla="*/ 17 w 27"/>
                  <a:gd name="T31" fmla="*/ 3 h 8"/>
                  <a:gd name="T32" fmla="*/ 20 w 27"/>
                  <a:gd name="T33" fmla="*/ 0 h 8"/>
                  <a:gd name="T34" fmla="*/ 23 w 27"/>
                  <a:gd name="T35" fmla="*/ 3 h 8"/>
                  <a:gd name="T36" fmla="*/ 27 w 27"/>
                  <a:gd name="T37" fmla="*/ 0 h 8"/>
                  <a:gd name="T38" fmla="*/ 27 w 27"/>
                  <a:gd name="T39" fmla="*/ 5 h 8"/>
                  <a:gd name="T40" fmla="*/ 27 w 27"/>
                  <a:gd name="T41" fmla="*/ 4 h 8"/>
                  <a:gd name="T42" fmla="*/ 27 w 27"/>
                  <a:gd name="T43" fmla="*/ 5 h 8"/>
                  <a:gd name="T44" fmla="*/ 23 w 27"/>
                  <a:gd name="T4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7" h="8">
                    <a:moveTo>
                      <a:pt x="23" y="8"/>
                    </a:moveTo>
                    <a:cubicBezTo>
                      <a:pt x="21" y="8"/>
                      <a:pt x="21" y="7"/>
                      <a:pt x="20" y="6"/>
                    </a:cubicBezTo>
                    <a:cubicBezTo>
                      <a:pt x="19" y="7"/>
                      <a:pt x="18" y="8"/>
                      <a:pt x="17" y="8"/>
                    </a:cubicBezTo>
                    <a:cubicBezTo>
                      <a:pt x="15" y="8"/>
                      <a:pt x="14" y="7"/>
                      <a:pt x="13" y="6"/>
                    </a:cubicBezTo>
                    <a:cubicBezTo>
                      <a:pt x="13" y="7"/>
                      <a:pt x="12" y="8"/>
                      <a:pt x="10" y="8"/>
                    </a:cubicBezTo>
                    <a:cubicBezTo>
                      <a:pt x="8" y="8"/>
                      <a:pt x="8" y="7"/>
                      <a:pt x="7" y="6"/>
                    </a:cubicBezTo>
                    <a:cubicBezTo>
                      <a:pt x="6" y="7"/>
                      <a:pt x="5" y="8"/>
                      <a:pt x="4" y="8"/>
                    </a:cubicBezTo>
                    <a:cubicBezTo>
                      <a:pt x="1" y="8"/>
                      <a:pt x="1" y="6"/>
                      <a:pt x="0" y="5"/>
                    </a:cubicBezTo>
                    <a:cubicBezTo>
                      <a:pt x="0" y="5"/>
                      <a:pt x="0" y="4"/>
                      <a:pt x="0" y="4"/>
                    </a:cubicBezTo>
                    <a:cubicBezTo>
                      <a:pt x="0" y="4"/>
                      <a:pt x="0" y="5"/>
                      <a:pt x="0" y="5"/>
                    </a:cubicBezTo>
                    <a:cubicBezTo>
                      <a:pt x="0" y="0"/>
                      <a:pt x="0" y="0"/>
                      <a:pt x="0" y="0"/>
                    </a:cubicBezTo>
                    <a:cubicBezTo>
                      <a:pt x="2" y="0"/>
                      <a:pt x="3" y="2"/>
                      <a:pt x="4" y="3"/>
                    </a:cubicBezTo>
                    <a:cubicBezTo>
                      <a:pt x="4" y="2"/>
                      <a:pt x="5" y="0"/>
                      <a:pt x="7" y="0"/>
                    </a:cubicBezTo>
                    <a:cubicBezTo>
                      <a:pt x="9" y="0"/>
                      <a:pt x="10" y="2"/>
                      <a:pt x="10" y="3"/>
                    </a:cubicBezTo>
                    <a:cubicBezTo>
                      <a:pt x="11" y="2"/>
                      <a:pt x="12" y="0"/>
                      <a:pt x="13" y="0"/>
                    </a:cubicBezTo>
                    <a:cubicBezTo>
                      <a:pt x="15" y="0"/>
                      <a:pt x="16" y="2"/>
                      <a:pt x="17" y="3"/>
                    </a:cubicBezTo>
                    <a:cubicBezTo>
                      <a:pt x="17" y="2"/>
                      <a:pt x="18" y="0"/>
                      <a:pt x="20" y="0"/>
                    </a:cubicBezTo>
                    <a:cubicBezTo>
                      <a:pt x="22" y="0"/>
                      <a:pt x="23" y="2"/>
                      <a:pt x="23" y="3"/>
                    </a:cubicBezTo>
                    <a:cubicBezTo>
                      <a:pt x="24" y="2"/>
                      <a:pt x="25" y="0"/>
                      <a:pt x="27" y="0"/>
                    </a:cubicBezTo>
                    <a:cubicBezTo>
                      <a:pt x="27" y="5"/>
                      <a:pt x="27" y="5"/>
                      <a:pt x="27" y="5"/>
                    </a:cubicBezTo>
                    <a:cubicBezTo>
                      <a:pt x="27" y="5"/>
                      <a:pt x="27" y="4"/>
                      <a:pt x="27" y="4"/>
                    </a:cubicBezTo>
                    <a:cubicBezTo>
                      <a:pt x="27" y="4"/>
                      <a:pt x="27" y="5"/>
                      <a:pt x="27" y="5"/>
                    </a:cubicBezTo>
                    <a:cubicBezTo>
                      <a:pt x="26" y="6"/>
                      <a:pt x="25" y="8"/>
                      <a:pt x="23" y="8"/>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5" name="Freeform 62"/>
              <p:cNvSpPr/>
              <p:nvPr/>
            </p:nvSpPr>
            <p:spPr bwMode="auto">
              <a:xfrm>
                <a:off x="7062788" y="2738438"/>
                <a:ext cx="134938" cy="112713"/>
              </a:xfrm>
              <a:custGeom>
                <a:avLst/>
                <a:gdLst>
                  <a:gd name="T0" fmla="*/ 36 w 36"/>
                  <a:gd name="T1" fmla="*/ 30 h 30"/>
                  <a:gd name="T2" fmla="*/ 31 w 36"/>
                  <a:gd name="T3" fmla="*/ 30 h 30"/>
                  <a:gd name="T4" fmla="*/ 31 w 36"/>
                  <a:gd name="T5" fmla="*/ 18 h 30"/>
                  <a:gd name="T6" fmla="*/ 18 w 36"/>
                  <a:gd name="T7" fmla="*/ 4 h 30"/>
                  <a:gd name="T8" fmla="*/ 4 w 36"/>
                  <a:gd name="T9" fmla="*/ 18 h 30"/>
                  <a:gd name="T10" fmla="*/ 4 w 36"/>
                  <a:gd name="T11" fmla="*/ 30 h 30"/>
                  <a:gd name="T12" fmla="*/ 0 w 36"/>
                  <a:gd name="T13" fmla="*/ 30 h 30"/>
                  <a:gd name="T14" fmla="*/ 0 w 36"/>
                  <a:gd name="T15" fmla="*/ 18 h 30"/>
                  <a:gd name="T16" fmla="*/ 18 w 36"/>
                  <a:gd name="T17" fmla="*/ 0 h 30"/>
                  <a:gd name="T18" fmla="*/ 36 w 36"/>
                  <a:gd name="T19" fmla="*/ 18 h 30"/>
                  <a:gd name="T20" fmla="*/ 36 w 36"/>
                  <a:gd name="T21"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30">
                    <a:moveTo>
                      <a:pt x="36" y="30"/>
                    </a:moveTo>
                    <a:cubicBezTo>
                      <a:pt x="31" y="30"/>
                      <a:pt x="31" y="30"/>
                      <a:pt x="31" y="30"/>
                    </a:cubicBezTo>
                    <a:cubicBezTo>
                      <a:pt x="31" y="18"/>
                      <a:pt x="31" y="18"/>
                      <a:pt x="31" y="18"/>
                    </a:cubicBezTo>
                    <a:cubicBezTo>
                      <a:pt x="31" y="10"/>
                      <a:pt x="25" y="4"/>
                      <a:pt x="18" y="4"/>
                    </a:cubicBezTo>
                    <a:cubicBezTo>
                      <a:pt x="10" y="4"/>
                      <a:pt x="4" y="10"/>
                      <a:pt x="4" y="18"/>
                    </a:cubicBezTo>
                    <a:cubicBezTo>
                      <a:pt x="4" y="30"/>
                      <a:pt x="4" y="30"/>
                      <a:pt x="4" y="30"/>
                    </a:cubicBezTo>
                    <a:cubicBezTo>
                      <a:pt x="0" y="30"/>
                      <a:pt x="0" y="30"/>
                      <a:pt x="0" y="30"/>
                    </a:cubicBezTo>
                    <a:cubicBezTo>
                      <a:pt x="0" y="18"/>
                      <a:pt x="0" y="18"/>
                      <a:pt x="0" y="18"/>
                    </a:cubicBezTo>
                    <a:cubicBezTo>
                      <a:pt x="0" y="8"/>
                      <a:pt x="8" y="0"/>
                      <a:pt x="18" y="0"/>
                    </a:cubicBezTo>
                    <a:cubicBezTo>
                      <a:pt x="28" y="0"/>
                      <a:pt x="36" y="8"/>
                      <a:pt x="36" y="18"/>
                    </a:cubicBezTo>
                    <a:lnTo>
                      <a:pt x="36"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6" name="Freeform 63"/>
              <p:cNvSpPr/>
              <p:nvPr/>
            </p:nvSpPr>
            <p:spPr bwMode="auto">
              <a:xfrm>
                <a:off x="7189788" y="2790825"/>
                <a:ext cx="36513" cy="68263"/>
              </a:xfrm>
              <a:custGeom>
                <a:avLst/>
                <a:gdLst>
                  <a:gd name="T0" fmla="*/ 0 w 10"/>
                  <a:gd name="T1" fmla="*/ 18 h 18"/>
                  <a:gd name="T2" fmla="*/ 0 w 10"/>
                  <a:gd name="T3" fmla="*/ 13 h 18"/>
                  <a:gd name="T4" fmla="*/ 5 w 10"/>
                  <a:gd name="T5" fmla="*/ 9 h 18"/>
                  <a:gd name="T6" fmla="*/ 0 w 10"/>
                  <a:gd name="T7" fmla="*/ 4 h 18"/>
                  <a:gd name="T8" fmla="*/ 0 w 10"/>
                  <a:gd name="T9" fmla="*/ 0 h 18"/>
                  <a:gd name="T10" fmla="*/ 10 w 10"/>
                  <a:gd name="T11" fmla="*/ 9 h 18"/>
                  <a:gd name="T12" fmla="*/ 0 w 10"/>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0" h="18">
                    <a:moveTo>
                      <a:pt x="0" y="18"/>
                    </a:moveTo>
                    <a:cubicBezTo>
                      <a:pt x="0" y="13"/>
                      <a:pt x="0" y="13"/>
                      <a:pt x="0" y="13"/>
                    </a:cubicBezTo>
                    <a:cubicBezTo>
                      <a:pt x="3" y="13"/>
                      <a:pt x="5" y="11"/>
                      <a:pt x="5" y="9"/>
                    </a:cubicBezTo>
                    <a:cubicBezTo>
                      <a:pt x="5" y="6"/>
                      <a:pt x="3" y="4"/>
                      <a:pt x="0" y="4"/>
                    </a:cubicBezTo>
                    <a:cubicBezTo>
                      <a:pt x="0" y="0"/>
                      <a:pt x="0" y="0"/>
                      <a:pt x="0" y="0"/>
                    </a:cubicBezTo>
                    <a:cubicBezTo>
                      <a:pt x="5" y="0"/>
                      <a:pt x="10" y="4"/>
                      <a:pt x="10" y="9"/>
                    </a:cubicBezTo>
                    <a:cubicBezTo>
                      <a:pt x="10" y="14"/>
                      <a:pt x="5" y="18"/>
                      <a:pt x="0" y="18"/>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7" name="Freeform 64"/>
              <p:cNvSpPr/>
              <p:nvPr/>
            </p:nvSpPr>
            <p:spPr bwMode="auto">
              <a:xfrm>
                <a:off x="7032626" y="2790825"/>
                <a:ext cx="36513" cy="68263"/>
              </a:xfrm>
              <a:custGeom>
                <a:avLst/>
                <a:gdLst>
                  <a:gd name="T0" fmla="*/ 10 w 10"/>
                  <a:gd name="T1" fmla="*/ 18 h 18"/>
                  <a:gd name="T2" fmla="*/ 0 w 10"/>
                  <a:gd name="T3" fmla="*/ 9 h 18"/>
                  <a:gd name="T4" fmla="*/ 10 w 10"/>
                  <a:gd name="T5" fmla="*/ 0 h 18"/>
                  <a:gd name="T6" fmla="*/ 10 w 10"/>
                  <a:gd name="T7" fmla="*/ 4 h 18"/>
                  <a:gd name="T8" fmla="*/ 4 w 10"/>
                  <a:gd name="T9" fmla="*/ 9 h 18"/>
                  <a:gd name="T10" fmla="*/ 10 w 10"/>
                  <a:gd name="T11" fmla="*/ 13 h 18"/>
                  <a:gd name="T12" fmla="*/ 10 w 10"/>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0" h="18">
                    <a:moveTo>
                      <a:pt x="10" y="18"/>
                    </a:moveTo>
                    <a:cubicBezTo>
                      <a:pt x="4" y="18"/>
                      <a:pt x="0" y="14"/>
                      <a:pt x="0" y="9"/>
                    </a:cubicBezTo>
                    <a:cubicBezTo>
                      <a:pt x="0" y="4"/>
                      <a:pt x="4" y="0"/>
                      <a:pt x="10" y="0"/>
                    </a:cubicBezTo>
                    <a:cubicBezTo>
                      <a:pt x="10" y="4"/>
                      <a:pt x="10" y="4"/>
                      <a:pt x="10" y="4"/>
                    </a:cubicBezTo>
                    <a:cubicBezTo>
                      <a:pt x="7" y="4"/>
                      <a:pt x="4" y="6"/>
                      <a:pt x="4" y="9"/>
                    </a:cubicBezTo>
                    <a:cubicBezTo>
                      <a:pt x="4" y="11"/>
                      <a:pt x="7" y="13"/>
                      <a:pt x="10" y="13"/>
                    </a:cubicBezTo>
                    <a:lnTo>
                      <a:pt x="10"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8" name="Freeform 65"/>
              <p:cNvSpPr/>
              <p:nvPr/>
            </p:nvSpPr>
            <p:spPr bwMode="auto">
              <a:xfrm>
                <a:off x="7151688" y="2851150"/>
                <a:ext cx="46038" cy="33338"/>
              </a:xfrm>
              <a:custGeom>
                <a:avLst/>
                <a:gdLst>
                  <a:gd name="T0" fmla="*/ 1 w 12"/>
                  <a:gd name="T1" fmla="*/ 9 h 9"/>
                  <a:gd name="T2" fmla="*/ 0 w 12"/>
                  <a:gd name="T3" fmla="*/ 9 h 9"/>
                  <a:gd name="T4" fmla="*/ 0 w 12"/>
                  <a:gd name="T5" fmla="*/ 5 h 9"/>
                  <a:gd name="T6" fmla="*/ 6 w 12"/>
                  <a:gd name="T7" fmla="*/ 3 h 9"/>
                  <a:gd name="T8" fmla="*/ 7 w 12"/>
                  <a:gd name="T9" fmla="*/ 0 h 9"/>
                  <a:gd name="T10" fmla="*/ 12 w 12"/>
                  <a:gd name="T11" fmla="*/ 0 h 9"/>
                  <a:gd name="T12" fmla="*/ 9 w 12"/>
                  <a:gd name="T13" fmla="*/ 6 h 9"/>
                  <a:gd name="T14" fmla="*/ 1 w 12"/>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9">
                    <a:moveTo>
                      <a:pt x="1" y="9"/>
                    </a:moveTo>
                    <a:cubicBezTo>
                      <a:pt x="0" y="9"/>
                      <a:pt x="0" y="9"/>
                      <a:pt x="0" y="9"/>
                    </a:cubicBezTo>
                    <a:cubicBezTo>
                      <a:pt x="0" y="5"/>
                      <a:pt x="0" y="5"/>
                      <a:pt x="0" y="5"/>
                    </a:cubicBezTo>
                    <a:cubicBezTo>
                      <a:pt x="3" y="5"/>
                      <a:pt x="5" y="4"/>
                      <a:pt x="6" y="3"/>
                    </a:cubicBezTo>
                    <a:cubicBezTo>
                      <a:pt x="7" y="2"/>
                      <a:pt x="7" y="0"/>
                      <a:pt x="7" y="0"/>
                    </a:cubicBezTo>
                    <a:cubicBezTo>
                      <a:pt x="12" y="0"/>
                      <a:pt x="12" y="0"/>
                      <a:pt x="12" y="0"/>
                    </a:cubicBezTo>
                    <a:cubicBezTo>
                      <a:pt x="12" y="1"/>
                      <a:pt x="12" y="4"/>
                      <a:pt x="9" y="6"/>
                    </a:cubicBezTo>
                    <a:cubicBezTo>
                      <a:pt x="7" y="8"/>
                      <a:pt x="4" y="9"/>
                      <a:pt x="1" y="9"/>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9" name="Oval 66"/>
              <p:cNvSpPr>
                <a:spLocks noChangeArrowheads="1"/>
              </p:cNvSpPr>
              <p:nvPr/>
            </p:nvSpPr>
            <p:spPr bwMode="auto">
              <a:xfrm>
                <a:off x="7137401" y="2862263"/>
                <a:ext cx="25400" cy="26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0" name="Freeform 67"/>
              <p:cNvSpPr>
                <a:spLocks noEditPoints="1"/>
              </p:cNvSpPr>
              <p:nvPr/>
            </p:nvSpPr>
            <p:spPr bwMode="auto">
              <a:xfrm>
                <a:off x="6986588" y="2922588"/>
                <a:ext cx="239713" cy="228600"/>
              </a:xfrm>
              <a:custGeom>
                <a:avLst/>
                <a:gdLst>
                  <a:gd name="T0" fmla="*/ 121 w 151"/>
                  <a:gd name="T1" fmla="*/ 144 h 144"/>
                  <a:gd name="T2" fmla="*/ 76 w 151"/>
                  <a:gd name="T3" fmla="*/ 108 h 144"/>
                  <a:gd name="T4" fmla="*/ 29 w 151"/>
                  <a:gd name="T5" fmla="*/ 144 h 144"/>
                  <a:gd name="T6" fmla="*/ 45 w 151"/>
                  <a:gd name="T7" fmla="*/ 90 h 144"/>
                  <a:gd name="T8" fmla="*/ 0 w 151"/>
                  <a:gd name="T9" fmla="*/ 54 h 144"/>
                  <a:gd name="T10" fmla="*/ 57 w 151"/>
                  <a:gd name="T11" fmla="*/ 54 h 144"/>
                  <a:gd name="T12" fmla="*/ 76 w 151"/>
                  <a:gd name="T13" fmla="*/ 0 h 144"/>
                  <a:gd name="T14" fmla="*/ 92 w 151"/>
                  <a:gd name="T15" fmla="*/ 54 h 144"/>
                  <a:gd name="T16" fmla="*/ 151 w 151"/>
                  <a:gd name="T17" fmla="*/ 54 h 144"/>
                  <a:gd name="T18" fmla="*/ 104 w 151"/>
                  <a:gd name="T19" fmla="*/ 90 h 144"/>
                  <a:gd name="T20" fmla="*/ 121 w 151"/>
                  <a:gd name="T21" fmla="*/ 144 h 144"/>
                  <a:gd name="T22" fmla="*/ 31 w 151"/>
                  <a:gd name="T23" fmla="*/ 66 h 144"/>
                  <a:gd name="T24" fmla="*/ 57 w 151"/>
                  <a:gd name="T25" fmla="*/ 85 h 144"/>
                  <a:gd name="T26" fmla="*/ 48 w 151"/>
                  <a:gd name="T27" fmla="*/ 116 h 144"/>
                  <a:gd name="T28" fmla="*/ 76 w 151"/>
                  <a:gd name="T29" fmla="*/ 97 h 144"/>
                  <a:gd name="T30" fmla="*/ 102 w 151"/>
                  <a:gd name="T31" fmla="*/ 116 h 144"/>
                  <a:gd name="T32" fmla="*/ 92 w 151"/>
                  <a:gd name="T33" fmla="*/ 85 h 144"/>
                  <a:gd name="T34" fmla="*/ 118 w 151"/>
                  <a:gd name="T35" fmla="*/ 66 h 144"/>
                  <a:gd name="T36" fmla="*/ 85 w 151"/>
                  <a:gd name="T37" fmla="*/ 66 h 144"/>
                  <a:gd name="T38" fmla="*/ 76 w 151"/>
                  <a:gd name="T39" fmla="*/ 33 h 144"/>
                  <a:gd name="T40" fmla="*/ 64 w 151"/>
                  <a:gd name="T41" fmla="*/ 66 h 144"/>
                  <a:gd name="T42" fmla="*/ 31 w 151"/>
                  <a:gd name="T43" fmla="*/ 6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1" h="144">
                    <a:moveTo>
                      <a:pt x="121" y="144"/>
                    </a:moveTo>
                    <a:lnTo>
                      <a:pt x="76" y="108"/>
                    </a:lnTo>
                    <a:lnTo>
                      <a:pt x="29" y="144"/>
                    </a:lnTo>
                    <a:lnTo>
                      <a:pt x="45" y="90"/>
                    </a:lnTo>
                    <a:lnTo>
                      <a:pt x="0" y="54"/>
                    </a:lnTo>
                    <a:lnTo>
                      <a:pt x="57" y="54"/>
                    </a:lnTo>
                    <a:lnTo>
                      <a:pt x="76" y="0"/>
                    </a:lnTo>
                    <a:lnTo>
                      <a:pt x="92" y="54"/>
                    </a:lnTo>
                    <a:lnTo>
                      <a:pt x="151" y="54"/>
                    </a:lnTo>
                    <a:lnTo>
                      <a:pt x="104" y="90"/>
                    </a:lnTo>
                    <a:lnTo>
                      <a:pt x="121" y="144"/>
                    </a:lnTo>
                    <a:close/>
                    <a:moveTo>
                      <a:pt x="31" y="66"/>
                    </a:moveTo>
                    <a:lnTo>
                      <a:pt x="57" y="85"/>
                    </a:lnTo>
                    <a:lnTo>
                      <a:pt x="48" y="116"/>
                    </a:lnTo>
                    <a:lnTo>
                      <a:pt x="76" y="97"/>
                    </a:lnTo>
                    <a:lnTo>
                      <a:pt x="102" y="116"/>
                    </a:lnTo>
                    <a:lnTo>
                      <a:pt x="92" y="85"/>
                    </a:lnTo>
                    <a:lnTo>
                      <a:pt x="118" y="66"/>
                    </a:lnTo>
                    <a:lnTo>
                      <a:pt x="85" y="66"/>
                    </a:lnTo>
                    <a:lnTo>
                      <a:pt x="76" y="33"/>
                    </a:lnTo>
                    <a:lnTo>
                      <a:pt x="64" y="66"/>
                    </a:lnTo>
                    <a:lnTo>
                      <a:pt x="31"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1" name="Freeform 68"/>
              <p:cNvSpPr/>
              <p:nvPr/>
            </p:nvSpPr>
            <p:spPr bwMode="auto">
              <a:xfrm>
                <a:off x="5006976" y="3806825"/>
                <a:ext cx="79375" cy="79375"/>
              </a:xfrm>
              <a:custGeom>
                <a:avLst/>
                <a:gdLst>
                  <a:gd name="T0" fmla="*/ 10 w 50"/>
                  <a:gd name="T1" fmla="*/ 50 h 50"/>
                  <a:gd name="T2" fmla="*/ 0 w 50"/>
                  <a:gd name="T3" fmla="*/ 50 h 50"/>
                  <a:gd name="T4" fmla="*/ 0 w 50"/>
                  <a:gd name="T5" fmla="*/ 0 h 50"/>
                  <a:gd name="T6" fmla="*/ 50 w 50"/>
                  <a:gd name="T7" fmla="*/ 0 h 50"/>
                  <a:gd name="T8" fmla="*/ 50 w 50"/>
                  <a:gd name="T9" fmla="*/ 10 h 50"/>
                  <a:gd name="T10" fmla="*/ 10 w 50"/>
                  <a:gd name="T11" fmla="*/ 10 h 50"/>
                  <a:gd name="T12" fmla="*/ 10 w 50"/>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50" h="50">
                    <a:moveTo>
                      <a:pt x="10" y="50"/>
                    </a:moveTo>
                    <a:lnTo>
                      <a:pt x="0" y="50"/>
                    </a:lnTo>
                    <a:lnTo>
                      <a:pt x="0" y="0"/>
                    </a:lnTo>
                    <a:lnTo>
                      <a:pt x="50" y="0"/>
                    </a:lnTo>
                    <a:lnTo>
                      <a:pt x="50" y="10"/>
                    </a:lnTo>
                    <a:lnTo>
                      <a:pt x="10" y="10"/>
                    </a:lnTo>
                    <a:lnTo>
                      <a:pt x="10"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2" name="Freeform 69"/>
              <p:cNvSpPr>
                <a:spLocks noEditPoints="1"/>
              </p:cNvSpPr>
              <p:nvPr/>
            </p:nvSpPr>
            <p:spPr bwMode="auto">
              <a:xfrm>
                <a:off x="4879976" y="3630613"/>
                <a:ext cx="212725" cy="263525"/>
              </a:xfrm>
              <a:custGeom>
                <a:avLst/>
                <a:gdLst>
                  <a:gd name="T0" fmla="*/ 87 w 134"/>
                  <a:gd name="T1" fmla="*/ 166 h 166"/>
                  <a:gd name="T2" fmla="*/ 0 w 134"/>
                  <a:gd name="T3" fmla="*/ 166 h 166"/>
                  <a:gd name="T4" fmla="*/ 0 w 134"/>
                  <a:gd name="T5" fmla="*/ 0 h 166"/>
                  <a:gd name="T6" fmla="*/ 134 w 134"/>
                  <a:gd name="T7" fmla="*/ 0 h 166"/>
                  <a:gd name="T8" fmla="*/ 134 w 134"/>
                  <a:gd name="T9" fmla="*/ 118 h 166"/>
                  <a:gd name="T10" fmla="*/ 87 w 134"/>
                  <a:gd name="T11" fmla="*/ 166 h 166"/>
                  <a:gd name="T12" fmla="*/ 12 w 134"/>
                  <a:gd name="T13" fmla="*/ 156 h 166"/>
                  <a:gd name="T14" fmla="*/ 82 w 134"/>
                  <a:gd name="T15" fmla="*/ 156 h 166"/>
                  <a:gd name="T16" fmla="*/ 125 w 134"/>
                  <a:gd name="T17" fmla="*/ 114 h 166"/>
                  <a:gd name="T18" fmla="*/ 125 w 134"/>
                  <a:gd name="T19" fmla="*/ 10 h 166"/>
                  <a:gd name="T20" fmla="*/ 12 w 134"/>
                  <a:gd name="T21" fmla="*/ 10 h 166"/>
                  <a:gd name="T22" fmla="*/ 12 w 134"/>
                  <a:gd name="T23" fmla="*/ 15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4" h="166">
                    <a:moveTo>
                      <a:pt x="87" y="166"/>
                    </a:moveTo>
                    <a:lnTo>
                      <a:pt x="0" y="166"/>
                    </a:lnTo>
                    <a:lnTo>
                      <a:pt x="0" y="0"/>
                    </a:lnTo>
                    <a:lnTo>
                      <a:pt x="134" y="0"/>
                    </a:lnTo>
                    <a:lnTo>
                      <a:pt x="134" y="118"/>
                    </a:lnTo>
                    <a:lnTo>
                      <a:pt x="87" y="166"/>
                    </a:lnTo>
                    <a:close/>
                    <a:moveTo>
                      <a:pt x="12" y="156"/>
                    </a:moveTo>
                    <a:lnTo>
                      <a:pt x="82" y="156"/>
                    </a:lnTo>
                    <a:lnTo>
                      <a:pt x="125" y="114"/>
                    </a:lnTo>
                    <a:lnTo>
                      <a:pt x="125" y="10"/>
                    </a:lnTo>
                    <a:lnTo>
                      <a:pt x="12" y="10"/>
                    </a:lnTo>
                    <a:lnTo>
                      <a:pt x="12" y="1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3" name="Rectangle 70"/>
              <p:cNvSpPr>
                <a:spLocks noChangeArrowheads="1"/>
              </p:cNvSpPr>
              <p:nvPr/>
            </p:nvSpPr>
            <p:spPr bwMode="auto">
              <a:xfrm>
                <a:off x="4929188" y="3676650"/>
                <a:ext cx="6985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34" name="Rectangle 71"/>
              <p:cNvSpPr>
                <a:spLocks noChangeArrowheads="1"/>
              </p:cNvSpPr>
              <p:nvPr/>
            </p:nvSpPr>
            <p:spPr bwMode="auto">
              <a:xfrm>
                <a:off x="4929188" y="3706813"/>
                <a:ext cx="119063"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35" name="Rectangle 72"/>
              <p:cNvSpPr>
                <a:spLocks noChangeArrowheads="1"/>
              </p:cNvSpPr>
              <p:nvPr/>
            </p:nvSpPr>
            <p:spPr bwMode="auto">
              <a:xfrm>
                <a:off x="4929188" y="3732213"/>
                <a:ext cx="119063"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36" name="Rectangle 73"/>
              <p:cNvSpPr>
                <a:spLocks noChangeArrowheads="1"/>
              </p:cNvSpPr>
              <p:nvPr/>
            </p:nvSpPr>
            <p:spPr bwMode="auto">
              <a:xfrm>
                <a:off x="4929188" y="3762375"/>
                <a:ext cx="5238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37" name="Freeform 74"/>
              <p:cNvSpPr>
                <a:spLocks noEditPoints="1"/>
              </p:cNvSpPr>
              <p:nvPr/>
            </p:nvSpPr>
            <p:spPr bwMode="auto">
              <a:xfrm>
                <a:off x="4841876" y="3413125"/>
                <a:ext cx="173038" cy="90488"/>
              </a:xfrm>
              <a:custGeom>
                <a:avLst/>
                <a:gdLst>
                  <a:gd name="T0" fmla="*/ 92 w 109"/>
                  <a:gd name="T1" fmla="*/ 57 h 57"/>
                  <a:gd name="T2" fmla="*/ 14 w 109"/>
                  <a:gd name="T3" fmla="*/ 57 h 57"/>
                  <a:gd name="T4" fmla="*/ 0 w 109"/>
                  <a:gd name="T5" fmla="*/ 0 h 57"/>
                  <a:gd name="T6" fmla="*/ 109 w 109"/>
                  <a:gd name="T7" fmla="*/ 0 h 57"/>
                  <a:gd name="T8" fmla="*/ 92 w 109"/>
                  <a:gd name="T9" fmla="*/ 57 h 57"/>
                  <a:gd name="T10" fmla="*/ 24 w 109"/>
                  <a:gd name="T11" fmla="*/ 48 h 57"/>
                  <a:gd name="T12" fmla="*/ 85 w 109"/>
                  <a:gd name="T13" fmla="*/ 48 h 57"/>
                  <a:gd name="T14" fmla="*/ 95 w 109"/>
                  <a:gd name="T15" fmla="*/ 10 h 57"/>
                  <a:gd name="T16" fmla="*/ 12 w 109"/>
                  <a:gd name="T17" fmla="*/ 10 h 57"/>
                  <a:gd name="T18" fmla="*/ 24 w 109"/>
                  <a:gd name="T19" fmla="*/ 4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57">
                    <a:moveTo>
                      <a:pt x="92" y="57"/>
                    </a:moveTo>
                    <a:lnTo>
                      <a:pt x="14" y="57"/>
                    </a:lnTo>
                    <a:lnTo>
                      <a:pt x="0" y="0"/>
                    </a:lnTo>
                    <a:lnTo>
                      <a:pt x="109" y="0"/>
                    </a:lnTo>
                    <a:lnTo>
                      <a:pt x="92" y="57"/>
                    </a:lnTo>
                    <a:close/>
                    <a:moveTo>
                      <a:pt x="24" y="48"/>
                    </a:moveTo>
                    <a:lnTo>
                      <a:pt x="85" y="48"/>
                    </a:lnTo>
                    <a:lnTo>
                      <a:pt x="95" y="10"/>
                    </a:lnTo>
                    <a:lnTo>
                      <a:pt x="12" y="10"/>
                    </a:lnTo>
                    <a:lnTo>
                      <a:pt x="24"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8" name="Freeform 75"/>
              <p:cNvSpPr/>
              <p:nvPr/>
            </p:nvSpPr>
            <p:spPr bwMode="auto">
              <a:xfrm>
                <a:off x="4811713" y="3382963"/>
                <a:ext cx="68263" cy="117475"/>
              </a:xfrm>
              <a:custGeom>
                <a:avLst/>
                <a:gdLst>
                  <a:gd name="T0" fmla="*/ 33 w 43"/>
                  <a:gd name="T1" fmla="*/ 74 h 74"/>
                  <a:gd name="T2" fmla="*/ 17 w 43"/>
                  <a:gd name="T3" fmla="*/ 10 h 74"/>
                  <a:gd name="T4" fmla="*/ 0 w 43"/>
                  <a:gd name="T5" fmla="*/ 10 h 74"/>
                  <a:gd name="T6" fmla="*/ 0 w 43"/>
                  <a:gd name="T7" fmla="*/ 0 h 74"/>
                  <a:gd name="T8" fmla="*/ 24 w 43"/>
                  <a:gd name="T9" fmla="*/ 0 h 74"/>
                  <a:gd name="T10" fmla="*/ 43 w 43"/>
                  <a:gd name="T11" fmla="*/ 69 h 74"/>
                  <a:gd name="T12" fmla="*/ 33 w 43"/>
                  <a:gd name="T13" fmla="*/ 74 h 74"/>
                </a:gdLst>
                <a:ahLst/>
                <a:cxnLst>
                  <a:cxn ang="0">
                    <a:pos x="T0" y="T1"/>
                  </a:cxn>
                  <a:cxn ang="0">
                    <a:pos x="T2" y="T3"/>
                  </a:cxn>
                  <a:cxn ang="0">
                    <a:pos x="T4" y="T5"/>
                  </a:cxn>
                  <a:cxn ang="0">
                    <a:pos x="T6" y="T7"/>
                  </a:cxn>
                  <a:cxn ang="0">
                    <a:pos x="T8" y="T9"/>
                  </a:cxn>
                  <a:cxn ang="0">
                    <a:pos x="T10" y="T11"/>
                  </a:cxn>
                  <a:cxn ang="0">
                    <a:pos x="T12" y="T13"/>
                  </a:cxn>
                </a:cxnLst>
                <a:rect l="0" t="0" r="r" b="b"/>
                <a:pathLst>
                  <a:path w="43" h="74">
                    <a:moveTo>
                      <a:pt x="33" y="74"/>
                    </a:moveTo>
                    <a:lnTo>
                      <a:pt x="17" y="10"/>
                    </a:lnTo>
                    <a:lnTo>
                      <a:pt x="0" y="10"/>
                    </a:lnTo>
                    <a:lnTo>
                      <a:pt x="0" y="0"/>
                    </a:lnTo>
                    <a:lnTo>
                      <a:pt x="24" y="0"/>
                    </a:lnTo>
                    <a:lnTo>
                      <a:pt x="43" y="69"/>
                    </a:lnTo>
                    <a:lnTo>
                      <a:pt x="33" y="7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9" name="Freeform 76"/>
              <p:cNvSpPr>
                <a:spLocks noEditPoints="1"/>
              </p:cNvSpPr>
              <p:nvPr/>
            </p:nvSpPr>
            <p:spPr bwMode="auto">
              <a:xfrm>
                <a:off x="4868863" y="3506788"/>
                <a:ext cx="44450" cy="46038"/>
              </a:xfrm>
              <a:custGeom>
                <a:avLst/>
                <a:gdLst>
                  <a:gd name="T0" fmla="*/ 6 w 12"/>
                  <a:gd name="T1" fmla="*/ 12 h 12"/>
                  <a:gd name="T2" fmla="*/ 0 w 12"/>
                  <a:gd name="T3" fmla="*/ 6 h 12"/>
                  <a:gd name="T4" fmla="*/ 6 w 12"/>
                  <a:gd name="T5" fmla="*/ 0 h 12"/>
                  <a:gd name="T6" fmla="*/ 12 w 12"/>
                  <a:gd name="T7" fmla="*/ 6 h 12"/>
                  <a:gd name="T8" fmla="*/ 6 w 12"/>
                  <a:gd name="T9" fmla="*/ 12 h 12"/>
                  <a:gd name="T10" fmla="*/ 6 w 12"/>
                  <a:gd name="T11" fmla="*/ 5 h 12"/>
                  <a:gd name="T12" fmla="*/ 5 w 12"/>
                  <a:gd name="T13" fmla="*/ 6 h 12"/>
                  <a:gd name="T14" fmla="*/ 6 w 12"/>
                  <a:gd name="T15" fmla="*/ 8 h 12"/>
                  <a:gd name="T16" fmla="*/ 8 w 12"/>
                  <a:gd name="T17" fmla="*/ 6 h 12"/>
                  <a:gd name="T18" fmla="*/ 6 w 12"/>
                  <a:gd name="T19"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12"/>
                    </a:moveTo>
                    <a:cubicBezTo>
                      <a:pt x="3" y="12"/>
                      <a:pt x="0" y="9"/>
                      <a:pt x="0" y="6"/>
                    </a:cubicBezTo>
                    <a:cubicBezTo>
                      <a:pt x="0" y="3"/>
                      <a:pt x="3" y="0"/>
                      <a:pt x="6" y="0"/>
                    </a:cubicBezTo>
                    <a:cubicBezTo>
                      <a:pt x="10" y="0"/>
                      <a:pt x="12" y="3"/>
                      <a:pt x="12" y="6"/>
                    </a:cubicBezTo>
                    <a:cubicBezTo>
                      <a:pt x="12" y="9"/>
                      <a:pt x="10" y="12"/>
                      <a:pt x="6" y="12"/>
                    </a:cubicBezTo>
                    <a:moveTo>
                      <a:pt x="6" y="5"/>
                    </a:moveTo>
                    <a:cubicBezTo>
                      <a:pt x="5" y="5"/>
                      <a:pt x="5" y="5"/>
                      <a:pt x="5" y="6"/>
                    </a:cubicBezTo>
                    <a:cubicBezTo>
                      <a:pt x="5" y="7"/>
                      <a:pt x="5" y="8"/>
                      <a:pt x="6" y="8"/>
                    </a:cubicBezTo>
                    <a:cubicBezTo>
                      <a:pt x="7" y="8"/>
                      <a:pt x="8" y="7"/>
                      <a:pt x="8" y="6"/>
                    </a:cubicBezTo>
                    <a:cubicBezTo>
                      <a:pt x="8" y="5"/>
                      <a:pt x="7" y="5"/>
                      <a:pt x="6"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0" name="Freeform 77"/>
              <p:cNvSpPr>
                <a:spLocks noEditPoints="1"/>
              </p:cNvSpPr>
              <p:nvPr/>
            </p:nvSpPr>
            <p:spPr bwMode="auto">
              <a:xfrm>
                <a:off x="4935538" y="3506788"/>
                <a:ext cx="46038" cy="46038"/>
              </a:xfrm>
              <a:custGeom>
                <a:avLst/>
                <a:gdLst>
                  <a:gd name="T0" fmla="*/ 6 w 12"/>
                  <a:gd name="T1" fmla="*/ 12 h 12"/>
                  <a:gd name="T2" fmla="*/ 0 w 12"/>
                  <a:gd name="T3" fmla="*/ 6 h 12"/>
                  <a:gd name="T4" fmla="*/ 6 w 12"/>
                  <a:gd name="T5" fmla="*/ 0 h 12"/>
                  <a:gd name="T6" fmla="*/ 12 w 12"/>
                  <a:gd name="T7" fmla="*/ 6 h 12"/>
                  <a:gd name="T8" fmla="*/ 6 w 12"/>
                  <a:gd name="T9" fmla="*/ 12 h 12"/>
                  <a:gd name="T10" fmla="*/ 6 w 12"/>
                  <a:gd name="T11" fmla="*/ 5 h 12"/>
                  <a:gd name="T12" fmla="*/ 5 w 12"/>
                  <a:gd name="T13" fmla="*/ 6 h 12"/>
                  <a:gd name="T14" fmla="*/ 6 w 12"/>
                  <a:gd name="T15" fmla="*/ 8 h 12"/>
                  <a:gd name="T16" fmla="*/ 8 w 12"/>
                  <a:gd name="T17" fmla="*/ 6 h 12"/>
                  <a:gd name="T18" fmla="*/ 6 w 12"/>
                  <a:gd name="T19"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12"/>
                    </a:moveTo>
                    <a:cubicBezTo>
                      <a:pt x="3" y="12"/>
                      <a:pt x="0" y="9"/>
                      <a:pt x="0" y="6"/>
                    </a:cubicBezTo>
                    <a:cubicBezTo>
                      <a:pt x="0" y="3"/>
                      <a:pt x="3" y="0"/>
                      <a:pt x="6" y="0"/>
                    </a:cubicBezTo>
                    <a:cubicBezTo>
                      <a:pt x="10" y="0"/>
                      <a:pt x="12" y="3"/>
                      <a:pt x="12" y="6"/>
                    </a:cubicBezTo>
                    <a:cubicBezTo>
                      <a:pt x="12" y="9"/>
                      <a:pt x="10" y="12"/>
                      <a:pt x="6" y="12"/>
                    </a:cubicBezTo>
                    <a:moveTo>
                      <a:pt x="6" y="5"/>
                    </a:moveTo>
                    <a:cubicBezTo>
                      <a:pt x="5" y="5"/>
                      <a:pt x="5" y="5"/>
                      <a:pt x="5" y="6"/>
                    </a:cubicBezTo>
                    <a:cubicBezTo>
                      <a:pt x="5" y="7"/>
                      <a:pt x="5" y="8"/>
                      <a:pt x="6" y="8"/>
                    </a:cubicBezTo>
                    <a:cubicBezTo>
                      <a:pt x="7" y="8"/>
                      <a:pt x="8" y="7"/>
                      <a:pt x="8" y="6"/>
                    </a:cubicBezTo>
                    <a:cubicBezTo>
                      <a:pt x="8" y="5"/>
                      <a:pt x="7" y="5"/>
                      <a:pt x="6"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1" name="Freeform 78"/>
              <p:cNvSpPr/>
              <p:nvPr/>
            </p:nvSpPr>
            <p:spPr bwMode="auto">
              <a:xfrm>
                <a:off x="5397501" y="4362450"/>
                <a:ext cx="134938" cy="38100"/>
              </a:xfrm>
              <a:custGeom>
                <a:avLst/>
                <a:gdLst>
                  <a:gd name="T0" fmla="*/ 35 w 36"/>
                  <a:gd name="T1" fmla="*/ 10 h 10"/>
                  <a:gd name="T2" fmla="*/ 0 w 36"/>
                  <a:gd name="T3" fmla="*/ 6 h 10"/>
                  <a:gd name="T4" fmla="*/ 0 w 36"/>
                  <a:gd name="T5" fmla="*/ 1 h 10"/>
                  <a:gd name="T6" fmla="*/ 36 w 36"/>
                  <a:gd name="T7" fmla="*/ 6 h 10"/>
                  <a:gd name="T8" fmla="*/ 35 w 36"/>
                  <a:gd name="T9" fmla="*/ 10 h 10"/>
                </a:gdLst>
                <a:ahLst/>
                <a:cxnLst>
                  <a:cxn ang="0">
                    <a:pos x="T0" y="T1"/>
                  </a:cxn>
                  <a:cxn ang="0">
                    <a:pos x="T2" y="T3"/>
                  </a:cxn>
                  <a:cxn ang="0">
                    <a:pos x="T4" y="T5"/>
                  </a:cxn>
                  <a:cxn ang="0">
                    <a:pos x="T6" y="T7"/>
                  </a:cxn>
                  <a:cxn ang="0">
                    <a:pos x="T8" y="T9"/>
                  </a:cxn>
                </a:cxnLst>
                <a:rect l="0" t="0" r="r" b="b"/>
                <a:pathLst>
                  <a:path w="36" h="10">
                    <a:moveTo>
                      <a:pt x="35" y="10"/>
                    </a:moveTo>
                    <a:cubicBezTo>
                      <a:pt x="24" y="6"/>
                      <a:pt x="12" y="4"/>
                      <a:pt x="0" y="6"/>
                    </a:cubicBezTo>
                    <a:cubicBezTo>
                      <a:pt x="0" y="1"/>
                      <a:pt x="0" y="1"/>
                      <a:pt x="0" y="1"/>
                    </a:cubicBezTo>
                    <a:cubicBezTo>
                      <a:pt x="12" y="0"/>
                      <a:pt x="25" y="1"/>
                      <a:pt x="36" y="6"/>
                    </a:cubicBezTo>
                    <a:lnTo>
                      <a:pt x="35"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2" name="Freeform 79"/>
              <p:cNvSpPr/>
              <p:nvPr/>
            </p:nvSpPr>
            <p:spPr bwMode="auto">
              <a:xfrm>
                <a:off x="5303838" y="4384675"/>
                <a:ext cx="36513" cy="26988"/>
              </a:xfrm>
              <a:custGeom>
                <a:avLst/>
                <a:gdLst>
                  <a:gd name="T0" fmla="*/ 2 w 10"/>
                  <a:gd name="T1" fmla="*/ 7 h 7"/>
                  <a:gd name="T2" fmla="*/ 0 w 10"/>
                  <a:gd name="T3" fmla="*/ 3 h 7"/>
                  <a:gd name="T4" fmla="*/ 8 w 10"/>
                  <a:gd name="T5" fmla="*/ 0 h 7"/>
                  <a:gd name="T6" fmla="*/ 10 w 10"/>
                  <a:gd name="T7" fmla="*/ 4 h 7"/>
                  <a:gd name="T8" fmla="*/ 2 w 10"/>
                  <a:gd name="T9" fmla="*/ 7 h 7"/>
                </a:gdLst>
                <a:ahLst/>
                <a:cxnLst>
                  <a:cxn ang="0">
                    <a:pos x="T0" y="T1"/>
                  </a:cxn>
                  <a:cxn ang="0">
                    <a:pos x="T2" y="T3"/>
                  </a:cxn>
                  <a:cxn ang="0">
                    <a:pos x="T4" y="T5"/>
                  </a:cxn>
                  <a:cxn ang="0">
                    <a:pos x="T6" y="T7"/>
                  </a:cxn>
                  <a:cxn ang="0">
                    <a:pos x="T8" y="T9"/>
                  </a:cxn>
                </a:cxnLst>
                <a:rect l="0" t="0" r="r" b="b"/>
                <a:pathLst>
                  <a:path w="10" h="7">
                    <a:moveTo>
                      <a:pt x="2" y="7"/>
                    </a:moveTo>
                    <a:cubicBezTo>
                      <a:pt x="0" y="3"/>
                      <a:pt x="0" y="3"/>
                      <a:pt x="0" y="3"/>
                    </a:cubicBezTo>
                    <a:cubicBezTo>
                      <a:pt x="3" y="2"/>
                      <a:pt x="5" y="1"/>
                      <a:pt x="8" y="0"/>
                    </a:cubicBezTo>
                    <a:cubicBezTo>
                      <a:pt x="10" y="4"/>
                      <a:pt x="10" y="4"/>
                      <a:pt x="10" y="4"/>
                    </a:cubicBezTo>
                    <a:cubicBezTo>
                      <a:pt x="7" y="5"/>
                      <a:pt x="5" y="6"/>
                      <a:pt x="2" y="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3" name="Freeform 80"/>
              <p:cNvSpPr/>
              <p:nvPr/>
            </p:nvSpPr>
            <p:spPr bwMode="auto">
              <a:xfrm>
                <a:off x="5348288" y="4249738"/>
                <a:ext cx="131763" cy="228600"/>
              </a:xfrm>
              <a:custGeom>
                <a:avLst/>
                <a:gdLst>
                  <a:gd name="T0" fmla="*/ 35 w 35"/>
                  <a:gd name="T1" fmla="*/ 61 h 61"/>
                  <a:gd name="T2" fmla="*/ 31 w 35"/>
                  <a:gd name="T3" fmla="*/ 61 h 61"/>
                  <a:gd name="T4" fmla="*/ 0 w 35"/>
                  <a:gd name="T5" fmla="*/ 3 h 61"/>
                  <a:gd name="T6" fmla="*/ 3 w 35"/>
                  <a:gd name="T7" fmla="*/ 0 h 61"/>
                  <a:gd name="T8" fmla="*/ 35 w 35"/>
                  <a:gd name="T9" fmla="*/ 61 h 61"/>
                </a:gdLst>
                <a:ahLst/>
                <a:cxnLst>
                  <a:cxn ang="0">
                    <a:pos x="T0" y="T1"/>
                  </a:cxn>
                  <a:cxn ang="0">
                    <a:pos x="T2" y="T3"/>
                  </a:cxn>
                  <a:cxn ang="0">
                    <a:pos x="T4" y="T5"/>
                  </a:cxn>
                  <a:cxn ang="0">
                    <a:pos x="T6" y="T7"/>
                  </a:cxn>
                  <a:cxn ang="0">
                    <a:pos x="T8" y="T9"/>
                  </a:cxn>
                </a:cxnLst>
                <a:rect l="0" t="0" r="r" b="b"/>
                <a:pathLst>
                  <a:path w="35" h="61">
                    <a:moveTo>
                      <a:pt x="35" y="61"/>
                    </a:moveTo>
                    <a:cubicBezTo>
                      <a:pt x="31" y="61"/>
                      <a:pt x="31" y="61"/>
                      <a:pt x="31" y="61"/>
                    </a:cubicBezTo>
                    <a:cubicBezTo>
                      <a:pt x="31" y="38"/>
                      <a:pt x="19" y="16"/>
                      <a:pt x="0" y="3"/>
                    </a:cubicBezTo>
                    <a:cubicBezTo>
                      <a:pt x="3" y="0"/>
                      <a:pt x="3" y="0"/>
                      <a:pt x="3" y="0"/>
                    </a:cubicBezTo>
                    <a:cubicBezTo>
                      <a:pt x="23" y="14"/>
                      <a:pt x="35" y="36"/>
                      <a:pt x="35" y="61"/>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4" name="Freeform 81"/>
              <p:cNvSpPr/>
              <p:nvPr/>
            </p:nvSpPr>
            <p:spPr bwMode="auto">
              <a:xfrm>
                <a:off x="5386388" y="4224338"/>
                <a:ext cx="74613" cy="69850"/>
              </a:xfrm>
              <a:custGeom>
                <a:avLst/>
                <a:gdLst>
                  <a:gd name="T0" fmla="*/ 18 w 20"/>
                  <a:gd name="T1" fmla="*/ 19 h 19"/>
                  <a:gd name="T2" fmla="*/ 0 w 20"/>
                  <a:gd name="T3" fmla="*/ 3 h 19"/>
                  <a:gd name="T4" fmla="*/ 3 w 20"/>
                  <a:gd name="T5" fmla="*/ 0 h 19"/>
                  <a:gd name="T6" fmla="*/ 20 w 20"/>
                  <a:gd name="T7" fmla="*/ 16 h 19"/>
                  <a:gd name="T8" fmla="*/ 18 w 20"/>
                  <a:gd name="T9" fmla="*/ 19 h 19"/>
                </a:gdLst>
                <a:ahLst/>
                <a:cxnLst>
                  <a:cxn ang="0">
                    <a:pos x="T0" y="T1"/>
                  </a:cxn>
                  <a:cxn ang="0">
                    <a:pos x="T2" y="T3"/>
                  </a:cxn>
                  <a:cxn ang="0">
                    <a:pos x="T4" y="T5"/>
                  </a:cxn>
                  <a:cxn ang="0">
                    <a:pos x="T6" y="T7"/>
                  </a:cxn>
                  <a:cxn ang="0">
                    <a:pos x="T8" y="T9"/>
                  </a:cxn>
                </a:cxnLst>
                <a:rect l="0" t="0" r="r" b="b"/>
                <a:pathLst>
                  <a:path w="20" h="19">
                    <a:moveTo>
                      <a:pt x="18" y="19"/>
                    </a:moveTo>
                    <a:cubicBezTo>
                      <a:pt x="11" y="15"/>
                      <a:pt x="5" y="9"/>
                      <a:pt x="0" y="3"/>
                    </a:cubicBezTo>
                    <a:cubicBezTo>
                      <a:pt x="3" y="0"/>
                      <a:pt x="3" y="0"/>
                      <a:pt x="3" y="0"/>
                    </a:cubicBezTo>
                    <a:cubicBezTo>
                      <a:pt x="8" y="6"/>
                      <a:pt x="14" y="11"/>
                      <a:pt x="20" y="16"/>
                    </a:cubicBezTo>
                    <a:lnTo>
                      <a:pt x="18"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5" name="Freeform 82"/>
              <p:cNvSpPr/>
              <p:nvPr/>
            </p:nvSpPr>
            <p:spPr bwMode="auto">
              <a:xfrm>
                <a:off x="5505451" y="4310063"/>
                <a:ext cx="60325" cy="30163"/>
              </a:xfrm>
              <a:custGeom>
                <a:avLst/>
                <a:gdLst>
                  <a:gd name="T0" fmla="*/ 16 w 16"/>
                  <a:gd name="T1" fmla="*/ 8 h 8"/>
                  <a:gd name="T2" fmla="*/ 0 w 16"/>
                  <a:gd name="T3" fmla="*/ 4 h 8"/>
                  <a:gd name="T4" fmla="*/ 1 w 16"/>
                  <a:gd name="T5" fmla="*/ 0 h 8"/>
                  <a:gd name="T6" fmla="*/ 16 w 16"/>
                  <a:gd name="T7" fmla="*/ 4 h 8"/>
                  <a:gd name="T8" fmla="*/ 16 w 16"/>
                  <a:gd name="T9" fmla="*/ 8 h 8"/>
                </a:gdLst>
                <a:ahLst/>
                <a:cxnLst>
                  <a:cxn ang="0">
                    <a:pos x="T0" y="T1"/>
                  </a:cxn>
                  <a:cxn ang="0">
                    <a:pos x="T2" y="T3"/>
                  </a:cxn>
                  <a:cxn ang="0">
                    <a:pos x="T4" y="T5"/>
                  </a:cxn>
                  <a:cxn ang="0">
                    <a:pos x="T6" y="T7"/>
                  </a:cxn>
                  <a:cxn ang="0">
                    <a:pos x="T8" y="T9"/>
                  </a:cxn>
                </a:cxnLst>
                <a:rect l="0" t="0" r="r" b="b"/>
                <a:pathLst>
                  <a:path w="16" h="8">
                    <a:moveTo>
                      <a:pt x="16" y="8"/>
                    </a:moveTo>
                    <a:cubicBezTo>
                      <a:pt x="10" y="7"/>
                      <a:pt x="5" y="6"/>
                      <a:pt x="0" y="4"/>
                    </a:cubicBezTo>
                    <a:cubicBezTo>
                      <a:pt x="1" y="0"/>
                      <a:pt x="1" y="0"/>
                      <a:pt x="1" y="0"/>
                    </a:cubicBezTo>
                    <a:cubicBezTo>
                      <a:pt x="6" y="2"/>
                      <a:pt x="11" y="3"/>
                      <a:pt x="16" y="4"/>
                    </a:cubicBezTo>
                    <a:lnTo>
                      <a:pt x="16"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6" name="Freeform 83"/>
              <p:cNvSpPr>
                <a:spLocks noEditPoints="1"/>
              </p:cNvSpPr>
              <p:nvPr/>
            </p:nvSpPr>
            <p:spPr bwMode="auto">
              <a:xfrm>
                <a:off x="5445126" y="4265613"/>
                <a:ext cx="71438" cy="74613"/>
              </a:xfrm>
              <a:custGeom>
                <a:avLst/>
                <a:gdLst>
                  <a:gd name="T0" fmla="*/ 10 w 19"/>
                  <a:gd name="T1" fmla="*/ 20 h 20"/>
                  <a:gd name="T2" fmla="*/ 0 w 19"/>
                  <a:gd name="T3" fmla="*/ 10 h 20"/>
                  <a:gd name="T4" fmla="*/ 10 w 19"/>
                  <a:gd name="T5" fmla="*/ 0 h 20"/>
                  <a:gd name="T6" fmla="*/ 19 w 19"/>
                  <a:gd name="T7" fmla="*/ 10 h 20"/>
                  <a:gd name="T8" fmla="*/ 10 w 19"/>
                  <a:gd name="T9" fmla="*/ 20 h 20"/>
                  <a:gd name="T10" fmla="*/ 10 w 19"/>
                  <a:gd name="T11" fmla="*/ 5 h 20"/>
                  <a:gd name="T12" fmla="*/ 4 w 19"/>
                  <a:gd name="T13" fmla="*/ 10 h 20"/>
                  <a:gd name="T14" fmla="*/ 10 w 19"/>
                  <a:gd name="T15" fmla="*/ 16 h 20"/>
                  <a:gd name="T16" fmla="*/ 15 w 19"/>
                  <a:gd name="T17" fmla="*/ 10 h 20"/>
                  <a:gd name="T18" fmla="*/ 10 w 19"/>
                  <a:gd name="T1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0">
                    <a:moveTo>
                      <a:pt x="10" y="20"/>
                    </a:moveTo>
                    <a:cubicBezTo>
                      <a:pt x="4" y="20"/>
                      <a:pt x="0" y="16"/>
                      <a:pt x="0" y="10"/>
                    </a:cubicBezTo>
                    <a:cubicBezTo>
                      <a:pt x="0" y="5"/>
                      <a:pt x="4" y="0"/>
                      <a:pt x="10" y="0"/>
                    </a:cubicBezTo>
                    <a:cubicBezTo>
                      <a:pt x="15" y="0"/>
                      <a:pt x="19" y="5"/>
                      <a:pt x="19" y="10"/>
                    </a:cubicBezTo>
                    <a:cubicBezTo>
                      <a:pt x="19" y="16"/>
                      <a:pt x="15" y="20"/>
                      <a:pt x="10" y="20"/>
                    </a:cubicBezTo>
                    <a:moveTo>
                      <a:pt x="10" y="5"/>
                    </a:moveTo>
                    <a:cubicBezTo>
                      <a:pt x="6" y="5"/>
                      <a:pt x="4" y="7"/>
                      <a:pt x="4" y="10"/>
                    </a:cubicBezTo>
                    <a:cubicBezTo>
                      <a:pt x="4" y="13"/>
                      <a:pt x="6" y="16"/>
                      <a:pt x="10" y="16"/>
                    </a:cubicBezTo>
                    <a:cubicBezTo>
                      <a:pt x="13" y="16"/>
                      <a:pt x="15" y="13"/>
                      <a:pt x="15" y="10"/>
                    </a:cubicBezTo>
                    <a:cubicBezTo>
                      <a:pt x="15" y="7"/>
                      <a:pt x="13" y="5"/>
                      <a:pt x="10"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7" name="Freeform 84"/>
              <p:cNvSpPr>
                <a:spLocks noEditPoints="1"/>
              </p:cNvSpPr>
              <p:nvPr/>
            </p:nvSpPr>
            <p:spPr bwMode="auto">
              <a:xfrm>
                <a:off x="5516563" y="4370388"/>
                <a:ext cx="76200" cy="71438"/>
              </a:xfrm>
              <a:custGeom>
                <a:avLst/>
                <a:gdLst>
                  <a:gd name="T0" fmla="*/ 10 w 20"/>
                  <a:gd name="T1" fmla="*/ 19 h 19"/>
                  <a:gd name="T2" fmla="*/ 0 w 20"/>
                  <a:gd name="T3" fmla="*/ 10 h 19"/>
                  <a:gd name="T4" fmla="*/ 10 w 20"/>
                  <a:gd name="T5" fmla="*/ 0 h 19"/>
                  <a:gd name="T6" fmla="*/ 20 w 20"/>
                  <a:gd name="T7" fmla="*/ 10 h 19"/>
                  <a:gd name="T8" fmla="*/ 10 w 20"/>
                  <a:gd name="T9" fmla="*/ 19 h 19"/>
                  <a:gd name="T10" fmla="*/ 10 w 20"/>
                  <a:gd name="T11" fmla="*/ 4 h 19"/>
                  <a:gd name="T12" fmla="*/ 5 w 20"/>
                  <a:gd name="T13" fmla="*/ 10 h 19"/>
                  <a:gd name="T14" fmla="*/ 10 w 20"/>
                  <a:gd name="T15" fmla="*/ 15 h 19"/>
                  <a:gd name="T16" fmla="*/ 16 w 20"/>
                  <a:gd name="T17" fmla="*/ 10 h 19"/>
                  <a:gd name="T18" fmla="*/ 10 w 20"/>
                  <a:gd name="T1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9">
                    <a:moveTo>
                      <a:pt x="10" y="19"/>
                    </a:moveTo>
                    <a:cubicBezTo>
                      <a:pt x="5" y="19"/>
                      <a:pt x="0" y="15"/>
                      <a:pt x="0" y="10"/>
                    </a:cubicBezTo>
                    <a:cubicBezTo>
                      <a:pt x="0" y="4"/>
                      <a:pt x="5" y="0"/>
                      <a:pt x="10" y="0"/>
                    </a:cubicBezTo>
                    <a:cubicBezTo>
                      <a:pt x="16" y="0"/>
                      <a:pt x="20" y="4"/>
                      <a:pt x="20" y="10"/>
                    </a:cubicBezTo>
                    <a:cubicBezTo>
                      <a:pt x="20" y="15"/>
                      <a:pt x="16" y="19"/>
                      <a:pt x="10" y="19"/>
                    </a:cubicBezTo>
                    <a:moveTo>
                      <a:pt x="10" y="4"/>
                    </a:moveTo>
                    <a:cubicBezTo>
                      <a:pt x="7" y="4"/>
                      <a:pt x="5" y="7"/>
                      <a:pt x="5" y="10"/>
                    </a:cubicBezTo>
                    <a:cubicBezTo>
                      <a:pt x="5" y="13"/>
                      <a:pt x="7" y="15"/>
                      <a:pt x="10" y="15"/>
                    </a:cubicBezTo>
                    <a:cubicBezTo>
                      <a:pt x="13" y="15"/>
                      <a:pt x="16" y="13"/>
                      <a:pt x="16" y="10"/>
                    </a:cubicBezTo>
                    <a:cubicBezTo>
                      <a:pt x="16" y="7"/>
                      <a:pt x="13" y="4"/>
                      <a:pt x="10" y="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8" name="Freeform 85"/>
              <p:cNvSpPr/>
              <p:nvPr/>
            </p:nvSpPr>
            <p:spPr bwMode="auto">
              <a:xfrm>
                <a:off x="5292726" y="4216400"/>
                <a:ext cx="284163" cy="284163"/>
              </a:xfrm>
              <a:custGeom>
                <a:avLst/>
                <a:gdLst>
                  <a:gd name="T0" fmla="*/ 38 w 76"/>
                  <a:gd name="T1" fmla="*/ 76 h 76"/>
                  <a:gd name="T2" fmla="*/ 0 w 76"/>
                  <a:gd name="T3" fmla="*/ 38 h 76"/>
                  <a:gd name="T4" fmla="*/ 38 w 76"/>
                  <a:gd name="T5" fmla="*/ 0 h 76"/>
                  <a:gd name="T6" fmla="*/ 76 w 76"/>
                  <a:gd name="T7" fmla="*/ 38 h 76"/>
                  <a:gd name="T8" fmla="*/ 75 w 76"/>
                  <a:gd name="T9" fmla="*/ 44 h 76"/>
                  <a:gd name="T10" fmla="*/ 71 w 76"/>
                  <a:gd name="T11" fmla="*/ 43 h 76"/>
                  <a:gd name="T12" fmla="*/ 71 w 76"/>
                  <a:gd name="T13" fmla="*/ 38 h 76"/>
                  <a:gd name="T14" fmla="*/ 38 w 76"/>
                  <a:gd name="T15" fmla="*/ 4 h 76"/>
                  <a:gd name="T16" fmla="*/ 4 w 76"/>
                  <a:gd name="T17" fmla="*/ 38 h 76"/>
                  <a:gd name="T18" fmla="*/ 38 w 76"/>
                  <a:gd name="T19" fmla="*/ 71 h 76"/>
                  <a:gd name="T20" fmla="*/ 66 w 76"/>
                  <a:gd name="T21" fmla="*/ 56 h 76"/>
                  <a:gd name="T22" fmla="*/ 69 w 76"/>
                  <a:gd name="T23" fmla="*/ 59 h 76"/>
                  <a:gd name="T24" fmla="*/ 38 w 76"/>
                  <a:gd name="T25"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6" h="76">
                    <a:moveTo>
                      <a:pt x="38" y="76"/>
                    </a:moveTo>
                    <a:cubicBezTo>
                      <a:pt x="17" y="76"/>
                      <a:pt x="0" y="59"/>
                      <a:pt x="0" y="38"/>
                    </a:cubicBezTo>
                    <a:cubicBezTo>
                      <a:pt x="0" y="17"/>
                      <a:pt x="17" y="0"/>
                      <a:pt x="38" y="0"/>
                    </a:cubicBezTo>
                    <a:cubicBezTo>
                      <a:pt x="59" y="0"/>
                      <a:pt x="76" y="17"/>
                      <a:pt x="76" y="38"/>
                    </a:cubicBezTo>
                    <a:cubicBezTo>
                      <a:pt x="76" y="40"/>
                      <a:pt x="76" y="42"/>
                      <a:pt x="75" y="44"/>
                    </a:cubicBezTo>
                    <a:cubicBezTo>
                      <a:pt x="71" y="43"/>
                      <a:pt x="71" y="43"/>
                      <a:pt x="71" y="43"/>
                    </a:cubicBezTo>
                    <a:cubicBezTo>
                      <a:pt x="71" y="41"/>
                      <a:pt x="71" y="39"/>
                      <a:pt x="71" y="38"/>
                    </a:cubicBezTo>
                    <a:cubicBezTo>
                      <a:pt x="71" y="19"/>
                      <a:pt x="56" y="4"/>
                      <a:pt x="38" y="4"/>
                    </a:cubicBezTo>
                    <a:cubicBezTo>
                      <a:pt x="19" y="4"/>
                      <a:pt x="4" y="19"/>
                      <a:pt x="4" y="38"/>
                    </a:cubicBezTo>
                    <a:cubicBezTo>
                      <a:pt x="4" y="56"/>
                      <a:pt x="19" y="71"/>
                      <a:pt x="38" y="71"/>
                    </a:cubicBezTo>
                    <a:cubicBezTo>
                      <a:pt x="49" y="71"/>
                      <a:pt x="59" y="66"/>
                      <a:pt x="66" y="56"/>
                    </a:cubicBezTo>
                    <a:cubicBezTo>
                      <a:pt x="69" y="59"/>
                      <a:pt x="69" y="59"/>
                      <a:pt x="69" y="59"/>
                    </a:cubicBezTo>
                    <a:cubicBezTo>
                      <a:pt x="62" y="69"/>
                      <a:pt x="50" y="76"/>
                      <a:pt x="38" y="7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9" name="Freeform 86"/>
              <p:cNvSpPr>
                <a:spLocks noEditPoints="1"/>
              </p:cNvSpPr>
              <p:nvPr/>
            </p:nvSpPr>
            <p:spPr bwMode="auto">
              <a:xfrm>
                <a:off x="5329238" y="4348163"/>
                <a:ext cx="74613" cy="74613"/>
              </a:xfrm>
              <a:custGeom>
                <a:avLst/>
                <a:gdLst>
                  <a:gd name="T0" fmla="*/ 10 w 20"/>
                  <a:gd name="T1" fmla="*/ 20 h 20"/>
                  <a:gd name="T2" fmla="*/ 0 w 20"/>
                  <a:gd name="T3" fmla="*/ 10 h 20"/>
                  <a:gd name="T4" fmla="*/ 10 w 20"/>
                  <a:gd name="T5" fmla="*/ 0 h 20"/>
                  <a:gd name="T6" fmla="*/ 20 w 20"/>
                  <a:gd name="T7" fmla="*/ 10 h 20"/>
                  <a:gd name="T8" fmla="*/ 10 w 20"/>
                  <a:gd name="T9" fmla="*/ 20 h 20"/>
                  <a:gd name="T10" fmla="*/ 10 w 20"/>
                  <a:gd name="T11" fmla="*/ 5 h 20"/>
                  <a:gd name="T12" fmla="*/ 5 w 20"/>
                  <a:gd name="T13" fmla="*/ 10 h 20"/>
                  <a:gd name="T14" fmla="*/ 10 w 20"/>
                  <a:gd name="T15" fmla="*/ 16 h 20"/>
                  <a:gd name="T16" fmla="*/ 16 w 20"/>
                  <a:gd name="T17" fmla="*/ 10 h 20"/>
                  <a:gd name="T18" fmla="*/ 10 w 20"/>
                  <a:gd name="T1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5" y="20"/>
                      <a:pt x="0" y="16"/>
                      <a:pt x="0" y="10"/>
                    </a:cubicBezTo>
                    <a:cubicBezTo>
                      <a:pt x="0" y="5"/>
                      <a:pt x="5" y="0"/>
                      <a:pt x="10" y="0"/>
                    </a:cubicBezTo>
                    <a:cubicBezTo>
                      <a:pt x="16" y="0"/>
                      <a:pt x="20" y="5"/>
                      <a:pt x="20" y="10"/>
                    </a:cubicBezTo>
                    <a:cubicBezTo>
                      <a:pt x="20" y="16"/>
                      <a:pt x="16" y="20"/>
                      <a:pt x="10" y="20"/>
                    </a:cubicBezTo>
                    <a:moveTo>
                      <a:pt x="10" y="5"/>
                    </a:moveTo>
                    <a:cubicBezTo>
                      <a:pt x="7" y="5"/>
                      <a:pt x="5" y="7"/>
                      <a:pt x="5" y="10"/>
                    </a:cubicBezTo>
                    <a:cubicBezTo>
                      <a:pt x="5" y="13"/>
                      <a:pt x="7" y="16"/>
                      <a:pt x="10" y="16"/>
                    </a:cubicBezTo>
                    <a:cubicBezTo>
                      <a:pt x="13" y="16"/>
                      <a:pt x="16" y="13"/>
                      <a:pt x="16" y="10"/>
                    </a:cubicBezTo>
                    <a:cubicBezTo>
                      <a:pt x="16" y="7"/>
                      <a:pt x="13" y="5"/>
                      <a:pt x="10"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0" name="Freeform 87"/>
              <p:cNvSpPr>
                <a:spLocks noEditPoints="1"/>
              </p:cNvSpPr>
              <p:nvPr/>
            </p:nvSpPr>
            <p:spPr bwMode="auto">
              <a:xfrm>
                <a:off x="6011863" y="4583113"/>
                <a:ext cx="60325" cy="60325"/>
              </a:xfrm>
              <a:custGeom>
                <a:avLst/>
                <a:gdLst>
                  <a:gd name="T0" fmla="*/ 8 w 16"/>
                  <a:gd name="T1" fmla="*/ 16 h 16"/>
                  <a:gd name="T2" fmla="*/ 0 w 16"/>
                  <a:gd name="T3" fmla="*/ 8 h 16"/>
                  <a:gd name="T4" fmla="*/ 8 w 16"/>
                  <a:gd name="T5" fmla="*/ 0 h 16"/>
                  <a:gd name="T6" fmla="*/ 16 w 16"/>
                  <a:gd name="T7" fmla="*/ 8 h 16"/>
                  <a:gd name="T8" fmla="*/ 8 w 16"/>
                  <a:gd name="T9" fmla="*/ 16 h 16"/>
                  <a:gd name="T10" fmla="*/ 8 w 16"/>
                  <a:gd name="T11" fmla="*/ 4 h 16"/>
                  <a:gd name="T12" fmla="*/ 4 w 16"/>
                  <a:gd name="T13" fmla="*/ 8 h 16"/>
                  <a:gd name="T14" fmla="*/ 8 w 16"/>
                  <a:gd name="T15" fmla="*/ 12 h 16"/>
                  <a:gd name="T16" fmla="*/ 12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16"/>
                    </a:moveTo>
                    <a:cubicBezTo>
                      <a:pt x="3" y="16"/>
                      <a:pt x="0" y="13"/>
                      <a:pt x="0" y="8"/>
                    </a:cubicBezTo>
                    <a:cubicBezTo>
                      <a:pt x="0" y="3"/>
                      <a:pt x="3" y="0"/>
                      <a:pt x="8" y="0"/>
                    </a:cubicBezTo>
                    <a:cubicBezTo>
                      <a:pt x="13" y="0"/>
                      <a:pt x="16" y="3"/>
                      <a:pt x="16" y="8"/>
                    </a:cubicBezTo>
                    <a:cubicBezTo>
                      <a:pt x="16" y="13"/>
                      <a:pt x="13" y="16"/>
                      <a:pt x="8" y="16"/>
                    </a:cubicBezTo>
                    <a:moveTo>
                      <a:pt x="8" y="4"/>
                    </a:moveTo>
                    <a:cubicBezTo>
                      <a:pt x="6" y="4"/>
                      <a:pt x="4" y="6"/>
                      <a:pt x="4" y="8"/>
                    </a:cubicBezTo>
                    <a:cubicBezTo>
                      <a:pt x="4" y="10"/>
                      <a:pt x="6" y="12"/>
                      <a:pt x="8" y="12"/>
                    </a:cubicBezTo>
                    <a:cubicBezTo>
                      <a:pt x="10" y="12"/>
                      <a:pt x="12" y="10"/>
                      <a:pt x="12" y="8"/>
                    </a:cubicBezTo>
                    <a:cubicBezTo>
                      <a:pt x="12" y="6"/>
                      <a:pt x="10" y="4"/>
                      <a:pt x="8" y="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1" name="Freeform 88"/>
              <p:cNvSpPr>
                <a:spLocks noEditPoints="1"/>
              </p:cNvSpPr>
              <p:nvPr/>
            </p:nvSpPr>
            <p:spPr bwMode="auto">
              <a:xfrm>
                <a:off x="6138863" y="4511675"/>
                <a:ext cx="65088" cy="65088"/>
              </a:xfrm>
              <a:custGeom>
                <a:avLst/>
                <a:gdLst>
                  <a:gd name="T0" fmla="*/ 9 w 17"/>
                  <a:gd name="T1" fmla="*/ 17 h 17"/>
                  <a:gd name="T2" fmla="*/ 0 w 17"/>
                  <a:gd name="T3" fmla="*/ 9 h 17"/>
                  <a:gd name="T4" fmla="*/ 9 w 17"/>
                  <a:gd name="T5" fmla="*/ 0 h 17"/>
                  <a:gd name="T6" fmla="*/ 17 w 17"/>
                  <a:gd name="T7" fmla="*/ 9 h 17"/>
                  <a:gd name="T8" fmla="*/ 9 w 17"/>
                  <a:gd name="T9" fmla="*/ 17 h 17"/>
                  <a:gd name="T10" fmla="*/ 9 w 17"/>
                  <a:gd name="T11" fmla="*/ 4 h 17"/>
                  <a:gd name="T12" fmla="*/ 4 w 17"/>
                  <a:gd name="T13" fmla="*/ 9 h 17"/>
                  <a:gd name="T14" fmla="*/ 9 w 17"/>
                  <a:gd name="T15" fmla="*/ 13 h 17"/>
                  <a:gd name="T16" fmla="*/ 13 w 17"/>
                  <a:gd name="T17" fmla="*/ 9 h 17"/>
                  <a:gd name="T18" fmla="*/ 9 w 17"/>
                  <a:gd name="T19"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7">
                    <a:moveTo>
                      <a:pt x="9" y="17"/>
                    </a:moveTo>
                    <a:cubicBezTo>
                      <a:pt x="4" y="17"/>
                      <a:pt x="0" y="13"/>
                      <a:pt x="0" y="9"/>
                    </a:cubicBezTo>
                    <a:cubicBezTo>
                      <a:pt x="0" y="4"/>
                      <a:pt x="4" y="0"/>
                      <a:pt x="9" y="0"/>
                    </a:cubicBezTo>
                    <a:cubicBezTo>
                      <a:pt x="13" y="0"/>
                      <a:pt x="17" y="4"/>
                      <a:pt x="17" y="9"/>
                    </a:cubicBezTo>
                    <a:cubicBezTo>
                      <a:pt x="17" y="13"/>
                      <a:pt x="13" y="17"/>
                      <a:pt x="9" y="17"/>
                    </a:cubicBezTo>
                    <a:moveTo>
                      <a:pt x="9" y="4"/>
                    </a:moveTo>
                    <a:cubicBezTo>
                      <a:pt x="6" y="4"/>
                      <a:pt x="4" y="6"/>
                      <a:pt x="4" y="9"/>
                    </a:cubicBezTo>
                    <a:cubicBezTo>
                      <a:pt x="4" y="11"/>
                      <a:pt x="6" y="13"/>
                      <a:pt x="9" y="13"/>
                    </a:cubicBezTo>
                    <a:cubicBezTo>
                      <a:pt x="11" y="13"/>
                      <a:pt x="13" y="11"/>
                      <a:pt x="13" y="9"/>
                    </a:cubicBezTo>
                    <a:cubicBezTo>
                      <a:pt x="13" y="6"/>
                      <a:pt x="11" y="4"/>
                      <a:pt x="9" y="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2" name="Freeform 89"/>
              <p:cNvSpPr>
                <a:spLocks noEditPoints="1"/>
              </p:cNvSpPr>
              <p:nvPr/>
            </p:nvSpPr>
            <p:spPr bwMode="auto">
              <a:xfrm>
                <a:off x="6138863" y="4651375"/>
                <a:ext cx="65088" cy="63500"/>
              </a:xfrm>
              <a:custGeom>
                <a:avLst/>
                <a:gdLst>
                  <a:gd name="T0" fmla="*/ 9 w 17"/>
                  <a:gd name="T1" fmla="*/ 17 h 17"/>
                  <a:gd name="T2" fmla="*/ 0 w 17"/>
                  <a:gd name="T3" fmla="*/ 9 h 17"/>
                  <a:gd name="T4" fmla="*/ 9 w 17"/>
                  <a:gd name="T5" fmla="*/ 0 h 17"/>
                  <a:gd name="T6" fmla="*/ 17 w 17"/>
                  <a:gd name="T7" fmla="*/ 9 h 17"/>
                  <a:gd name="T8" fmla="*/ 9 w 17"/>
                  <a:gd name="T9" fmla="*/ 17 h 17"/>
                  <a:gd name="T10" fmla="*/ 9 w 17"/>
                  <a:gd name="T11" fmla="*/ 5 h 17"/>
                  <a:gd name="T12" fmla="*/ 4 w 17"/>
                  <a:gd name="T13" fmla="*/ 9 h 17"/>
                  <a:gd name="T14" fmla="*/ 9 w 17"/>
                  <a:gd name="T15" fmla="*/ 13 h 17"/>
                  <a:gd name="T16" fmla="*/ 13 w 17"/>
                  <a:gd name="T17" fmla="*/ 9 h 17"/>
                  <a:gd name="T18" fmla="*/ 9 w 17"/>
                  <a:gd name="T1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7">
                    <a:moveTo>
                      <a:pt x="9" y="17"/>
                    </a:moveTo>
                    <a:cubicBezTo>
                      <a:pt x="4" y="17"/>
                      <a:pt x="0" y="13"/>
                      <a:pt x="0" y="9"/>
                    </a:cubicBezTo>
                    <a:cubicBezTo>
                      <a:pt x="0" y="4"/>
                      <a:pt x="4" y="0"/>
                      <a:pt x="9" y="0"/>
                    </a:cubicBezTo>
                    <a:cubicBezTo>
                      <a:pt x="13" y="0"/>
                      <a:pt x="17" y="4"/>
                      <a:pt x="17" y="9"/>
                    </a:cubicBezTo>
                    <a:cubicBezTo>
                      <a:pt x="17" y="13"/>
                      <a:pt x="13" y="17"/>
                      <a:pt x="9" y="17"/>
                    </a:cubicBezTo>
                    <a:moveTo>
                      <a:pt x="9" y="5"/>
                    </a:moveTo>
                    <a:cubicBezTo>
                      <a:pt x="6" y="5"/>
                      <a:pt x="4" y="6"/>
                      <a:pt x="4" y="9"/>
                    </a:cubicBezTo>
                    <a:cubicBezTo>
                      <a:pt x="4" y="11"/>
                      <a:pt x="6" y="13"/>
                      <a:pt x="9" y="13"/>
                    </a:cubicBezTo>
                    <a:cubicBezTo>
                      <a:pt x="11" y="13"/>
                      <a:pt x="13" y="11"/>
                      <a:pt x="13" y="9"/>
                    </a:cubicBezTo>
                    <a:cubicBezTo>
                      <a:pt x="13" y="6"/>
                      <a:pt x="11" y="5"/>
                      <a:pt x="9" y="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3" name="Freeform 90"/>
              <p:cNvSpPr/>
              <p:nvPr/>
            </p:nvSpPr>
            <p:spPr bwMode="auto">
              <a:xfrm>
                <a:off x="6061076" y="4618038"/>
                <a:ext cx="90488" cy="58738"/>
              </a:xfrm>
              <a:custGeom>
                <a:avLst/>
                <a:gdLst>
                  <a:gd name="T0" fmla="*/ 52 w 57"/>
                  <a:gd name="T1" fmla="*/ 37 h 37"/>
                  <a:gd name="T2" fmla="*/ 0 w 57"/>
                  <a:gd name="T3" fmla="*/ 7 h 37"/>
                  <a:gd name="T4" fmla="*/ 5 w 57"/>
                  <a:gd name="T5" fmla="*/ 0 h 37"/>
                  <a:gd name="T6" fmla="*/ 57 w 57"/>
                  <a:gd name="T7" fmla="*/ 28 h 37"/>
                  <a:gd name="T8" fmla="*/ 52 w 57"/>
                  <a:gd name="T9" fmla="*/ 37 h 37"/>
                </a:gdLst>
                <a:ahLst/>
                <a:cxnLst>
                  <a:cxn ang="0">
                    <a:pos x="T0" y="T1"/>
                  </a:cxn>
                  <a:cxn ang="0">
                    <a:pos x="T2" y="T3"/>
                  </a:cxn>
                  <a:cxn ang="0">
                    <a:pos x="T4" y="T5"/>
                  </a:cxn>
                  <a:cxn ang="0">
                    <a:pos x="T6" y="T7"/>
                  </a:cxn>
                  <a:cxn ang="0">
                    <a:pos x="T8" y="T9"/>
                  </a:cxn>
                </a:cxnLst>
                <a:rect l="0" t="0" r="r" b="b"/>
                <a:pathLst>
                  <a:path w="57" h="37">
                    <a:moveTo>
                      <a:pt x="52" y="37"/>
                    </a:moveTo>
                    <a:lnTo>
                      <a:pt x="0" y="7"/>
                    </a:lnTo>
                    <a:lnTo>
                      <a:pt x="5" y="0"/>
                    </a:lnTo>
                    <a:lnTo>
                      <a:pt x="57" y="28"/>
                    </a:lnTo>
                    <a:lnTo>
                      <a:pt x="52" y="3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4" name="Freeform 91"/>
              <p:cNvSpPr/>
              <p:nvPr/>
            </p:nvSpPr>
            <p:spPr bwMode="auto">
              <a:xfrm>
                <a:off x="6061076" y="4549775"/>
                <a:ext cx="90488" cy="60325"/>
              </a:xfrm>
              <a:custGeom>
                <a:avLst/>
                <a:gdLst>
                  <a:gd name="T0" fmla="*/ 5 w 57"/>
                  <a:gd name="T1" fmla="*/ 38 h 38"/>
                  <a:gd name="T2" fmla="*/ 0 w 57"/>
                  <a:gd name="T3" fmla="*/ 31 h 38"/>
                  <a:gd name="T4" fmla="*/ 52 w 57"/>
                  <a:gd name="T5" fmla="*/ 0 h 38"/>
                  <a:gd name="T6" fmla="*/ 57 w 57"/>
                  <a:gd name="T7" fmla="*/ 10 h 38"/>
                  <a:gd name="T8" fmla="*/ 5 w 57"/>
                  <a:gd name="T9" fmla="*/ 38 h 38"/>
                </a:gdLst>
                <a:ahLst/>
                <a:cxnLst>
                  <a:cxn ang="0">
                    <a:pos x="T0" y="T1"/>
                  </a:cxn>
                  <a:cxn ang="0">
                    <a:pos x="T2" y="T3"/>
                  </a:cxn>
                  <a:cxn ang="0">
                    <a:pos x="T4" y="T5"/>
                  </a:cxn>
                  <a:cxn ang="0">
                    <a:pos x="T6" y="T7"/>
                  </a:cxn>
                  <a:cxn ang="0">
                    <a:pos x="T8" y="T9"/>
                  </a:cxn>
                </a:cxnLst>
                <a:rect l="0" t="0" r="r" b="b"/>
                <a:pathLst>
                  <a:path w="57" h="38">
                    <a:moveTo>
                      <a:pt x="5" y="38"/>
                    </a:moveTo>
                    <a:lnTo>
                      <a:pt x="0" y="31"/>
                    </a:lnTo>
                    <a:lnTo>
                      <a:pt x="52" y="0"/>
                    </a:lnTo>
                    <a:lnTo>
                      <a:pt x="57" y="10"/>
                    </a:lnTo>
                    <a:lnTo>
                      <a:pt x="5"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5" name="Rectangle 92"/>
              <p:cNvSpPr>
                <a:spLocks noChangeArrowheads="1"/>
              </p:cNvSpPr>
              <p:nvPr/>
            </p:nvSpPr>
            <p:spPr bwMode="auto">
              <a:xfrm>
                <a:off x="5056188" y="3308350"/>
                <a:ext cx="14288" cy="63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56" name="Rectangle 93"/>
              <p:cNvSpPr>
                <a:spLocks noChangeArrowheads="1"/>
              </p:cNvSpPr>
              <p:nvPr/>
            </p:nvSpPr>
            <p:spPr bwMode="auto">
              <a:xfrm>
                <a:off x="5029201" y="3330575"/>
                <a:ext cx="6350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57" name="Rectangle 94"/>
              <p:cNvSpPr>
                <a:spLocks noChangeArrowheads="1"/>
              </p:cNvSpPr>
              <p:nvPr/>
            </p:nvSpPr>
            <p:spPr bwMode="auto">
              <a:xfrm>
                <a:off x="5006976" y="3987800"/>
                <a:ext cx="15875" cy="63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58" name="Rectangle 95"/>
              <p:cNvSpPr>
                <a:spLocks noChangeArrowheads="1"/>
              </p:cNvSpPr>
              <p:nvPr/>
            </p:nvSpPr>
            <p:spPr bwMode="auto">
              <a:xfrm>
                <a:off x="4981576" y="4013200"/>
                <a:ext cx="63500"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59" name="Rectangle 96"/>
              <p:cNvSpPr>
                <a:spLocks noChangeArrowheads="1"/>
              </p:cNvSpPr>
              <p:nvPr/>
            </p:nvSpPr>
            <p:spPr bwMode="auto">
              <a:xfrm>
                <a:off x="5468938" y="2328863"/>
                <a:ext cx="14288" cy="65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60" name="Rectangle 97"/>
              <p:cNvSpPr>
                <a:spLocks noChangeArrowheads="1"/>
              </p:cNvSpPr>
              <p:nvPr/>
            </p:nvSpPr>
            <p:spPr bwMode="auto">
              <a:xfrm>
                <a:off x="5441951" y="2355850"/>
                <a:ext cx="68263"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61" name="Rectangle 98"/>
              <p:cNvSpPr>
                <a:spLocks noChangeArrowheads="1"/>
              </p:cNvSpPr>
              <p:nvPr/>
            </p:nvSpPr>
            <p:spPr bwMode="auto">
              <a:xfrm>
                <a:off x="6919913" y="2859088"/>
                <a:ext cx="14288" cy="63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62" name="Rectangle 99"/>
              <p:cNvSpPr>
                <a:spLocks noChangeArrowheads="1"/>
              </p:cNvSpPr>
              <p:nvPr/>
            </p:nvSpPr>
            <p:spPr bwMode="auto">
              <a:xfrm>
                <a:off x="6892926" y="2881313"/>
                <a:ext cx="68263"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63" name="Rectangle 100"/>
              <p:cNvSpPr>
                <a:spLocks noChangeArrowheads="1"/>
              </p:cNvSpPr>
              <p:nvPr/>
            </p:nvSpPr>
            <p:spPr bwMode="auto">
              <a:xfrm>
                <a:off x="7316788" y="3489325"/>
                <a:ext cx="15875" cy="63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64" name="Rectangle 101"/>
              <p:cNvSpPr>
                <a:spLocks noChangeArrowheads="1"/>
              </p:cNvSpPr>
              <p:nvPr/>
            </p:nvSpPr>
            <p:spPr bwMode="auto">
              <a:xfrm>
                <a:off x="7291388" y="3511550"/>
                <a:ext cx="6350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65" name="Rectangle 102"/>
              <p:cNvSpPr>
                <a:spLocks noChangeArrowheads="1"/>
              </p:cNvSpPr>
              <p:nvPr/>
            </p:nvSpPr>
            <p:spPr bwMode="auto">
              <a:xfrm>
                <a:off x="7043738" y="3443288"/>
                <a:ext cx="19050" cy="682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66" name="Rectangle 103"/>
              <p:cNvSpPr>
                <a:spLocks noChangeArrowheads="1"/>
              </p:cNvSpPr>
              <p:nvPr/>
            </p:nvSpPr>
            <p:spPr bwMode="auto">
              <a:xfrm>
                <a:off x="7021513" y="3470275"/>
                <a:ext cx="6350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67" name="Rectangle 104"/>
              <p:cNvSpPr>
                <a:spLocks noChangeArrowheads="1"/>
              </p:cNvSpPr>
              <p:nvPr/>
            </p:nvSpPr>
            <p:spPr bwMode="auto">
              <a:xfrm>
                <a:off x="6083301" y="2157413"/>
                <a:ext cx="14288" cy="63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68" name="Rectangle 105"/>
              <p:cNvSpPr>
                <a:spLocks noChangeArrowheads="1"/>
              </p:cNvSpPr>
              <p:nvPr/>
            </p:nvSpPr>
            <p:spPr bwMode="auto">
              <a:xfrm>
                <a:off x="6056313" y="2179638"/>
                <a:ext cx="68263"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69" name="Rectangle 106"/>
              <p:cNvSpPr>
                <a:spLocks noChangeArrowheads="1"/>
              </p:cNvSpPr>
              <p:nvPr/>
            </p:nvSpPr>
            <p:spPr bwMode="auto">
              <a:xfrm>
                <a:off x="6034088" y="4381500"/>
                <a:ext cx="15875" cy="63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70" name="Rectangle 107"/>
              <p:cNvSpPr>
                <a:spLocks noChangeArrowheads="1"/>
              </p:cNvSpPr>
              <p:nvPr/>
            </p:nvSpPr>
            <p:spPr bwMode="auto">
              <a:xfrm>
                <a:off x="6008688" y="4403725"/>
                <a:ext cx="6350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71" name="Rectangle 108"/>
              <p:cNvSpPr>
                <a:spLocks noChangeArrowheads="1"/>
              </p:cNvSpPr>
              <p:nvPr/>
            </p:nvSpPr>
            <p:spPr bwMode="auto">
              <a:xfrm>
                <a:off x="5816601" y="2678113"/>
                <a:ext cx="15875" cy="63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72" name="Rectangle 109"/>
              <p:cNvSpPr>
                <a:spLocks noChangeArrowheads="1"/>
              </p:cNvSpPr>
              <p:nvPr/>
            </p:nvSpPr>
            <p:spPr bwMode="auto">
              <a:xfrm>
                <a:off x="5791201" y="2700338"/>
                <a:ext cx="6350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73" name="Freeform 110"/>
              <p:cNvSpPr>
                <a:spLocks noEditPoints="1"/>
              </p:cNvSpPr>
              <p:nvPr/>
            </p:nvSpPr>
            <p:spPr bwMode="auto">
              <a:xfrm>
                <a:off x="5157788" y="4224338"/>
                <a:ext cx="58738" cy="93663"/>
              </a:xfrm>
              <a:custGeom>
                <a:avLst/>
                <a:gdLst>
                  <a:gd name="T0" fmla="*/ 0 w 16"/>
                  <a:gd name="T1" fmla="*/ 7 h 25"/>
                  <a:gd name="T2" fmla="*/ 1 w 16"/>
                  <a:gd name="T3" fmla="*/ 4 h 25"/>
                  <a:gd name="T4" fmla="*/ 4 w 16"/>
                  <a:gd name="T5" fmla="*/ 1 h 25"/>
                  <a:gd name="T6" fmla="*/ 8 w 16"/>
                  <a:gd name="T7" fmla="*/ 0 h 25"/>
                  <a:gd name="T8" fmla="*/ 12 w 16"/>
                  <a:gd name="T9" fmla="*/ 1 h 25"/>
                  <a:gd name="T10" fmla="*/ 15 w 16"/>
                  <a:gd name="T11" fmla="*/ 4 h 25"/>
                  <a:gd name="T12" fmla="*/ 16 w 16"/>
                  <a:gd name="T13" fmla="*/ 7 h 25"/>
                  <a:gd name="T14" fmla="*/ 16 w 16"/>
                  <a:gd name="T15" fmla="*/ 9 h 25"/>
                  <a:gd name="T16" fmla="*/ 14 w 16"/>
                  <a:gd name="T17" fmla="*/ 11 h 25"/>
                  <a:gd name="T18" fmla="*/ 12 w 16"/>
                  <a:gd name="T19" fmla="*/ 14 h 25"/>
                  <a:gd name="T20" fmla="*/ 11 w 16"/>
                  <a:gd name="T21" fmla="*/ 14 h 25"/>
                  <a:gd name="T22" fmla="*/ 10 w 16"/>
                  <a:gd name="T23" fmla="*/ 15 h 25"/>
                  <a:gd name="T24" fmla="*/ 10 w 16"/>
                  <a:gd name="T25" fmla="*/ 16 h 25"/>
                  <a:gd name="T26" fmla="*/ 10 w 16"/>
                  <a:gd name="T27" fmla="*/ 17 h 25"/>
                  <a:gd name="T28" fmla="*/ 8 w 16"/>
                  <a:gd name="T29" fmla="*/ 19 h 25"/>
                  <a:gd name="T30" fmla="*/ 6 w 16"/>
                  <a:gd name="T31" fmla="*/ 18 h 25"/>
                  <a:gd name="T32" fmla="*/ 6 w 16"/>
                  <a:gd name="T33" fmla="*/ 16 h 25"/>
                  <a:gd name="T34" fmla="*/ 6 w 16"/>
                  <a:gd name="T35" fmla="*/ 14 h 25"/>
                  <a:gd name="T36" fmla="*/ 7 w 16"/>
                  <a:gd name="T37" fmla="*/ 12 h 25"/>
                  <a:gd name="T38" fmla="*/ 9 w 16"/>
                  <a:gd name="T39" fmla="*/ 10 h 25"/>
                  <a:gd name="T40" fmla="*/ 11 w 16"/>
                  <a:gd name="T41" fmla="*/ 9 h 25"/>
                  <a:gd name="T42" fmla="*/ 11 w 16"/>
                  <a:gd name="T43" fmla="*/ 8 h 25"/>
                  <a:gd name="T44" fmla="*/ 12 w 16"/>
                  <a:gd name="T45" fmla="*/ 7 h 25"/>
                  <a:gd name="T46" fmla="*/ 11 w 16"/>
                  <a:gd name="T47" fmla="*/ 5 h 25"/>
                  <a:gd name="T48" fmla="*/ 8 w 16"/>
                  <a:gd name="T49" fmla="*/ 4 h 25"/>
                  <a:gd name="T50" fmla="*/ 6 w 16"/>
                  <a:gd name="T51" fmla="*/ 5 h 25"/>
                  <a:gd name="T52" fmla="*/ 4 w 16"/>
                  <a:gd name="T53" fmla="*/ 7 h 25"/>
                  <a:gd name="T54" fmla="*/ 2 w 16"/>
                  <a:gd name="T55" fmla="*/ 9 h 25"/>
                  <a:gd name="T56" fmla="*/ 1 w 16"/>
                  <a:gd name="T57" fmla="*/ 8 h 25"/>
                  <a:gd name="T58" fmla="*/ 0 w 16"/>
                  <a:gd name="T59" fmla="*/ 7 h 25"/>
                  <a:gd name="T60" fmla="*/ 8 w 16"/>
                  <a:gd name="T61" fmla="*/ 25 h 25"/>
                  <a:gd name="T62" fmla="*/ 6 w 16"/>
                  <a:gd name="T63" fmla="*/ 24 h 25"/>
                  <a:gd name="T64" fmla="*/ 5 w 16"/>
                  <a:gd name="T65" fmla="*/ 22 h 25"/>
                  <a:gd name="T66" fmla="*/ 6 w 16"/>
                  <a:gd name="T67" fmla="*/ 21 h 25"/>
                  <a:gd name="T68" fmla="*/ 8 w 16"/>
                  <a:gd name="T69" fmla="*/ 20 h 25"/>
                  <a:gd name="T70" fmla="*/ 10 w 16"/>
                  <a:gd name="T71" fmla="*/ 21 h 25"/>
                  <a:gd name="T72" fmla="*/ 10 w 16"/>
                  <a:gd name="T73" fmla="*/ 22 h 25"/>
                  <a:gd name="T74" fmla="*/ 10 w 16"/>
                  <a:gd name="T75" fmla="*/ 24 h 25"/>
                  <a:gd name="T76" fmla="*/ 8 w 16"/>
                  <a:gd name="T7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 h="25">
                    <a:moveTo>
                      <a:pt x="0" y="7"/>
                    </a:moveTo>
                    <a:cubicBezTo>
                      <a:pt x="0" y="6"/>
                      <a:pt x="0" y="5"/>
                      <a:pt x="1" y="4"/>
                    </a:cubicBezTo>
                    <a:cubicBezTo>
                      <a:pt x="2" y="3"/>
                      <a:pt x="3" y="2"/>
                      <a:pt x="4" y="1"/>
                    </a:cubicBezTo>
                    <a:cubicBezTo>
                      <a:pt x="5" y="1"/>
                      <a:pt x="7" y="0"/>
                      <a:pt x="8" y="0"/>
                    </a:cubicBezTo>
                    <a:cubicBezTo>
                      <a:pt x="10" y="0"/>
                      <a:pt x="11" y="1"/>
                      <a:pt x="12" y="1"/>
                    </a:cubicBezTo>
                    <a:cubicBezTo>
                      <a:pt x="14" y="2"/>
                      <a:pt x="15" y="3"/>
                      <a:pt x="15" y="4"/>
                    </a:cubicBezTo>
                    <a:cubicBezTo>
                      <a:pt x="16" y="5"/>
                      <a:pt x="16" y="6"/>
                      <a:pt x="16" y="7"/>
                    </a:cubicBezTo>
                    <a:cubicBezTo>
                      <a:pt x="16" y="8"/>
                      <a:pt x="16" y="9"/>
                      <a:pt x="16" y="9"/>
                    </a:cubicBezTo>
                    <a:cubicBezTo>
                      <a:pt x="15" y="10"/>
                      <a:pt x="15" y="10"/>
                      <a:pt x="14" y="11"/>
                    </a:cubicBezTo>
                    <a:cubicBezTo>
                      <a:pt x="14" y="11"/>
                      <a:pt x="13" y="12"/>
                      <a:pt x="12" y="14"/>
                    </a:cubicBezTo>
                    <a:cubicBezTo>
                      <a:pt x="11" y="14"/>
                      <a:pt x="11" y="14"/>
                      <a:pt x="11" y="14"/>
                    </a:cubicBezTo>
                    <a:cubicBezTo>
                      <a:pt x="10" y="15"/>
                      <a:pt x="10" y="15"/>
                      <a:pt x="10" y="15"/>
                    </a:cubicBezTo>
                    <a:cubicBezTo>
                      <a:pt x="10" y="15"/>
                      <a:pt x="10" y="16"/>
                      <a:pt x="10" y="16"/>
                    </a:cubicBezTo>
                    <a:cubicBezTo>
                      <a:pt x="10" y="16"/>
                      <a:pt x="10" y="16"/>
                      <a:pt x="10" y="17"/>
                    </a:cubicBezTo>
                    <a:cubicBezTo>
                      <a:pt x="9" y="18"/>
                      <a:pt x="9" y="19"/>
                      <a:pt x="8" y="19"/>
                    </a:cubicBezTo>
                    <a:cubicBezTo>
                      <a:pt x="7" y="19"/>
                      <a:pt x="7" y="18"/>
                      <a:pt x="6" y="18"/>
                    </a:cubicBezTo>
                    <a:cubicBezTo>
                      <a:pt x="6" y="18"/>
                      <a:pt x="6" y="17"/>
                      <a:pt x="6" y="16"/>
                    </a:cubicBezTo>
                    <a:cubicBezTo>
                      <a:pt x="6" y="15"/>
                      <a:pt x="6" y="15"/>
                      <a:pt x="6" y="14"/>
                    </a:cubicBezTo>
                    <a:cubicBezTo>
                      <a:pt x="6" y="13"/>
                      <a:pt x="7" y="13"/>
                      <a:pt x="7" y="12"/>
                    </a:cubicBezTo>
                    <a:cubicBezTo>
                      <a:pt x="8" y="12"/>
                      <a:pt x="8" y="11"/>
                      <a:pt x="9" y="10"/>
                    </a:cubicBezTo>
                    <a:cubicBezTo>
                      <a:pt x="10" y="10"/>
                      <a:pt x="10" y="9"/>
                      <a:pt x="11" y="9"/>
                    </a:cubicBezTo>
                    <a:cubicBezTo>
                      <a:pt x="11" y="9"/>
                      <a:pt x="11" y="8"/>
                      <a:pt x="11" y="8"/>
                    </a:cubicBezTo>
                    <a:cubicBezTo>
                      <a:pt x="12" y="8"/>
                      <a:pt x="12" y="7"/>
                      <a:pt x="12" y="7"/>
                    </a:cubicBezTo>
                    <a:cubicBezTo>
                      <a:pt x="12" y="6"/>
                      <a:pt x="11" y="5"/>
                      <a:pt x="11" y="5"/>
                    </a:cubicBezTo>
                    <a:cubicBezTo>
                      <a:pt x="10" y="4"/>
                      <a:pt x="9" y="4"/>
                      <a:pt x="8" y="4"/>
                    </a:cubicBezTo>
                    <a:cubicBezTo>
                      <a:pt x="7" y="4"/>
                      <a:pt x="6" y="4"/>
                      <a:pt x="6" y="5"/>
                    </a:cubicBezTo>
                    <a:cubicBezTo>
                      <a:pt x="5" y="5"/>
                      <a:pt x="5" y="6"/>
                      <a:pt x="4" y="7"/>
                    </a:cubicBezTo>
                    <a:cubicBezTo>
                      <a:pt x="4" y="9"/>
                      <a:pt x="3" y="9"/>
                      <a:pt x="2" y="9"/>
                    </a:cubicBezTo>
                    <a:cubicBezTo>
                      <a:pt x="2" y="9"/>
                      <a:pt x="1" y="9"/>
                      <a:pt x="1" y="8"/>
                    </a:cubicBezTo>
                    <a:cubicBezTo>
                      <a:pt x="0" y="8"/>
                      <a:pt x="0" y="8"/>
                      <a:pt x="0" y="7"/>
                    </a:cubicBezTo>
                    <a:moveTo>
                      <a:pt x="8" y="25"/>
                    </a:moveTo>
                    <a:cubicBezTo>
                      <a:pt x="7" y="25"/>
                      <a:pt x="7" y="25"/>
                      <a:pt x="6" y="24"/>
                    </a:cubicBezTo>
                    <a:cubicBezTo>
                      <a:pt x="6" y="24"/>
                      <a:pt x="5" y="23"/>
                      <a:pt x="5" y="22"/>
                    </a:cubicBezTo>
                    <a:cubicBezTo>
                      <a:pt x="5" y="22"/>
                      <a:pt x="6" y="21"/>
                      <a:pt x="6" y="21"/>
                    </a:cubicBezTo>
                    <a:cubicBezTo>
                      <a:pt x="7" y="20"/>
                      <a:pt x="7" y="20"/>
                      <a:pt x="8" y="20"/>
                    </a:cubicBezTo>
                    <a:cubicBezTo>
                      <a:pt x="9" y="20"/>
                      <a:pt x="9" y="20"/>
                      <a:pt x="10" y="21"/>
                    </a:cubicBezTo>
                    <a:cubicBezTo>
                      <a:pt x="10" y="21"/>
                      <a:pt x="10" y="22"/>
                      <a:pt x="10" y="22"/>
                    </a:cubicBezTo>
                    <a:cubicBezTo>
                      <a:pt x="10" y="23"/>
                      <a:pt x="10" y="24"/>
                      <a:pt x="10" y="24"/>
                    </a:cubicBezTo>
                    <a:cubicBezTo>
                      <a:pt x="9" y="25"/>
                      <a:pt x="9" y="25"/>
                      <a:pt x="8" y="25"/>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4" name="Freeform 111"/>
              <p:cNvSpPr/>
              <p:nvPr/>
            </p:nvSpPr>
            <p:spPr bwMode="auto">
              <a:xfrm>
                <a:off x="6780213" y="4260850"/>
                <a:ext cx="195263" cy="52388"/>
              </a:xfrm>
              <a:custGeom>
                <a:avLst/>
                <a:gdLst>
                  <a:gd name="T0" fmla="*/ 3 w 52"/>
                  <a:gd name="T1" fmla="*/ 14 h 14"/>
                  <a:gd name="T2" fmla="*/ 0 w 52"/>
                  <a:gd name="T3" fmla="*/ 11 h 14"/>
                  <a:gd name="T4" fmla="*/ 26 w 52"/>
                  <a:gd name="T5" fmla="*/ 0 h 14"/>
                  <a:gd name="T6" fmla="*/ 52 w 52"/>
                  <a:gd name="T7" fmla="*/ 11 h 14"/>
                  <a:gd name="T8" fmla="*/ 49 w 52"/>
                  <a:gd name="T9" fmla="*/ 14 h 14"/>
                  <a:gd name="T10" fmla="*/ 26 w 52"/>
                  <a:gd name="T11" fmla="*/ 5 h 14"/>
                  <a:gd name="T12" fmla="*/ 3 w 52"/>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52" h="14">
                    <a:moveTo>
                      <a:pt x="3" y="14"/>
                    </a:moveTo>
                    <a:cubicBezTo>
                      <a:pt x="0" y="11"/>
                      <a:pt x="0" y="11"/>
                      <a:pt x="0" y="11"/>
                    </a:cubicBezTo>
                    <a:cubicBezTo>
                      <a:pt x="7" y="4"/>
                      <a:pt x="16" y="0"/>
                      <a:pt x="26" y="0"/>
                    </a:cubicBezTo>
                    <a:cubicBezTo>
                      <a:pt x="36" y="0"/>
                      <a:pt x="45" y="4"/>
                      <a:pt x="52" y="11"/>
                    </a:cubicBezTo>
                    <a:cubicBezTo>
                      <a:pt x="49" y="14"/>
                      <a:pt x="49" y="14"/>
                      <a:pt x="49" y="14"/>
                    </a:cubicBezTo>
                    <a:cubicBezTo>
                      <a:pt x="43" y="8"/>
                      <a:pt x="35" y="5"/>
                      <a:pt x="26" y="5"/>
                    </a:cubicBezTo>
                    <a:cubicBezTo>
                      <a:pt x="17" y="5"/>
                      <a:pt x="9" y="8"/>
                      <a:pt x="3" y="1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5" name="Freeform 112"/>
              <p:cNvSpPr/>
              <p:nvPr/>
            </p:nvSpPr>
            <p:spPr bwMode="auto">
              <a:xfrm>
                <a:off x="6807201" y="4302125"/>
                <a:ext cx="142875" cy="41275"/>
              </a:xfrm>
              <a:custGeom>
                <a:avLst/>
                <a:gdLst>
                  <a:gd name="T0" fmla="*/ 3 w 38"/>
                  <a:gd name="T1" fmla="*/ 11 h 11"/>
                  <a:gd name="T2" fmla="*/ 0 w 38"/>
                  <a:gd name="T3" fmla="*/ 8 h 11"/>
                  <a:gd name="T4" fmla="*/ 19 w 38"/>
                  <a:gd name="T5" fmla="*/ 0 h 11"/>
                  <a:gd name="T6" fmla="*/ 38 w 38"/>
                  <a:gd name="T7" fmla="*/ 7 h 11"/>
                  <a:gd name="T8" fmla="*/ 35 w 38"/>
                  <a:gd name="T9" fmla="*/ 11 h 11"/>
                  <a:gd name="T10" fmla="*/ 19 w 38"/>
                  <a:gd name="T11" fmla="*/ 4 h 11"/>
                  <a:gd name="T12" fmla="*/ 3 w 38"/>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38" h="11">
                    <a:moveTo>
                      <a:pt x="3" y="11"/>
                    </a:moveTo>
                    <a:cubicBezTo>
                      <a:pt x="0" y="8"/>
                      <a:pt x="0" y="8"/>
                      <a:pt x="0" y="8"/>
                    </a:cubicBezTo>
                    <a:cubicBezTo>
                      <a:pt x="5" y="2"/>
                      <a:pt x="12" y="0"/>
                      <a:pt x="19" y="0"/>
                    </a:cubicBezTo>
                    <a:cubicBezTo>
                      <a:pt x="26" y="0"/>
                      <a:pt x="33" y="2"/>
                      <a:pt x="38" y="7"/>
                    </a:cubicBezTo>
                    <a:cubicBezTo>
                      <a:pt x="35" y="11"/>
                      <a:pt x="35" y="11"/>
                      <a:pt x="35" y="11"/>
                    </a:cubicBezTo>
                    <a:cubicBezTo>
                      <a:pt x="31" y="6"/>
                      <a:pt x="25" y="4"/>
                      <a:pt x="19" y="4"/>
                    </a:cubicBezTo>
                    <a:cubicBezTo>
                      <a:pt x="13" y="4"/>
                      <a:pt x="7" y="6"/>
                      <a:pt x="3" y="11"/>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6" name="Freeform 113"/>
              <p:cNvSpPr/>
              <p:nvPr/>
            </p:nvSpPr>
            <p:spPr bwMode="auto">
              <a:xfrm>
                <a:off x="6837363" y="4335463"/>
                <a:ext cx="82550" cy="34925"/>
              </a:xfrm>
              <a:custGeom>
                <a:avLst/>
                <a:gdLst>
                  <a:gd name="T0" fmla="*/ 3 w 22"/>
                  <a:gd name="T1" fmla="*/ 9 h 9"/>
                  <a:gd name="T2" fmla="*/ 0 w 22"/>
                  <a:gd name="T3" fmla="*/ 6 h 9"/>
                  <a:gd name="T4" fmla="*/ 22 w 22"/>
                  <a:gd name="T5" fmla="*/ 6 h 9"/>
                  <a:gd name="T6" fmla="*/ 19 w 22"/>
                  <a:gd name="T7" fmla="*/ 9 h 9"/>
                  <a:gd name="T8" fmla="*/ 3 w 22"/>
                  <a:gd name="T9" fmla="*/ 9 h 9"/>
                </a:gdLst>
                <a:ahLst/>
                <a:cxnLst>
                  <a:cxn ang="0">
                    <a:pos x="T0" y="T1"/>
                  </a:cxn>
                  <a:cxn ang="0">
                    <a:pos x="T2" y="T3"/>
                  </a:cxn>
                  <a:cxn ang="0">
                    <a:pos x="T4" y="T5"/>
                  </a:cxn>
                  <a:cxn ang="0">
                    <a:pos x="T6" y="T7"/>
                  </a:cxn>
                  <a:cxn ang="0">
                    <a:pos x="T8" y="T9"/>
                  </a:cxn>
                </a:cxnLst>
                <a:rect l="0" t="0" r="r" b="b"/>
                <a:pathLst>
                  <a:path w="22" h="9">
                    <a:moveTo>
                      <a:pt x="3" y="9"/>
                    </a:moveTo>
                    <a:cubicBezTo>
                      <a:pt x="0" y="6"/>
                      <a:pt x="0" y="6"/>
                      <a:pt x="0" y="6"/>
                    </a:cubicBezTo>
                    <a:cubicBezTo>
                      <a:pt x="6" y="0"/>
                      <a:pt x="16" y="0"/>
                      <a:pt x="22" y="6"/>
                    </a:cubicBezTo>
                    <a:cubicBezTo>
                      <a:pt x="19" y="9"/>
                      <a:pt x="19" y="9"/>
                      <a:pt x="19" y="9"/>
                    </a:cubicBezTo>
                    <a:cubicBezTo>
                      <a:pt x="15" y="5"/>
                      <a:pt x="7" y="5"/>
                      <a:pt x="3" y="9"/>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7" name="Freeform 114"/>
              <p:cNvSpPr>
                <a:spLocks noEditPoints="1"/>
              </p:cNvSpPr>
              <p:nvPr/>
            </p:nvSpPr>
            <p:spPr bwMode="auto">
              <a:xfrm>
                <a:off x="6856413" y="4381500"/>
                <a:ext cx="44450" cy="41275"/>
              </a:xfrm>
              <a:custGeom>
                <a:avLst/>
                <a:gdLst>
                  <a:gd name="T0" fmla="*/ 6 w 12"/>
                  <a:gd name="T1" fmla="*/ 5 h 11"/>
                  <a:gd name="T2" fmla="*/ 6 w 12"/>
                  <a:gd name="T3" fmla="*/ 5 h 11"/>
                  <a:gd name="T4" fmla="*/ 7 w 12"/>
                  <a:gd name="T5" fmla="*/ 5 h 11"/>
                  <a:gd name="T6" fmla="*/ 6 w 12"/>
                  <a:gd name="T7" fmla="*/ 6 h 11"/>
                  <a:gd name="T8" fmla="*/ 6 w 12"/>
                  <a:gd name="T9" fmla="*/ 6 h 11"/>
                  <a:gd name="T10" fmla="*/ 5 w 12"/>
                  <a:gd name="T11" fmla="*/ 6 h 11"/>
                  <a:gd name="T12" fmla="*/ 5 w 12"/>
                  <a:gd name="T13" fmla="*/ 5 h 11"/>
                  <a:gd name="T14" fmla="*/ 5 w 12"/>
                  <a:gd name="T15" fmla="*/ 5 h 11"/>
                  <a:gd name="T16" fmla="*/ 6 w 12"/>
                  <a:gd name="T17" fmla="*/ 5 h 11"/>
                  <a:gd name="T18" fmla="*/ 6 w 12"/>
                  <a:gd name="T19" fmla="*/ 0 h 11"/>
                  <a:gd name="T20" fmla="*/ 2 w 12"/>
                  <a:gd name="T21" fmla="*/ 2 h 11"/>
                  <a:gd name="T22" fmla="*/ 2 w 12"/>
                  <a:gd name="T23" fmla="*/ 9 h 11"/>
                  <a:gd name="T24" fmla="*/ 6 w 12"/>
                  <a:gd name="T25" fmla="*/ 11 h 11"/>
                  <a:gd name="T26" fmla="*/ 10 w 12"/>
                  <a:gd name="T27" fmla="*/ 9 h 11"/>
                  <a:gd name="T28" fmla="*/ 10 w 12"/>
                  <a:gd name="T29" fmla="*/ 2 h 11"/>
                  <a:gd name="T30" fmla="*/ 6 w 12"/>
                  <a:gd name="T3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11">
                    <a:moveTo>
                      <a:pt x="6" y="5"/>
                    </a:moveTo>
                    <a:cubicBezTo>
                      <a:pt x="6" y="5"/>
                      <a:pt x="6" y="5"/>
                      <a:pt x="6" y="5"/>
                    </a:cubicBezTo>
                    <a:cubicBezTo>
                      <a:pt x="7" y="5"/>
                      <a:pt x="7" y="5"/>
                      <a:pt x="7" y="5"/>
                    </a:cubicBezTo>
                    <a:cubicBezTo>
                      <a:pt x="7" y="6"/>
                      <a:pt x="7" y="6"/>
                      <a:pt x="6" y="6"/>
                    </a:cubicBezTo>
                    <a:cubicBezTo>
                      <a:pt x="6" y="6"/>
                      <a:pt x="6" y="6"/>
                      <a:pt x="6" y="6"/>
                    </a:cubicBezTo>
                    <a:cubicBezTo>
                      <a:pt x="6" y="6"/>
                      <a:pt x="6" y="6"/>
                      <a:pt x="5" y="6"/>
                    </a:cubicBezTo>
                    <a:cubicBezTo>
                      <a:pt x="5" y="6"/>
                      <a:pt x="5" y="6"/>
                      <a:pt x="5" y="5"/>
                    </a:cubicBezTo>
                    <a:cubicBezTo>
                      <a:pt x="5" y="5"/>
                      <a:pt x="5" y="5"/>
                      <a:pt x="5" y="5"/>
                    </a:cubicBezTo>
                    <a:cubicBezTo>
                      <a:pt x="6" y="5"/>
                      <a:pt x="6" y="5"/>
                      <a:pt x="6" y="5"/>
                    </a:cubicBezTo>
                    <a:moveTo>
                      <a:pt x="6" y="0"/>
                    </a:moveTo>
                    <a:cubicBezTo>
                      <a:pt x="5" y="0"/>
                      <a:pt x="3" y="1"/>
                      <a:pt x="2" y="2"/>
                    </a:cubicBezTo>
                    <a:cubicBezTo>
                      <a:pt x="0" y="4"/>
                      <a:pt x="0" y="7"/>
                      <a:pt x="2" y="9"/>
                    </a:cubicBezTo>
                    <a:cubicBezTo>
                      <a:pt x="3" y="10"/>
                      <a:pt x="5" y="11"/>
                      <a:pt x="6" y="11"/>
                    </a:cubicBezTo>
                    <a:cubicBezTo>
                      <a:pt x="7" y="11"/>
                      <a:pt x="9" y="10"/>
                      <a:pt x="10" y="9"/>
                    </a:cubicBezTo>
                    <a:cubicBezTo>
                      <a:pt x="12" y="7"/>
                      <a:pt x="12" y="4"/>
                      <a:pt x="10" y="2"/>
                    </a:cubicBezTo>
                    <a:cubicBezTo>
                      <a:pt x="9" y="1"/>
                      <a:pt x="7"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8" name="Freeform 115"/>
              <p:cNvSpPr/>
              <p:nvPr/>
            </p:nvSpPr>
            <p:spPr bwMode="auto">
              <a:xfrm>
                <a:off x="6727826" y="3833813"/>
                <a:ext cx="63500" cy="101600"/>
              </a:xfrm>
              <a:custGeom>
                <a:avLst/>
                <a:gdLst>
                  <a:gd name="T0" fmla="*/ 31 w 40"/>
                  <a:gd name="T1" fmla="*/ 64 h 64"/>
                  <a:gd name="T2" fmla="*/ 0 w 40"/>
                  <a:gd name="T3" fmla="*/ 33 h 64"/>
                  <a:gd name="T4" fmla="*/ 31 w 40"/>
                  <a:gd name="T5" fmla="*/ 0 h 64"/>
                  <a:gd name="T6" fmla="*/ 40 w 40"/>
                  <a:gd name="T7" fmla="*/ 7 h 64"/>
                  <a:gd name="T8" fmla="*/ 14 w 40"/>
                  <a:gd name="T9" fmla="*/ 33 h 64"/>
                  <a:gd name="T10" fmla="*/ 40 w 40"/>
                  <a:gd name="T11" fmla="*/ 57 h 64"/>
                  <a:gd name="T12" fmla="*/ 31 w 40"/>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40" h="64">
                    <a:moveTo>
                      <a:pt x="31" y="64"/>
                    </a:moveTo>
                    <a:lnTo>
                      <a:pt x="0" y="33"/>
                    </a:lnTo>
                    <a:lnTo>
                      <a:pt x="31" y="0"/>
                    </a:lnTo>
                    <a:lnTo>
                      <a:pt x="40" y="7"/>
                    </a:lnTo>
                    <a:lnTo>
                      <a:pt x="14" y="33"/>
                    </a:lnTo>
                    <a:lnTo>
                      <a:pt x="40" y="57"/>
                    </a:lnTo>
                    <a:lnTo>
                      <a:pt x="31" y="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9" name="Rectangle 116"/>
              <p:cNvSpPr>
                <a:spLocks noChangeArrowheads="1"/>
              </p:cNvSpPr>
              <p:nvPr/>
            </p:nvSpPr>
            <p:spPr bwMode="auto">
              <a:xfrm>
                <a:off x="6750051" y="3875088"/>
                <a:ext cx="161925"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80" name="Freeform 117"/>
              <p:cNvSpPr/>
              <p:nvPr/>
            </p:nvSpPr>
            <p:spPr bwMode="auto">
              <a:xfrm>
                <a:off x="6862763" y="3743325"/>
                <a:ext cx="60325" cy="101600"/>
              </a:xfrm>
              <a:custGeom>
                <a:avLst/>
                <a:gdLst>
                  <a:gd name="T0" fmla="*/ 7 w 38"/>
                  <a:gd name="T1" fmla="*/ 64 h 64"/>
                  <a:gd name="T2" fmla="*/ 0 w 38"/>
                  <a:gd name="T3" fmla="*/ 57 h 64"/>
                  <a:gd name="T4" fmla="*/ 24 w 38"/>
                  <a:gd name="T5" fmla="*/ 33 h 64"/>
                  <a:gd name="T6" fmla="*/ 0 w 38"/>
                  <a:gd name="T7" fmla="*/ 7 h 64"/>
                  <a:gd name="T8" fmla="*/ 7 w 38"/>
                  <a:gd name="T9" fmla="*/ 0 h 64"/>
                  <a:gd name="T10" fmla="*/ 38 w 38"/>
                  <a:gd name="T11" fmla="*/ 33 h 64"/>
                  <a:gd name="T12" fmla="*/ 7 w 38"/>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38" h="64">
                    <a:moveTo>
                      <a:pt x="7" y="64"/>
                    </a:moveTo>
                    <a:lnTo>
                      <a:pt x="0" y="57"/>
                    </a:lnTo>
                    <a:lnTo>
                      <a:pt x="24" y="33"/>
                    </a:lnTo>
                    <a:lnTo>
                      <a:pt x="0" y="7"/>
                    </a:lnTo>
                    <a:lnTo>
                      <a:pt x="7" y="0"/>
                    </a:lnTo>
                    <a:lnTo>
                      <a:pt x="38" y="33"/>
                    </a:lnTo>
                    <a:lnTo>
                      <a:pt x="7" y="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1" name="Rectangle 118"/>
              <p:cNvSpPr>
                <a:spLocks noChangeArrowheads="1"/>
              </p:cNvSpPr>
              <p:nvPr/>
            </p:nvSpPr>
            <p:spPr bwMode="auto">
              <a:xfrm>
                <a:off x="6738938" y="3784600"/>
                <a:ext cx="161925"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82" name="Freeform 119"/>
              <p:cNvSpPr>
                <a:spLocks noEditPoints="1"/>
              </p:cNvSpPr>
              <p:nvPr/>
            </p:nvSpPr>
            <p:spPr bwMode="auto">
              <a:xfrm>
                <a:off x="6727826" y="4002088"/>
                <a:ext cx="192088" cy="192088"/>
              </a:xfrm>
              <a:custGeom>
                <a:avLst/>
                <a:gdLst>
                  <a:gd name="T0" fmla="*/ 40 w 51"/>
                  <a:gd name="T1" fmla="*/ 51 h 51"/>
                  <a:gd name="T2" fmla="*/ 13 w 51"/>
                  <a:gd name="T3" fmla="*/ 38 h 51"/>
                  <a:gd name="T4" fmla="*/ 12 w 51"/>
                  <a:gd name="T5" fmla="*/ 38 h 51"/>
                  <a:gd name="T6" fmla="*/ 0 w 51"/>
                  <a:gd name="T7" fmla="*/ 10 h 51"/>
                  <a:gd name="T8" fmla="*/ 0 w 51"/>
                  <a:gd name="T9" fmla="*/ 9 h 51"/>
                  <a:gd name="T10" fmla="*/ 1 w 51"/>
                  <a:gd name="T11" fmla="*/ 9 h 51"/>
                  <a:gd name="T12" fmla="*/ 3 w 51"/>
                  <a:gd name="T13" fmla="*/ 6 h 51"/>
                  <a:gd name="T14" fmla="*/ 12 w 51"/>
                  <a:gd name="T15" fmla="*/ 0 h 51"/>
                  <a:gd name="T16" fmla="*/ 13 w 51"/>
                  <a:gd name="T17" fmla="*/ 0 h 51"/>
                  <a:gd name="T18" fmla="*/ 18 w 51"/>
                  <a:gd name="T19" fmla="*/ 3 h 51"/>
                  <a:gd name="T20" fmla="*/ 22 w 51"/>
                  <a:gd name="T21" fmla="*/ 14 h 51"/>
                  <a:gd name="T22" fmla="*/ 20 w 51"/>
                  <a:gd name="T23" fmla="*/ 19 h 51"/>
                  <a:gd name="T24" fmla="*/ 16 w 51"/>
                  <a:gd name="T25" fmla="*/ 22 h 51"/>
                  <a:gd name="T26" fmla="*/ 17 w 51"/>
                  <a:gd name="T27" fmla="*/ 23 h 51"/>
                  <a:gd name="T28" fmla="*/ 22 w 51"/>
                  <a:gd name="T29" fmla="*/ 29 h 51"/>
                  <a:gd name="T30" fmla="*/ 28 w 51"/>
                  <a:gd name="T31" fmla="*/ 34 h 51"/>
                  <a:gd name="T32" fmla="*/ 29 w 51"/>
                  <a:gd name="T33" fmla="*/ 35 h 51"/>
                  <a:gd name="T34" fmla="*/ 32 w 51"/>
                  <a:gd name="T35" fmla="*/ 31 h 51"/>
                  <a:gd name="T36" fmla="*/ 36 w 51"/>
                  <a:gd name="T37" fmla="*/ 29 h 51"/>
                  <a:gd name="T38" fmla="*/ 36 w 51"/>
                  <a:gd name="T39" fmla="*/ 29 h 51"/>
                  <a:gd name="T40" fmla="*/ 48 w 51"/>
                  <a:gd name="T41" fmla="*/ 33 h 51"/>
                  <a:gd name="T42" fmla="*/ 50 w 51"/>
                  <a:gd name="T43" fmla="*/ 39 h 51"/>
                  <a:gd name="T44" fmla="*/ 44 w 51"/>
                  <a:gd name="T45" fmla="*/ 48 h 51"/>
                  <a:gd name="T46" fmla="*/ 42 w 51"/>
                  <a:gd name="T47" fmla="*/ 50 h 51"/>
                  <a:gd name="T48" fmla="*/ 41 w 51"/>
                  <a:gd name="T49" fmla="*/ 51 h 51"/>
                  <a:gd name="T50" fmla="*/ 40 w 51"/>
                  <a:gd name="T51" fmla="*/ 51 h 51"/>
                  <a:gd name="T52" fmla="*/ 16 w 51"/>
                  <a:gd name="T53" fmla="*/ 35 h 51"/>
                  <a:gd name="T54" fmla="*/ 40 w 51"/>
                  <a:gd name="T55" fmla="*/ 46 h 51"/>
                  <a:gd name="T56" fmla="*/ 41 w 51"/>
                  <a:gd name="T57" fmla="*/ 45 h 51"/>
                  <a:gd name="T58" fmla="*/ 46 w 51"/>
                  <a:gd name="T59" fmla="*/ 37 h 51"/>
                  <a:gd name="T60" fmla="*/ 46 w 51"/>
                  <a:gd name="T61" fmla="*/ 37 h 51"/>
                  <a:gd name="T62" fmla="*/ 35 w 51"/>
                  <a:gd name="T63" fmla="*/ 33 h 51"/>
                  <a:gd name="T64" fmla="*/ 35 w 51"/>
                  <a:gd name="T65" fmla="*/ 34 h 51"/>
                  <a:gd name="T66" fmla="*/ 33 w 51"/>
                  <a:gd name="T67" fmla="*/ 37 h 51"/>
                  <a:gd name="T68" fmla="*/ 25 w 51"/>
                  <a:gd name="T69" fmla="*/ 38 h 51"/>
                  <a:gd name="T70" fmla="*/ 19 w 51"/>
                  <a:gd name="T71" fmla="*/ 32 h 51"/>
                  <a:gd name="T72" fmla="*/ 13 w 51"/>
                  <a:gd name="T73" fmla="*/ 26 h 51"/>
                  <a:gd name="T74" fmla="*/ 12 w 51"/>
                  <a:gd name="T75" fmla="*/ 21 h 51"/>
                  <a:gd name="T76" fmla="*/ 14 w 51"/>
                  <a:gd name="T77" fmla="*/ 18 h 51"/>
                  <a:gd name="T78" fmla="*/ 17 w 51"/>
                  <a:gd name="T79" fmla="*/ 16 h 51"/>
                  <a:gd name="T80" fmla="*/ 17 w 51"/>
                  <a:gd name="T81" fmla="*/ 15 h 51"/>
                  <a:gd name="T82" fmla="*/ 14 w 51"/>
                  <a:gd name="T83" fmla="*/ 5 h 51"/>
                  <a:gd name="T84" fmla="*/ 13 w 51"/>
                  <a:gd name="T85" fmla="*/ 5 h 51"/>
                  <a:gd name="T86" fmla="*/ 6 w 51"/>
                  <a:gd name="T87" fmla="*/ 10 h 51"/>
                  <a:gd name="T88" fmla="*/ 5 w 51"/>
                  <a:gd name="T89" fmla="*/ 11 h 51"/>
                  <a:gd name="T90" fmla="*/ 15 w 51"/>
                  <a:gd name="T91" fmla="*/ 35 h 51"/>
                  <a:gd name="T92" fmla="*/ 16 w 51"/>
                  <a:gd name="T93" fmla="*/ 3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 h="51">
                    <a:moveTo>
                      <a:pt x="40" y="51"/>
                    </a:moveTo>
                    <a:cubicBezTo>
                      <a:pt x="30" y="51"/>
                      <a:pt x="20" y="46"/>
                      <a:pt x="13" y="38"/>
                    </a:cubicBezTo>
                    <a:cubicBezTo>
                      <a:pt x="12" y="38"/>
                      <a:pt x="12" y="38"/>
                      <a:pt x="12" y="38"/>
                    </a:cubicBezTo>
                    <a:cubicBezTo>
                      <a:pt x="4" y="30"/>
                      <a:pt x="0" y="20"/>
                      <a:pt x="0" y="10"/>
                    </a:cubicBezTo>
                    <a:cubicBezTo>
                      <a:pt x="0" y="9"/>
                      <a:pt x="0" y="9"/>
                      <a:pt x="0" y="9"/>
                    </a:cubicBezTo>
                    <a:cubicBezTo>
                      <a:pt x="1" y="9"/>
                      <a:pt x="1" y="9"/>
                      <a:pt x="1" y="9"/>
                    </a:cubicBezTo>
                    <a:cubicBezTo>
                      <a:pt x="1" y="8"/>
                      <a:pt x="2" y="7"/>
                      <a:pt x="3" y="6"/>
                    </a:cubicBezTo>
                    <a:cubicBezTo>
                      <a:pt x="5" y="4"/>
                      <a:pt x="9" y="2"/>
                      <a:pt x="12" y="0"/>
                    </a:cubicBezTo>
                    <a:cubicBezTo>
                      <a:pt x="12" y="0"/>
                      <a:pt x="13" y="0"/>
                      <a:pt x="13" y="0"/>
                    </a:cubicBezTo>
                    <a:cubicBezTo>
                      <a:pt x="15" y="0"/>
                      <a:pt x="17" y="1"/>
                      <a:pt x="18" y="3"/>
                    </a:cubicBezTo>
                    <a:cubicBezTo>
                      <a:pt x="19" y="6"/>
                      <a:pt x="21" y="10"/>
                      <a:pt x="22" y="14"/>
                    </a:cubicBezTo>
                    <a:cubicBezTo>
                      <a:pt x="22" y="16"/>
                      <a:pt x="22" y="18"/>
                      <a:pt x="20" y="19"/>
                    </a:cubicBezTo>
                    <a:cubicBezTo>
                      <a:pt x="16" y="22"/>
                      <a:pt x="16" y="22"/>
                      <a:pt x="16" y="22"/>
                    </a:cubicBezTo>
                    <a:cubicBezTo>
                      <a:pt x="16" y="22"/>
                      <a:pt x="16" y="22"/>
                      <a:pt x="17" y="23"/>
                    </a:cubicBezTo>
                    <a:cubicBezTo>
                      <a:pt x="18" y="25"/>
                      <a:pt x="20" y="27"/>
                      <a:pt x="22" y="29"/>
                    </a:cubicBezTo>
                    <a:cubicBezTo>
                      <a:pt x="24" y="31"/>
                      <a:pt x="26" y="33"/>
                      <a:pt x="28" y="34"/>
                    </a:cubicBezTo>
                    <a:cubicBezTo>
                      <a:pt x="28" y="34"/>
                      <a:pt x="29" y="35"/>
                      <a:pt x="29" y="35"/>
                    </a:cubicBezTo>
                    <a:cubicBezTo>
                      <a:pt x="32" y="31"/>
                      <a:pt x="32" y="31"/>
                      <a:pt x="32" y="31"/>
                    </a:cubicBezTo>
                    <a:cubicBezTo>
                      <a:pt x="33" y="29"/>
                      <a:pt x="35" y="29"/>
                      <a:pt x="36" y="29"/>
                    </a:cubicBezTo>
                    <a:cubicBezTo>
                      <a:pt x="36" y="29"/>
                      <a:pt x="36" y="29"/>
                      <a:pt x="36" y="29"/>
                    </a:cubicBezTo>
                    <a:cubicBezTo>
                      <a:pt x="41" y="30"/>
                      <a:pt x="44" y="31"/>
                      <a:pt x="48" y="33"/>
                    </a:cubicBezTo>
                    <a:cubicBezTo>
                      <a:pt x="50" y="34"/>
                      <a:pt x="51" y="37"/>
                      <a:pt x="50" y="39"/>
                    </a:cubicBezTo>
                    <a:cubicBezTo>
                      <a:pt x="49" y="42"/>
                      <a:pt x="47" y="46"/>
                      <a:pt x="44" y="48"/>
                    </a:cubicBezTo>
                    <a:cubicBezTo>
                      <a:pt x="44" y="49"/>
                      <a:pt x="43" y="50"/>
                      <a:pt x="42" y="50"/>
                    </a:cubicBezTo>
                    <a:cubicBezTo>
                      <a:pt x="41" y="51"/>
                      <a:pt x="41" y="51"/>
                      <a:pt x="41" y="51"/>
                    </a:cubicBezTo>
                    <a:lnTo>
                      <a:pt x="40" y="51"/>
                    </a:lnTo>
                    <a:close/>
                    <a:moveTo>
                      <a:pt x="16" y="35"/>
                    </a:moveTo>
                    <a:cubicBezTo>
                      <a:pt x="23" y="42"/>
                      <a:pt x="31" y="46"/>
                      <a:pt x="40" y="46"/>
                    </a:cubicBezTo>
                    <a:cubicBezTo>
                      <a:pt x="40" y="46"/>
                      <a:pt x="41" y="46"/>
                      <a:pt x="41" y="45"/>
                    </a:cubicBezTo>
                    <a:cubicBezTo>
                      <a:pt x="44" y="43"/>
                      <a:pt x="45" y="40"/>
                      <a:pt x="46" y="37"/>
                    </a:cubicBezTo>
                    <a:cubicBezTo>
                      <a:pt x="46" y="37"/>
                      <a:pt x="46" y="37"/>
                      <a:pt x="46" y="37"/>
                    </a:cubicBezTo>
                    <a:cubicBezTo>
                      <a:pt x="43" y="35"/>
                      <a:pt x="40" y="34"/>
                      <a:pt x="35" y="33"/>
                    </a:cubicBezTo>
                    <a:cubicBezTo>
                      <a:pt x="35" y="33"/>
                      <a:pt x="35" y="34"/>
                      <a:pt x="35" y="34"/>
                    </a:cubicBezTo>
                    <a:cubicBezTo>
                      <a:pt x="33" y="37"/>
                      <a:pt x="33" y="37"/>
                      <a:pt x="33" y="37"/>
                    </a:cubicBezTo>
                    <a:cubicBezTo>
                      <a:pt x="31" y="39"/>
                      <a:pt x="28" y="40"/>
                      <a:pt x="25" y="38"/>
                    </a:cubicBezTo>
                    <a:cubicBezTo>
                      <a:pt x="23" y="36"/>
                      <a:pt x="21" y="34"/>
                      <a:pt x="19" y="32"/>
                    </a:cubicBezTo>
                    <a:cubicBezTo>
                      <a:pt x="17" y="30"/>
                      <a:pt x="15" y="28"/>
                      <a:pt x="13" y="26"/>
                    </a:cubicBezTo>
                    <a:cubicBezTo>
                      <a:pt x="12" y="24"/>
                      <a:pt x="12" y="22"/>
                      <a:pt x="12" y="21"/>
                    </a:cubicBezTo>
                    <a:cubicBezTo>
                      <a:pt x="12" y="20"/>
                      <a:pt x="13" y="19"/>
                      <a:pt x="14" y="18"/>
                    </a:cubicBezTo>
                    <a:cubicBezTo>
                      <a:pt x="17" y="16"/>
                      <a:pt x="17" y="16"/>
                      <a:pt x="17" y="16"/>
                    </a:cubicBezTo>
                    <a:cubicBezTo>
                      <a:pt x="17" y="16"/>
                      <a:pt x="17" y="15"/>
                      <a:pt x="17" y="15"/>
                    </a:cubicBezTo>
                    <a:cubicBezTo>
                      <a:pt x="16" y="12"/>
                      <a:pt x="15" y="8"/>
                      <a:pt x="14" y="5"/>
                    </a:cubicBezTo>
                    <a:cubicBezTo>
                      <a:pt x="14" y="5"/>
                      <a:pt x="14" y="5"/>
                      <a:pt x="13" y="5"/>
                    </a:cubicBezTo>
                    <a:cubicBezTo>
                      <a:pt x="11" y="6"/>
                      <a:pt x="8" y="7"/>
                      <a:pt x="6" y="10"/>
                    </a:cubicBezTo>
                    <a:cubicBezTo>
                      <a:pt x="5" y="10"/>
                      <a:pt x="5" y="10"/>
                      <a:pt x="5" y="11"/>
                    </a:cubicBezTo>
                    <a:cubicBezTo>
                      <a:pt x="5" y="19"/>
                      <a:pt x="9" y="28"/>
                      <a:pt x="15" y="35"/>
                    </a:cubicBezTo>
                    <a:lnTo>
                      <a:pt x="16"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3" name="Freeform 120"/>
              <p:cNvSpPr/>
              <p:nvPr/>
            </p:nvSpPr>
            <p:spPr bwMode="auto">
              <a:xfrm>
                <a:off x="6848476" y="4021138"/>
                <a:ext cx="52388" cy="52388"/>
              </a:xfrm>
              <a:custGeom>
                <a:avLst/>
                <a:gdLst>
                  <a:gd name="T0" fmla="*/ 21 w 33"/>
                  <a:gd name="T1" fmla="*/ 33 h 33"/>
                  <a:gd name="T2" fmla="*/ 21 w 33"/>
                  <a:gd name="T3" fmla="*/ 12 h 33"/>
                  <a:gd name="T4" fmla="*/ 0 w 33"/>
                  <a:gd name="T5" fmla="*/ 9 h 33"/>
                  <a:gd name="T6" fmla="*/ 0 w 33"/>
                  <a:gd name="T7" fmla="*/ 0 h 33"/>
                  <a:gd name="T8" fmla="*/ 31 w 33"/>
                  <a:gd name="T9" fmla="*/ 2 h 33"/>
                  <a:gd name="T10" fmla="*/ 33 w 33"/>
                  <a:gd name="T11" fmla="*/ 31 h 33"/>
                  <a:gd name="T12" fmla="*/ 21 w 3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33" h="33">
                    <a:moveTo>
                      <a:pt x="21" y="33"/>
                    </a:moveTo>
                    <a:lnTo>
                      <a:pt x="21" y="12"/>
                    </a:lnTo>
                    <a:lnTo>
                      <a:pt x="0" y="9"/>
                    </a:lnTo>
                    <a:lnTo>
                      <a:pt x="0" y="0"/>
                    </a:lnTo>
                    <a:lnTo>
                      <a:pt x="31" y="2"/>
                    </a:lnTo>
                    <a:lnTo>
                      <a:pt x="33" y="31"/>
                    </a:lnTo>
                    <a:lnTo>
                      <a:pt x="21"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4" name="Freeform 121"/>
              <p:cNvSpPr/>
              <p:nvPr/>
            </p:nvSpPr>
            <p:spPr bwMode="auto">
              <a:xfrm>
                <a:off x="6832601" y="4029075"/>
                <a:ext cx="57150" cy="55563"/>
              </a:xfrm>
              <a:custGeom>
                <a:avLst/>
                <a:gdLst>
                  <a:gd name="T0" fmla="*/ 8 w 36"/>
                  <a:gd name="T1" fmla="*/ 35 h 35"/>
                  <a:gd name="T2" fmla="*/ 0 w 36"/>
                  <a:gd name="T3" fmla="*/ 28 h 35"/>
                  <a:gd name="T4" fmla="*/ 29 w 36"/>
                  <a:gd name="T5" fmla="*/ 0 h 35"/>
                  <a:gd name="T6" fmla="*/ 36 w 36"/>
                  <a:gd name="T7" fmla="*/ 7 h 35"/>
                  <a:gd name="T8" fmla="*/ 8 w 36"/>
                  <a:gd name="T9" fmla="*/ 35 h 35"/>
                </a:gdLst>
                <a:ahLst/>
                <a:cxnLst>
                  <a:cxn ang="0">
                    <a:pos x="T0" y="T1"/>
                  </a:cxn>
                  <a:cxn ang="0">
                    <a:pos x="T2" y="T3"/>
                  </a:cxn>
                  <a:cxn ang="0">
                    <a:pos x="T4" y="T5"/>
                  </a:cxn>
                  <a:cxn ang="0">
                    <a:pos x="T6" y="T7"/>
                  </a:cxn>
                  <a:cxn ang="0">
                    <a:pos x="T8" y="T9"/>
                  </a:cxn>
                </a:cxnLst>
                <a:rect l="0" t="0" r="r" b="b"/>
                <a:pathLst>
                  <a:path w="36" h="35">
                    <a:moveTo>
                      <a:pt x="8" y="35"/>
                    </a:moveTo>
                    <a:lnTo>
                      <a:pt x="0" y="28"/>
                    </a:lnTo>
                    <a:lnTo>
                      <a:pt x="29" y="0"/>
                    </a:lnTo>
                    <a:lnTo>
                      <a:pt x="36" y="7"/>
                    </a:lnTo>
                    <a:lnTo>
                      <a:pt x="8"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185" name="Freeform 122"/>
            <p:cNvSpPr/>
            <p:nvPr/>
          </p:nvSpPr>
          <p:spPr bwMode="auto">
            <a:xfrm>
              <a:off x="6192838" y="2936875"/>
              <a:ext cx="828675" cy="750888"/>
            </a:xfrm>
            <a:custGeom>
              <a:avLst/>
              <a:gdLst>
                <a:gd name="T0" fmla="*/ 110 w 221"/>
                <a:gd name="T1" fmla="*/ 0 h 200"/>
                <a:gd name="T2" fmla="*/ 221 w 221"/>
                <a:gd name="T3" fmla="*/ 87 h 200"/>
                <a:gd name="T4" fmla="*/ 158 w 221"/>
                <a:gd name="T5" fmla="*/ 166 h 200"/>
                <a:gd name="T6" fmla="*/ 160 w 221"/>
                <a:gd name="T7" fmla="*/ 170 h 200"/>
                <a:gd name="T8" fmla="*/ 191 w 221"/>
                <a:gd name="T9" fmla="*/ 198 h 200"/>
                <a:gd name="T10" fmla="*/ 119 w 221"/>
                <a:gd name="T11" fmla="*/ 174 h 200"/>
                <a:gd name="T12" fmla="*/ 110 w 221"/>
                <a:gd name="T13" fmla="*/ 174 h 200"/>
                <a:gd name="T14" fmla="*/ 0 w 221"/>
                <a:gd name="T15" fmla="*/ 87 h 200"/>
                <a:gd name="T16" fmla="*/ 110 w 221"/>
                <a:gd name="T17"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 h="200">
                  <a:moveTo>
                    <a:pt x="110" y="0"/>
                  </a:moveTo>
                  <a:cubicBezTo>
                    <a:pt x="172" y="0"/>
                    <a:pt x="221" y="39"/>
                    <a:pt x="221" y="87"/>
                  </a:cubicBezTo>
                  <a:cubicBezTo>
                    <a:pt x="221" y="122"/>
                    <a:pt x="195" y="152"/>
                    <a:pt x="158" y="166"/>
                  </a:cubicBezTo>
                  <a:cubicBezTo>
                    <a:pt x="158" y="167"/>
                    <a:pt x="159" y="169"/>
                    <a:pt x="160" y="170"/>
                  </a:cubicBezTo>
                  <a:cubicBezTo>
                    <a:pt x="167" y="182"/>
                    <a:pt x="178" y="192"/>
                    <a:pt x="191" y="198"/>
                  </a:cubicBezTo>
                  <a:cubicBezTo>
                    <a:pt x="163" y="200"/>
                    <a:pt x="136" y="191"/>
                    <a:pt x="119" y="174"/>
                  </a:cubicBezTo>
                  <a:cubicBezTo>
                    <a:pt x="116" y="174"/>
                    <a:pt x="113" y="174"/>
                    <a:pt x="110" y="174"/>
                  </a:cubicBezTo>
                  <a:cubicBezTo>
                    <a:pt x="49" y="174"/>
                    <a:pt x="0" y="135"/>
                    <a:pt x="0" y="87"/>
                  </a:cubicBezTo>
                  <a:cubicBezTo>
                    <a:pt x="0" y="39"/>
                    <a:pt x="49" y="0"/>
                    <a:pt x="110" y="0"/>
                  </a:cubicBezTo>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186" name="Freeform 123"/>
            <p:cNvSpPr/>
            <p:nvPr/>
          </p:nvSpPr>
          <p:spPr bwMode="auto">
            <a:xfrm>
              <a:off x="5775326" y="2667000"/>
              <a:ext cx="952500" cy="863600"/>
            </a:xfrm>
            <a:custGeom>
              <a:avLst/>
              <a:gdLst>
                <a:gd name="T0" fmla="*/ 127 w 254"/>
                <a:gd name="T1" fmla="*/ 0 h 230"/>
                <a:gd name="T2" fmla="*/ 0 w 254"/>
                <a:gd name="T3" fmla="*/ 100 h 230"/>
                <a:gd name="T4" fmla="*/ 73 w 254"/>
                <a:gd name="T5" fmla="*/ 190 h 230"/>
                <a:gd name="T6" fmla="*/ 70 w 254"/>
                <a:gd name="T7" fmla="*/ 196 h 230"/>
                <a:gd name="T8" fmla="*/ 35 w 254"/>
                <a:gd name="T9" fmla="*/ 227 h 230"/>
                <a:gd name="T10" fmla="*/ 117 w 254"/>
                <a:gd name="T11" fmla="*/ 200 h 230"/>
                <a:gd name="T12" fmla="*/ 127 w 254"/>
                <a:gd name="T13" fmla="*/ 200 h 230"/>
                <a:gd name="T14" fmla="*/ 254 w 254"/>
                <a:gd name="T15" fmla="*/ 100 h 230"/>
                <a:gd name="T16" fmla="*/ 127 w 254"/>
                <a:gd name="T17" fmla="*/ 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4" h="230">
                  <a:moveTo>
                    <a:pt x="127" y="0"/>
                  </a:moveTo>
                  <a:cubicBezTo>
                    <a:pt x="57" y="0"/>
                    <a:pt x="0" y="45"/>
                    <a:pt x="0" y="100"/>
                  </a:cubicBezTo>
                  <a:cubicBezTo>
                    <a:pt x="0" y="140"/>
                    <a:pt x="30" y="174"/>
                    <a:pt x="73" y="190"/>
                  </a:cubicBezTo>
                  <a:cubicBezTo>
                    <a:pt x="72" y="192"/>
                    <a:pt x="71" y="194"/>
                    <a:pt x="70" y="196"/>
                  </a:cubicBezTo>
                  <a:cubicBezTo>
                    <a:pt x="62" y="210"/>
                    <a:pt x="50" y="220"/>
                    <a:pt x="35" y="227"/>
                  </a:cubicBezTo>
                  <a:cubicBezTo>
                    <a:pt x="67" y="230"/>
                    <a:pt x="97" y="220"/>
                    <a:pt x="117" y="200"/>
                  </a:cubicBezTo>
                  <a:cubicBezTo>
                    <a:pt x="120" y="200"/>
                    <a:pt x="124" y="200"/>
                    <a:pt x="127" y="200"/>
                  </a:cubicBezTo>
                  <a:cubicBezTo>
                    <a:pt x="197" y="200"/>
                    <a:pt x="254" y="155"/>
                    <a:pt x="254" y="100"/>
                  </a:cubicBezTo>
                  <a:cubicBezTo>
                    <a:pt x="254" y="45"/>
                    <a:pt x="197" y="0"/>
                    <a:pt x="127" y="0"/>
                  </a:cubicBezTo>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7" name="Oval 124"/>
            <p:cNvSpPr>
              <a:spLocks noChangeArrowheads="1"/>
            </p:cNvSpPr>
            <p:nvPr/>
          </p:nvSpPr>
          <p:spPr bwMode="auto">
            <a:xfrm>
              <a:off x="5981701" y="2982913"/>
              <a:ext cx="134938" cy="134938"/>
            </a:xfrm>
            <a:prstGeom prst="ellipse">
              <a:avLst/>
            </a:prstGeom>
            <a:solidFill>
              <a:schemeClr val="bg1"/>
            </a:solidFill>
            <a:ln>
              <a:noFill/>
            </a:ln>
          </p:spPr>
          <p:txBody>
            <a:bodyPr vert="horz" wrap="square" lIns="91440" tIns="45720" rIns="91440" bIns="45720" numCol="1" anchor="t" anchorCtr="0" compatLnSpc="1"/>
            <a:lstStyle/>
            <a:p>
              <a:endParaRPr lang="zh-CN" altLang="en-US"/>
            </a:p>
          </p:txBody>
        </p:sp>
        <p:sp>
          <p:nvSpPr>
            <p:cNvPr id="4188" name="Oval 125"/>
            <p:cNvSpPr>
              <a:spLocks noChangeArrowheads="1"/>
            </p:cNvSpPr>
            <p:nvPr/>
          </p:nvSpPr>
          <p:spPr bwMode="auto">
            <a:xfrm>
              <a:off x="6188076" y="2982913"/>
              <a:ext cx="131763" cy="134938"/>
            </a:xfrm>
            <a:prstGeom prst="ellipse">
              <a:avLst/>
            </a:prstGeom>
            <a:solidFill>
              <a:schemeClr val="bg1"/>
            </a:solidFill>
            <a:ln>
              <a:noFill/>
            </a:ln>
          </p:spPr>
          <p:txBody>
            <a:bodyPr vert="horz" wrap="square" lIns="91440" tIns="45720" rIns="91440" bIns="45720" numCol="1" anchor="t" anchorCtr="0" compatLnSpc="1"/>
            <a:lstStyle/>
            <a:p>
              <a:endParaRPr lang="zh-CN" altLang="en-US"/>
            </a:p>
          </p:txBody>
        </p:sp>
        <p:sp>
          <p:nvSpPr>
            <p:cNvPr id="4189" name="Oval 126"/>
            <p:cNvSpPr>
              <a:spLocks noChangeArrowheads="1"/>
            </p:cNvSpPr>
            <p:nvPr/>
          </p:nvSpPr>
          <p:spPr bwMode="auto">
            <a:xfrm>
              <a:off x="6391276" y="2982913"/>
              <a:ext cx="134938" cy="134938"/>
            </a:xfrm>
            <a:prstGeom prst="ellipse">
              <a:avLst/>
            </a:prstGeom>
            <a:solidFill>
              <a:schemeClr val="bg1"/>
            </a:solidFill>
            <a:ln>
              <a:noFill/>
            </a:ln>
          </p:spPr>
          <p:txBody>
            <a:bodyPr vert="horz" wrap="square" lIns="91440" tIns="45720" rIns="91440" bIns="45720" numCol="1" anchor="t" anchorCtr="0" compatLnSpc="1"/>
            <a:lstStyle/>
            <a:p>
              <a:endParaRPr lang="zh-CN" altLang="en-US"/>
            </a:p>
          </p:txBody>
        </p:sp>
      </p:grpSp>
      <p:sp>
        <p:nvSpPr>
          <p:cNvPr id="128" name="Oval 9"/>
          <p:cNvSpPr>
            <a:spLocks noChangeArrowheads="1"/>
          </p:cNvSpPr>
          <p:nvPr/>
        </p:nvSpPr>
        <p:spPr bwMode="auto">
          <a:xfrm>
            <a:off x="6348154" y="1722181"/>
            <a:ext cx="723900" cy="723900"/>
          </a:xfrm>
          <a:prstGeom prst="ellipse">
            <a:avLst/>
          </a:prstGeom>
          <a:solidFill>
            <a:schemeClr val="accent1"/>
          </a:solidFill>
          <a:ln>
            <a:noFill/>
          </a:ln>
        </p:spPr>
        <p:txBody>
          <a:bodyPr vert="horz" wrap="square" lIns="91440" tIns="45720" rIns="91440" bIns="45720" numCol="1" anchor="t" anchorCtr="0" compatLnSpc="1"/>
          <a:lstStyle/>
          <a:p>
            <a:endParaRPr lang="zh-CN" altLang="en-US"/>
          </a:p>
        </p:txBody>
      </p:sp>
      <p:sp>
        <p:nvSpPr>
          <p:cNvPr id="129" name="Oval 10"/>
          <p:cNvSpPr>
            <a:spLocks noChangeArrowheads="1"/>
          </p:cNvSpPr>
          <p:nvPr/>
        </p:nvSpPr>
        <p:spPr bwMode="auto">
          <a:xfrm>
            <a:off x="6348154" y="2804635"/>
            <a:ext cx="719138" cy="723900"/>
          </a:xfrm>
          <a:prstGeom prst="ellipse">
            <a:avLst/>
          </a:prstGeom>
          <a:solidFill>
            <a:schemeClr val="accent3"/>
          </a:solidFill>
          <a:ln>
            <a:noFill/>
          </a:ln>
        </p:spPr>
        <p:txBody>
          <a:bodyPr vert="horz" wrap="square" lIns="91440" tIns="45720" rIns="91440" bIns="45720" numCol="1" anchor="t" anchorCtr="0" compatLnSpc="1"/>
          <a:lstStyle/>
          <a:p>
            <a:endParaRPr lang="zh-CN" altLang="en-US"/>
          </a:p>
        </p:txBody>
      </p:sp>
      <p:sp>
        <p:nvSpPr>
          <p:cNvPr id="130" name="Oval 11"/>
          <p:cNvSpPr>
            <a:spLocks noChangeArrowheads="1"/>
          </p:cNvSpPr>
          <p:nvPr/>
        </p:nvSpPr>
        <p:spPr bwMode="auto">
          <a:xfrm>
            <a:off x="6348154" y="3868033"/>
            <a:ext cx="723900" cy="723900"/>
          </a:xfrm>
          <a:prstGeom prst="ellipse">
            <a:avLst/>
          </a:prstGeom>
          <a:solidFill>
            <a:schemeClr val="accent4"/>
          </a:solidFill>
          <a:ln>
            <a:noFill/>
          </a:ln>
        </p:spPr>
        <p:txBody>
          <a:bodyPr vert="horz" wrap="square" lIns="91440" tIns="45720" rIns="91440" bIns="45720" numCol="1" anchor="t" anchorCtr="0" compatLnSpc="1"/>
          <a:lstStyle/>
          <a:p>
            <a:endParaRPr lang="zh-CN" altLang="en-US"/>
          </a:p>
        </p:txBody>
      </p:sp>
      <p:sp>
        <p:nvSpPr>
          <p:cNvPr id="131" name="Oval 12"/>
          <p:cNvSpPr>
            <a:spLocks noChangeArrowheads="1"/>
          </p:cNvSpPr>
          <p:nvPr/>
        </p:nvSpPr>
        <p:spPr bwMode="auto">
          <a:xfrm>
            <a:off x="6348154" y="4944560"/>
            <a:ext cx="719138" cy="723900"/>
          </a:xfrm>
          <a:prstGeom prst="ellipse">
            <a:avLst/>
          </a:prstGeom>
          <a:solidFill>
            <a:schemeClr val="tx2"/>
          </a:solidFill>
          <a:ln>
            <a:noFill/>
          </a:ln>
        </p:spPr>
        <p:txBody>
          <a:bodyPr vert="horz" wrap="square" lIns="91440" tIns="45720" rIns="91440" bIns="45720" numCol="1" anchor="t" anchorCtr="0" compatLnSpc="1"/>
          <a:lstStyle/>
          <a:p>
            <a:endParaRPr lang="zh-CN" altLang="en-US"/>
          </a:p>
        </p:txBody>
      </p:sp>
      <p:sp>
        <p:nvSpPr>
          <p:cNvPr id="132" name="TextBox 131"/>
          <p:cNvSpPr txBox="1"/>
          <p:nvPr/>
        </p:nvSpPr>
        <p:spPr>
          <a:xfrm>
            <a:off x="7192646" y="1722182"/>
            <a:ext cx="2961066" cy="323165"/>
          </a:xfrm>
          <a:prstGeom prst="rect">
            <a:avLst/>
          </a:prstGeom>
          <a:noFill/>
        </p:spPr>
        <p:txBody>
          <a:bodyPr wrap="square" tIns="0" bIns="0" rtlCol="0" anchor="t">
            <a:spAutoFit/>
          </a:bodyPr>
          <a:lstStyle/>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点击添加标题</a:t>
            </a:r>
          </a:p>
        </p:txBody>
      </p:sp>
      <p:sp>
        <p:nvSpPr>
          <p:cNvPr id="133" name="TextBox 132"/>
          <p:cNvSpPr txBox="1"/>
          <p:nvPr/>
        </p:nvSpPr>
        <p:spPr>
          <a:xfrm>
            <a:off x="7192646" y="2017613"/>
            <a:ext cx="3743482" cy="692497"/>
          </a:xfrm>
          <a:prstGeom prst="rect">
            <a:avLst/>
          </a:prstGeom>
          <a:noFill/>
        </p:spPr>
        <p:txBody>
          <a:bodyPr wrap="square" rtlCol="0">
            <a:spAutoFit/>
          </a:bodyPr>
          <a:lstStyle/>
          <a:p>
            <a:pPr>
              <a:lnSpc>
                <a:spcPct val="13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您的内容打在这里，或者通过复制您的文本后，在此框中选择粘贴，并选择只保留文字。您的内容打在这里，或者通过通过复制您的文本。</a:t>
            </a:r>
          </a:p>
        </p:txBody>
      </p:sp>
      <p:sp>
        <p:nvSpPr>
          <p:cNvPr id="134" name="TextBox 133"/>
          <p:cNvSpPr txBox="1"/>
          <p:nvPr/>
        </p:nvSpPr>
        <p:spPr>
          <a:xfrm>
            <a:off x="7192646" y="3861049"/>
            <a:ext cx="2961066" cy="323165"/>
          </a:xfrm>
          <a:prstGeom prst="rect">
            <a:avLst/>
          </a:prstGeom>
          <a:noFill/>
        </p:spPr>
        <p:txBody>
          <a:bodyPr wrap="square" tIns="0" bIns="0" rtlCol="0" anchor="t">
            <a:spAutoFit/>
          </a:bodyPr>
          <a:lstStyle/>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点击添加标题</a:t>
            </a:r>
          </a:p>
        </p:txBody>
      </p:sp>
      <p:sp>
        <p:nvSpPr>
          <p:cNvPr id="135" name="TextBox 134"/>
          <p:cNvSpPr txBox="1"/>
          <p:nvPr/>
        </p:nvSpPr>
        <p:spPr>
          <a:xfrm>
            <a:off x="7192646" y="4156480"/>
            <a:ext cx="3743482" cy="492443"/>
          </a:xfrm>
          <a:prstGeom prst="rect">
            <a:avLst/>
          </a:prstGeom>
          <a:noFill/>
        </p:spPr>
        <p:txBody>
          <a:bodyPr wrap="square" rtlCol="0">
            <a:spAutoFit/>
          </a:bodyPr>
          <a:lstStyle/>
          <a:p>
            <a:pPr>
              <a:lnSpc>
                <a:spcPct val="13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p>
        </p:txBody>
      </p:sp>
      <p:sp>
        <p:nvSpPr>
          <p:cNvPr id="136" name="TextBox 135"/>
          <p:cNvSpPr txBox="1"/>
          <p:nvPr/>
        </p:nvSpPr>
        <p:spPr>
          <a:xfrm>
            <a:off x="7214740" y="2804636"/>
            <a:ext cx="2961066" cy="323165"/>
          </a:xfrm>
          <a:prstGeom prst="rect">
            <a:avLst/>
          </a:prstGeom>
          <a:noFill/>
        </p:spPr>
        <p:txBody>
          <a:bodyPr wrap="square" tIns="0" bIns="0" rtlCol="0" anchor="t">
            <a:spAutoFit/>
          </a:bodyPr>
          <a:lstStyle/>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点击添加标题</a:t>
            </a:r>
          </a:p>
        </p:txBody>
      </p:sp>
      <p:sp>
        <p:nvSpPr>
          <p:cNvPr id="137" name="TextBox 136"/>
          <p:cNvSpPr txBox="1"/>
          <p:nvPr/>
        </p:nvSpPr>
        <p:spPr>
          <a:xfrm>
            <a:off x="7214740" y="3100067"/>
            <a:ext cx="3743482" cy="492443"/>
          </a:xfrm>
          <a:prstGeom prst="rect">
            <a:avLst/>
          </a:prstGeom>
          <a:noFill/>
        </p:spPr>
        <p:txBody>
          <a:bodyPr wrap="square" rtlCol="0">
            <a:spAutoFit/>
          </a:bodyPr>
          <a:lstStyle/>
          <a:p>
            <a:pPr>
              <a:lnSpc>
                <a:spcPct val="13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a:t>
            </a:r>
          </a:p>
        </p:txBody>
      </p:sp>
      <p:sp>
        <p:nvSpPr>
          <p:cNvPr id="138" name="TextBox 137"/>
          <p:cNvSpPr txBox="1"/>
          <p:nvPr/>
        </p:nvSpPr>
        <p:spPr>
          <a:xfrm>
            <a:off x="7214740" y="4937576"/>
            <a:ext cx="2961066" cy="323165"/>
          </a:xfrm>
          <a:prstGeom prst="rect">
            <a:avLst/>
          </a:prstGeom>
          <a:noFill/>
        </p:spPr>
        <p:txBody>
          <a:bodyPr wrap="square" tIns="0" bIns="0" rtlCol="0" anchor="t">
            <a:spAutoFit/>
          </a:bodyPr>
          <a:lstStyle/>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点击添加标题</a:t>
            </a:r>
          </a:p>
        </p:txBody>
      </p:sp>
      <p:sp>
        <p:nvSpPr>
          <p:cNvPr id="139" name="TextBox 138"/>
          <p:cNvSpPr txBox="1"/>
          <p:nvPr/>
        </p:nvSpPr>
        <p:spPr>
          <a:xfrm>
            <a:off x="7214740" y="5233007"/>
            <a:ext cx="3743482" cy="492443"/>
          </a:xfrm>
          <a:prstGeom prst="rect">
            <a:avLst/>
          </a:prstGeom>
          <a:noFill/>
        </p:spPr>
        <p:txBody>
          <a:bodyPr wrap="square" rtlCol="0">
            <a:spAutoFit/>
          </a:bodyPr>
          <a:lstStyle/>
          <a:p>
            <a:pPr>
              <a:lnSpc>
                <a:spcPct val="13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您的内容打在这里，或者通过复制您的文本后，在此框中选择粘贴，并选择只保留文字。通过通过复制您的文本。</a:t>
            </a:r>
          </a:p>
        </p:txBody>
      </p:sp>
      <p:sp>
        <p:nvSpPr>
          <p:cNvPr id="140" name="Freeform 7"/>
          <p:cNvSpPr>
            <a:spLocks noEditPoints="1"/>
          </p:cNvSpPr>
          <p:nvPr/>
        </p:nvSpPr>
        <p:spPr bwMode="auto">
          <a:xfrm>
            <a:off x="6484924" y="4037456"/>
            <a:ext cx="450363" cy="385054"/>
          </a:xfrm>
          <a:custGeom>
            <a:avLst/>
            <a:gdLst>
              <a:gd name="T0" fmla="*/ 0 w 140"/>
              <a:gd name="T1" fmla="*/ 113 h 120"/>
              <a:gd name="T2" fmla="*/ 15 w 140"/>
              <a:gd name="T3" fmla="*/ 99 h 120"/>
              <a:gd name="T4" fmla="*/ 27 w 140"/>
              <a:gd name="T5" fmla="*/ 0 h 120"/>
              <a:gd name="T6" fmla="*/ 42 w 140"/>
              <a:gd name="T7" fmla="*/ 0 h 120"/>
              <a:gd name="T8" fmla="*/ 42 w 140"/>
              <a:gd name="T9" fmla="*/ 0 h 120"/>
              <a:gd name="T10" fmla="*/ 67 w 140"/>
              <a:gd name="T11" fmla="*/ 99 h 120"/>
              <a:gd name="T12" fmla="*/ 73 w 140"/>
              <a:gd name="T13" fmla="*/ 99 h 120"/>
              <a:gd name="T14" fmla="*/ 97 w 140"/>
              <a:gd name="T15" fmla="*/ 99 h 120"/>
              <a:gd name="T16" fmla="*/ 107 w 140"/>
              <a:gd name="T17" fmla="*/ 0 h 120"/>
              <a:gd name="T18" fmla="*/ 107 w 140"/>
              <a:gd name="T19" fmla="*/ 0 h 120"/>
              <a:gd name="T20" fmla="*/ 119 w 140"/>
              <a:gd name="T21" fmla="*/ 99 h 120"/>
              <a:gd name="T22" fmla="*/ 128 w 140"/>
              <a:gd name="T23" fmla="*/ 0 h 120"/>
              <a:gd name="T24" fmla="*/ 135 w 140"/>
              <a:gd name="T25" fmla="*/ 113 h 120"/>
              <a:gd name="T26" fmla="*/ 51 w 140"/>
              <a:gd name="T27" fmla="*/ 0 h 120"/>
              <a:gd name="T28" fmla="*/ 51 w 140"/>
              <a:gd name="T29" fmla="*/ 0 h 120"/>
              <a:gd name="T30" fmla="*/ 28 w 140"/>
              <a:gd name="T31" fmla="*/ 118 h 120"/>
              <a:gd name="T32" fmla="*/ 14 w 140"/>
              <a:gd name="T33" fmla="*/ 120 h 120"/>
              <a:gd name="T34" fmla="*/ 27 w 140"/>
              <a:gd name="T35" fmla="*/ 105 h 120"/>
              <a:gd name="T36" fmla="*/ 28 w 140"/>
              <a:gd name="T37" fmla="*/ 113 h 120"/>
              <a:gd name="T38" fmla="*/ 23 w 140"/>
              <a:gd name="T39" fmla="*/ 109 h 120"/>
              <a:gd name="T40" fmla="*/ 19 w 140"/>
              <a:gd name="T41" fmla="*/ 110 h 120"/>
              <a:gd name="T42" fmla="*/ 19 w 140"/>
              <a:gd name="T43" fmla="*/ 113 h 120"/>
              <a:gd name="T44" fmla="*/ 24 w 140"/>
              <a:gd name="T45" fmla="*/ 115 h 120"/>
              <a:gd name="T46" fmla="*/ 40 w 140"/>
              <a:gd name="T47" fmla="*/ 118 h 120"/>
              <a:gd name="T48" fmla="*/ 34 w 140"/>
              <a:gd name="T49" fmla="*/ 120 h 120"/>
              <a:gd name="T50" fmla="*/ 40 w 140"/>
              <a:gd name="T51" fmla="*/ 104 h 120"/>
              <a:gd name="T52" fmla="*/ 36 w 140"/>
              <a:gd name="T53" fmla="*/ 114 h 120"/>
              <a:gd name="T54" fmla="*/ 57 w 140"/>
              <a:gd name="T55" fmla="*/ 120 h 120"/>
              <a:gd name="T56" fmla="*/ 53 w 140"/>
              <a:gd name="T57" fmla="*/ 113 h 120"/>
              <a:gd name="T58" fmla="*/ 47 w 140"/>
              <a:gd name="T59" fmla="*/ 120 h 120"/>
              <a:gd name="T60" fmla="*/ 59 w 140"/>
              <a:gd name="T61" fmla="*/ 105 h 120"/>
              <a:gd name="T62" fmla="*/ 59 w 140"/>
              <a:gd name="T63" fmla="*/ 112 h 120"/>
              <a:gd name="T64" fmla="*/ 60 w 140"/>
              <a:gd name="T65" fmla="*/ 115 h 120"/>
              <a:gd name="T66" fmla="*/ 54 w 140"/>
              <a:gd name="T67" fmla="*/ 107 h 120"/>
              <a:gd name="T68" fmla="*/ 55 w 140"/>
              <a:gd name="T69" fmla="*/ 110 h 120"/>
              <a:gd name="T70" fmla="*/ 71 w 140"/>
              <a:gd name="T71" fmla="*/ 116 h 120"/>
              <a:gd name="T72" fmla="*/ 71 w 140"/>
              <a:gd name="T73" fmla="*/ 108 h 120"/>
              <a:gd name="T74" fmla="*/ 78 w 140"/>
              <a:gd name="T75" fmla="*/ 109 h 120"/>
              <a:gd name="T76" fmla="*/ 63 w 140"/>
              <a:gd name="T77" fmla="*/ 112 h 120"/>
              <a:gd name="T78" fmla="*/ 71 w 140"/>
              <a:gd name="T79" fmla="*/ 120 h 120"/>
              <a:gd name="T80" fmla="*/ 78 w 140"/>
              <a:gd name="T81" fmla="*/ 115 h 120"/>
              <a:gd name="T82" fmla="*/ 96 w 140"/>
              <a:gd name="T83" fmla="*/ 112 h 120"/>
              <a:gd name="T84" fmla="*/ 88 w 140"/>
              <a:gd name="T85" fmla="*/ 120 h 120"/>
              <a:gd name="T86" fmla="*/ 80 w 140"/>
              <a:gd name="T87" fmla="*/ 112 h 120"/>
              <a:gd name="T88" fmla="*/ 91 w 140"/>
              <a:gd name="T89" fmla="*/ 112 h 120"/>
              <a:gd name="T90" fmla="*/ 84 w 140"/>
              <a:gd name="T91" fmla="*/ 112 h 120"/>
              <a:gd name="T92" fmla="*/ 91 w 140"/>
              <a:gd name="T93" fmla="*/ 112 h 120"/>
              <a:gd name="T94" fmla="*/ 110 w 140"/>
              <a:gd name="T95" fmla="*/ 118 h 120"/>
              <a:gd name="T96" fmla="*/ 98 w 140"/>
              <a:gd name="T97" fmla="*/ 120 h 120"/>
              <a:gd name="T98" fmla="*/ 109 w 140"/>
              <a:gd name="T99" fmla="*/ 105 h 120"/>
              <a:gd name="T100" fmla="*/ 107 w 140"/>
              <a:gd name="T101" fmla="*/ 109 h 120"/>
              <a:gd name="T102" fmla="*/ 104 w 140"/>
              <a:gd name="T103" fmla="*/ 116 h 120"/>
              <a:gd name="T104" fmla="*/ 120 w 140"/>
              <a:gd name="T105" fmla="*/ 113 h 120"/>
              <a:gd name="T106" fmla="*/ 120 w 140"/>
              <a:gd name="T107" fmla="*/ 108 h 120"/>
              <a:gd name="T108" fmla="*/ 115 w 140"/>
              <a:gd name="T109" fmla="*/ 118 h 120"/>
              <a:gd name="T110" fmla="*/ 128 w 140"/>
              <a:gd name="T111" fmla="*/ 11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 h="120">
                <a:moveTo>
                  <a:pt x="0" y="0"/>
                </a:moveTo>
                <a:cubicBezTo>
                  <a:pt x="7" y="0"/>
                  <a:pt x="7" y="0"/>
                  <a:pt x="7" y="0"/>
                </a:cubicBezTo>
                <a:cubicBezTo>
                  <a:pt x="7" y="113"/>
                  <a:pt x="7" y="113"/>
                  <a:pt x="7" y="113"/>
                </a:cubicBezTo>
                <a:cubicBezTo>
                  <a:pt x="0" y="113"/>
                  <a:pt x="0" y="113"/>
                  <a:pt x="0" y="113"/>
                </a:cubicBezTo>
                <a:lnTo>
                  <a:pt x="0" y="0"/>
                </a:lnTo>
                <a:close/>
                <a:moveTo>
                  <a:pt x="21" y="0"/>
                </a:moveTo>
                <a:cubicBezTo>
                  <a:pt x="15" y="0"/>
                  <a:pt x="15" y="0"/>
                  <a:pt x="15" y="0"/>
                </a:cubicBezTo>
                <a:cubicBezTo>
                  <a:pt x="15" y="99"/>
                  <a:pt x="15" y="99"/>
                  <a:pt x="15" y="99"/>
                </a:cubicBezTo>
                <a:cubicBezTo>
                  <a:pt x="21" y="99"/>
                  <a:pt x="21" y="99"/>
                  <a:pt x="21" y="99"/>
                </a:cubicBezTo>
                <a:lnTo>
                  <a:pt x="21" y="0"/>
                </a:lnTo>
                <a:close/>
                <a:moveTo>
                  <a:pt x="31" y="0"/>
                </a:moveTo>
                <a:cubicBezTo>
                  <a:pt x="27" y="0"/>
                  <a:pt x="27" y="0"/>
                  <a:pt x="27" y="0"/>
                </a:cubicBezTo>
                <a:cubicBezTo>
                  <a:pt x="27" y="99"/>
                  <a:pt x="27" y="99"/>
                  <a:pt x="27" y="99"/>
                </a:cubicBezTo>
                <a:cubicBezTo>
                  <a:pt x="31" y="99"/>
                  <a:pt x="31" y="99"/>
                  <a:pt x="31" y="99"/>
                </a:cubicBezTo>
                <a:lnTo>
                  <a:pt x="31" y="0"/>
                </a:lnTo>
                <a:close/>
                <a:moveTo>
                  <a:pt x="42" y="0"/>
                </a:moveTo>
                <a:cubicBezTo>
                  <a:pt x="37" y="0"/>
                  <a:pt x="37" y="0"/>
                  <a:pt x="37" y="0"/>
                </a:cubicBezTo>
                <a:cubicBezTo>
                  <a:pt x="37" y="99"/>
                  <a:pt x="37" y="99"/>
                  <a:pt x="37" y="99"/>
                </a:cubicBezTo>
                <a:cubicBezTo>
                  <a:pt x="42" y="99"/>
                  <a:pt x="42" y="99"/>
                  <a:pt x="42" y="99"/>
                </a:cubicBezTo>
                <a:lnTo>
                  <a:pt x="42" y="0"/>
                </a:lnTo>
                <a:close/>
                <a:moveTo>
                  <a:pt x="67" y="0"/>
                </a:moveTo>
                <a:cubicBezTo>
                  <a:pt x="61" y="0"/>
                  <a:pt x="61" y="0"/>
                  <a:pt x="61" y="0"/>
                </a:cubicBezTo>
                <a:cubicBezTo>
                  <a:pt x="61" y="99"/>
                  <a:pt x="61" y="99"/>
                  <a:pt x="61" y="99"/>
                </a:cubicBezTo>
                <a:cubicBezTo>
                  <a:pt x="67" y="99"/>
                  <a:pt x="67" y="99"/>
                  <a:pt x="67" y="99"/>
                </a:cubicBezTo>
                <a:lnTo>
                  <a:pt x="67" y="0"/>
                </a:lnTo>
                <a:close/>
                <a:moveTo>
                  <a:pt x="77" y="0"/>
                </a:moveTo>
                <a:cubicBezTo>
                  <a:pt x="73" y="0"/>
                  <a:pt x="73" y="0"/>
                  <a:pt x="73" y="0"/>
                </a:cubicBezTo>
                <a:cubicBezTo>
                  <a:pt x="73" y="99"/>
                  <a:pt x="73" y="99"/>
                  <a:pt x="73" y="99"/>
                </a:cubicBezTo>
                <a:cubicBezTo>
                  <a:pt x="77" y="99"/>
                  <a:pt x="77" y="99"/>
                  <a:pt x="77" y="99"/>
                </a:cubicBezTo>
                <a:lnTo>
                  <a:pt x="77" y="0"/>
                </a:lnTo>
                <a:close/>
                <a:moveTo>
                  <a:pt x="88" y="99"/>
                </a:moveTo>
                <a:cubicBezTo>
                  <a:pt x="97" y="99"/>
                  <a:pt x="97" y="99"/>
                  <a:pt x="97" y="99"/>
                </a:cubicBezTo>
                <a:cubicBezTo>
                  <a:pt x="97" y="0"/>
                  <a:pt x="97" y="0"/>
                  <a:pt x="97" y="0"/>
                </a:cubicBezTo>
                <a:cubicBezTo>
                  <a:pt x="88" y="0"/>
                  <a:pt x="88" y="0"/>
                  <a:pt x="88" y="0"/>
                </a:cubicBezTo>
                <a:lnTo>
                  <a:pt x="88" y="99"/>
                </a:lnTo>
                <a:close/>
                <a:moveTo>
                  <a:pt x="107" y="0"/>
                </a:moveTo>
                <a:cubicBezTo>
                  <a:pt x="105" y="0"/>
                  <a:pt x="105" y="0"/>
                  <a:pt x="105" y="0"/>
                </a:cubicBezTo>
                <a:cubicBezTo>
                  <a:pt x="105" y="99"/>
                  <a:pt x="105" y="99"/>
                  <a:pt x="105" y="99"/>
                </a:cubicBezTo>
                <a:cubicBezTo>
                  <a:pt x="107" y="99"/>
                  <a:pt x="107" y="99"/>
                  <a:pt x="107" y="99"/>
                </a:cubicBezTo>
                <a:lnTo>
                  <a:pt x="107" y="0"/>
                </a:lnTo>
                <a:close/>
                <a:moveTo>
                  <a:pt x="119" y="0"/>
                </a:moveTo>
                <a:cubicBezTo>
                  <a:pt x="112" y="0"/>
                  <a:pt x="112" y="0"/>
                  <a:pt x="112" y="0"/>
                </a:cubicBezTo>
                <a:cubicBezTo>
                  <a:pt x="112" y="99"/>
                  <a:pt x="112" y="99"/>
                  <a:pt x="112" y="99"/>
                </a:cubicBezTo>
                <a:cubicBezTo>
                  <a:pt x="119" y="99"/>
                  <a:pt x="119" y="99"/>
                  <a:pt x="119" y="99"/>
                </a:cubicBezTo>
                <a:lnTo>
                  <a:pt x="119" y="0"/>
                </a:lnTo>
                <a:close/>
                <a:moveTo>
                  <a:pt x="124" y="99"/>
                </a:moveTo>
                <a:cubicBezTo>
                  <a:pt x="128" y="99"/>
                  <a:pt x="128" y="99"/>
                  <a:pt x="128" y="99"/>
                </a:cubicBezTo>
                <a:cubicBezTo>
                  <a:pt x="128" y="0"/>
                  <a:pt x="128" y="0"/>
                  <a:pt x="128" y="0"/>
                </a:cubicBezTo>
                <a:cubicBezTo>
                  <a:pt x="124" y="0"/>
                  <a:pt x="124" y="0"/>
                  <a:pt x="124" y="0"/>
                </a:cubicBezTo>
                <a:lnTo>
                  <a:pt x="124" y="99"/>
                </a:lnTo>
                <a:close/>
                <a:moveTo>
                  <a:pt x="135" y="0"/>
                </a:moveTo>
                <a:cubicBezTo>
                  <a:pt x="135" y="113"/>
                  <a:pt x="135" y="113"/>
                  <a:pt x="135" y="113"/>
                </a:cubicBezTo>
                <a:cubicBezTo>
                  <a:pt x="140" y="113"/>
                  <a:pt x="140" y="113"/>
                  <a:pt x="140" y="113"/>
                </a:cubicBezTo>
                <a:cubicBezTo>
                  <a:pt x="140" y="0"/>
                  <a:pt x="140" y="0"/>
                  <a:pt x="140" y="0"/>
                </a:cubicBezTo>
                <a:lnTo>
                  <a:pt x="135" y="0"/>
                </a:lnTo>
                <a:close/>
                <a:moveTo>
                  <a:pt x="51" y="0"/>
                </a:moveTo>
                <a:cubicBezTo>
                  <a:pt x="49" y="0"/>
                  <a:pt x="49" y="0"/>
                  <a:pt x="49" y="0"/>
                </a:cubicBezTo>
                <a:cubicBezTo>
                  <a:pt x="49" y="99"/>
                  <a:pt x="49" y="99"/>
                  <a:pt x="49" y="99"/>
                </a:cubicBezTo>
                <a:cubicBezTo>
                  <a:pt x="51" y="99"/>
                  <a:pt x="51" y="99"/>
                  <a:pt x="51" y="99"/>
                </a:cubicBezTo>
                <a:lnTo>
                  <a:pt x="51" y="0"/>
                </a:lnTo>
                <a:close/>
                <a:moveTo>
                  <a:pt x="28" y="113"/>
                </a:moveTo>
                <a:cubicBezTo>
                  <a:pt x="28" y="113"/>
                  <a:pt x="28" y="114"/>
                  <a:pt x="28" y="115"/>
                </a:cubicBezTo>
                <a:cubicBezTo>
                  <a:pt x="28" y="116"/>
                  <a:pt x="28" y="117"/>
                  <a:pt x="28" y="117"/>
                </a:cubicBezTo>
                <a:cubicBezTo>
                  <a:pt x="28" y="118"/>
                  <a:pt x="28" y="118"/>
                  <a:pt x="28" y="118"/>
                </a:cubicBezTo>
                <a:cubicBezTo>
                  <a:pt x="27" y="118"/>
                  <a:pt x="27" y="119"/>
                  <a:pt x="26" y="119"/>
                </a:cubicBezTo>
                <a:cubicBezTo>
                  <a:pt x="26" y="119"/>
                  <a:pt x="25" y="119"/>
                  <a:pt x="25" y="119"/>
                </a:cubicBezTo>
                <a:cubicBezTo>
                  <a:pt x="24" y="120"/>
                  <a:pt x="23" y="120"/>
                  <a:pt x="22" y="120"/>
                </a:cubicBezTo>
                <a:cubicBezTo>
                  <a:pt x="14" y="120"/>
                  <a:pt x="14" y="120"/>
                  <a:pt x="14" y="120"/>
                </a:cubicBezTo>
                <a:cubicBezTo>
                  <a:pt x="14" y="118"/>
                  <a:pt x="14" y="118"/>
                  <a:pt x="14" y="118"/>
                </a:cubicBezTo>
                <a:cubicBezTo>
                  <a:pt x="14" y="104"/>
                  <a:pt x="14" y="104"/>
                  <a:pt x="14" y="104"/>
                </a:cubicBezTo>
                <a:cubicBezTo>
                  <a:pt x="23" y="104"/>
                  <a:pt x="23" y="104"/>
                  <a:pt x="23" y="104"/>
                </a:cubicBezTo>
                <a:cubicBezTo>
                  <a:pt x="25" y="104"/>
                  <a:pt x="26" y="105"/>
                  <a:pt x="27" y="105"/>
                </a:cubicBezTo>
                <a:cubicBezTo>
                  <a:pt x="27" y="106"/>
                  <a:pt x="28" y="107"/>
                  <a:pt x="28" y="108"/>
                </a:cubicBezTo>
                <a:cubicBezTo>
                  <a:pt x="28" y="109"/>
                  <a:pt x="27" y="110"/>
                  <a:pt x="27" y="110"/>
                </a:cubicBezTo>
                <a:cubicBezTo>
                  <a:pt x="27" y="111"/>
                  <a:pt x="26" y="111"/>
                  <a:pt x="25" y="111"/>
                </a:cubicBezTo>
                <a:cubicBezTo>
                  <a:pt x="26" y="112"/>
                  <a:pt x="27" y="112"/>
                  <a:pt x="28" y="113"/>
                </a:cubicBezTo>
                <a:close/>
                <a:moveTo>
                  <a:pt x="19" y="110"/>
                </a:moveTo>
                <a:cubicBezTo>
                  <a:pt x="21" y="110"/>
                  <a:pt x="21" y="110"/>
                  <a:pt x="21" y="110"/>
                </a:cubicBezTo>
                <a:cubicBezTo>
                  <a:pt x="22" y="110"/>
                  <a:pt x="22" y="110"/>
                  <a:pt x="23" y="110"/>
                </a:cubicBezTo>
                <a:cubicBezTo>
                  <a:pt x="23" y="110"/>
                  <a:pt x="23" y="109"/>
                  <a:pt x="23" y="109"/>
                </a:cubicBezTo>
                <a:cubicBezTo>
                  <a:pt x="23" y="108"/>
                  <a:pt x="23" y="108"/>
                  <a:pt x="23" y="108"/>
                </a:cubicBezTo>
                <a:cubicBezTo>
                  <a:pt x="22" y="107"/>
                  <a:pt x="22" y="107"/>
                  <a:pt x="21" y="107"/>
                </a:cubicBezTo>
                <a:cubicBezTo>
                  <a:pt x="19" y="107"/>
                  <a:pt x="19" y="107"/>
                  <a:pt x="19" y="107"/>
                </a:cubicBezTo>
                <a:lnTo>
                  <a:pt x="19" y="110"/>
                </a:lnTo>
                <a:close/>
                <a:moveTo>
                  <a:pt x="24" y="115"/>
                </a:moveTo>
                <a:cubicBezTo>
                  <a:pt x="24" y="114"/>
                  <a:pt x="24" y="114"/>
                  <a:pt x="23" y="114"/>
                </a:cubicBezTo>
                <a:cubicBezTo>
                  <a:pt x="23" y="113"/>
                  <a:pt x="22" y="113"/>
                  <a:pt x="21" y="113"/>
                </a:cubicBezTo>
                <a:cubicBezTo>
                  <a:pt x="19" y="113"/>
                  <a:pt x="19" y="113"/>
                  <a:pt x="19" y="113"/>
                </a:cubicBezTo>
                <a:cubicBezTo>
                  <a:pt x="19" y="116"/>
                  <a:pt x="19" y="116"/>
                  <a:pt x="19" y="116"/>
                </a:cubicBezTo>
                <a:cubicBezTo>
                  <a:pt x="21" y="116"/>
                  <a:pt x="21" y="116"/>
                  <a:pt x="21" y="116"/>
                </a:cubicBezTo>
                <a:cubicBezTo>
                  <a:pt x="22" y="116"/>
                  <a:pt x="23" y="116"/>
                  <a:pt x="23" y="116"/>
                </a:cubicBezTo>
                <a:cubicBezTo>
                  <a:pt x="24" y="116"/>
                  <a:pt x="24" y="115"/>
                  <a:pt x="24" y="115"/>
                </a:cubicBezTo>
                <a:close/>
                <a:moveTo>
                  <a:pt x="45" y="118"/>
                </a:moveTo>
                <a:cubicBezTo>
                  <a:pt x="46" y="120"/>
                  <a:pt x="46" y="120"/>
                  <a:pt x="46" y="120"/>
                </a:cubicBezTo>
                <a:cubicBezTo>
                  <a:pt x="41" y="120"/>
                  <a:pt x="41" y="120"/>
                  <a:pt x="41" y="120"/>
                </a:cubicBezTo>
                <a:cubicBezTo>
                  <a:pt x="40" y="118"/>
                  <a:pt x="40" y="118"/>
                  <a:pt x="40" y="118"/>
                </a:cubicBezTo>
                <a:cubicBezTo>
                  <a:pt x="40" y="117"/>
                  <a:pt x="40" y="117"/>
                  <a:pt x="40" y="117"/>
                </a:cubicBezTo>
                <a:cubicBezTo>
                  <a:pt x="35" y="117"/>
                  <a:pt x="35" y="117"/>
                  <a:pt x="35" y="117"/>
                </a:cubicBezTo>
                <a:cubicBezTo>
                  <a:pt x="34" y="118"/>
                  <a:pt x="34" y="118"/>
                  <a:pt x="34" y="118"/>
                </a:cubicBezTo>
                <a:cubicBezTo>
                  <a:pt x="34" y="120"/>
                  <a:pt x="34" y="120"/>
                  <a:pt x="34" y="120"/>
                </a:cubicBezTo>
                <a:cubicBezTo>
                  <a:pt x="29" y="120"/>
                  <a:pt x="29" y="120"/>
                  <a:pt x="29" y="120"/>
                </a:cubicBezTo>
                <a:cubicBezTo>
                  <a:pt x="30" y="118"/>
                  <a:pt x="30" y="118"/>
                  <a:pt x="30" y="118"/>
                </a:cubicBezTo>
                <a:cubicBezTo>
                  <a:pt x="35" y="104"/>
                  <a:pt x="35" y="104"/>
                  <a:pt x="35" y="104"/>
                </a:cubicBezTo>
                <a:cubicBezTo>
                  <a:pt x="40" y="104"/>
                  <a:pt x="40" y="104"/>
                  <a:pt x="40" y="104"/>
                </a:cubicBezTo>
                <a:lnTo>
                  <a:pt x="45" y="118"/>
                </a:lnTo>
                <a:close/>
                <a:moveTo>
                  <a:pt x="39" y="114"/>
                </a:moveTo>
                <a:cubicBezTo>
                  <a:pt x="37" y="108"/>
                  <a:pt x="37" y="108"/>
                  <a:pt x="37" y="108"/>
                </a:cubicBezTo>
                <a:cubicBezTo>
                  <a:pt x="36" y="114"/>
                  <a:pt x="36" y="114"/>
                  <a:pt x="36" y="114"/>
                </a:cubicBezTo>
                <a:lnTo>
                  <a:pt x="39" y="114"/>
                </a:lnTo>
                <a:close/>
                <a:moveTo>
                  <a:pt x="62" y="118"/>
                </a:moveTo>
                <a:cubicBezTo>
                  <a:pt x="62" y="120"/>
                  <a:pt x="62" y="120"/>
                  <a:pt x="62" y="120"/>
                </a:cubicBezTo>
                <a:cubicBezTo>
                  <a:pt x="57" y="120"/>
                  <a:pt x="57" y="120"/>
                  <a:pt x="57" y="120"/>
                </a:cubicBezTo>
                <a:cubicBezTo>
                  <a:pt x="56" y="118"/>
                  <a:pt x="56" y="118"/>
                  <a:pt x="56" y="118"/>
                </a:cubicBezTo>
                <a:cubicBezTo>
                  <a:pt x="55" y="115"/>
                  <a:pt x="55" y="115"/>
                  <a:pt x="55" y="115"/>
                </a:cubicBezTo>
                <a:cubicBezTo>
                  <a:pt x="54" y="114"/>
                  <a:pt x="54" y="114"/>
                  <a:pt x="54" y="114"/>
                </a:cubicBezTo>
                <a:cubicBezTo>
                  <a:pt x="53" y="114"/>
                  <a:pt x="53" y="113"/>
                  <a:pt x="53" y="113"/>
                </a:cubicBezTo>
                <a:cubicBezTo>
                  <a:pt x="52" y="113"/>
                  <a:pt x="52" y="113"/>
                  <a:pt x="52" y="113"/>
                </a:cubicBezTo>
                <a:cubicBezTo>
                  <a:pt x="52" y="118"/>
                  <a:pt x="52" y="118"/>
                  <a:pt x="52" y="118"/>
                </a:cubicBezTo>
                <a:cubicBezTo>
                  <a:pt x="52" y="120"/>
                  <a:pt x="52" y="120"/>
                  <a:pt x="52" y="120"/>
                </a:cubicBezTo>
                <a:cubicBezTo>
                  <a:pt x="47" y="120"/>
                  <a:pt x="47" y="120"/>
                  <a:pt x="47" y="120"/>
                </a:cubicBezTo>
                <a:cubicBezTo>
                  <a:pt x="47" y="118"/>
                  <a:pt x="47" y="118"/>
                  <a:pt x="47" y="118"/>
                </a:cubicBezTo>
                <a:cubicBezTo>
                  <a:pt x="47" y="104"/>
                  <a:pt x="47" y="104"/>
                  <a:pt x="47" y="104"/>
                </a:cubicBezTo>
                <a:cubicBezTo>
                  <a:pt x="55" y="104"/>
                  <a:pt x="55" y="104"/>
                  <a:pt x="55" y="104"/>
                </a:cubicBezTo>
                <a:cubicBezTo>
                  <a:pt x="57" y="104"/>
                  <a:pt x="58" y="104"/>
                  <a:pt x="59" y="105"/>
                </a:cubicBezTo>
                <a:cubicBezTo>
                  <a:pt x="59" y="105"/>
                  <a:pt x="60" y="105"/>
                  <a:pt x="61" y="106"/>
                </a:cubicBezTo>
                <a:cubicBezTo>
                  <a:pt x="61" y="107"/>
                  <a:pt x="61" y="108"/>
                  <a:pt x="61" y="109"/>
                </a:cubicBezTo>
                <a:cubicBezTo>
                  <a:pt x="61" y="109"/>
                  <a:pt x="61" y="110"/>
                  <a:pt x="61" y="111"/>
                </a:cubicBezTo>
                <a:cubicBezTo>
                  <a:pt x="60" y="111"/>
                  <a:pt x="60" y="112"/>
                  <a:pt x="59" y="112"/>
                </a:cubicBezTo>
                <a:cubicBezTo>
                  <a:pt x="59" y="112"/>
                  <a:pt x="58" y="113"/>
                  <a:pt x="57" y="113"/>
                </a:cubicBezTo>
                <a:cubicBezTo>
                  <a:pt x="58" y="113"/>
                  <a:pt x="58" y="113"/>
                  <a:pt x="59" y="113"/>
                </a:cubicBezTo>
                <a:cubicBezTo>
                  <a:pt x="59" y="114"/>
                  <a:pt x="59" y="114"/>
                  <a:pt x="59" y="114"/>
                </a:cubicBezTo>
                <a:cubicBezTo>
                  <a:pt x="60" y="115"/>
                  <a:pt x="60" y="115"/>
                  <a:pt x="60" y="115"/>
                </a:cubicBezTo>
                <a:lnTo>
                  <a:pt x="62" y="118"/>
                </a:lnTo>
                <a:close/>
                <a:moveTo>
                  <a:pt x="56" y="109"/>
                </a:moveTo>
                <a:cubicBezTo>
                  <a:pt x="56" y="108"/>
                  <a:pt x="56" y="108"/>
                  <a:pt x="56" y="108"/>
                </a:cubicBezTo>
                <a:cubicBezTo>
                  <a:pt x="56" y="108"/>
                  <a:pt x="55" y="107"/>
                  <a:pt x="54" y="107"/>
                </a:cubicBezTo>
                <a:cubicBezTo>
                  <a:pt x="52" y="107"/>
                  <a:pt x="52" y="107"/>
                  <a:pt x="52" y="107"/>
                </a:cubicBezTo>
                <a:cubicBezTo>
                  <a:pt x="52" y="110"/>
                  <a:pt x="52" y="110"/>
                  <a:pt x="52" y="110"/>
                </a:cubicBezTo>
                <a:cubicBezTo>
                  <a:pt x="54" y="110"/>
                  <a:pt x="54" y="110"/>
                  <a:pt x="54" y="110"/>
                </a:cubicBezTo>
                <a:cubicBezTo>
                  <a:pt x="54" y="110"/>
                  <a:pt x="55" y="110"/>
                  <a:pt x="55" y="110"/>
                </a:cubicBezTo>
                <a:cubicBezTo>
                  <a:pt x="56" y="110"/>
                  <a:pt x="56" y="110"/>
                  <a:pt x="56" y="110"/>
                </a:cubicBezTo>
                <a:cubicBezTo>
                  <a:pt x="56" y="110"/>
                  <a:pt x="56" y="109"/>
                  <a:pt x="56" y="109"/>
                </a:cubicBezTo>
                <a:close/>
                <a:moveTo>
                  <a:pt x="73" y="116"/>
                </a:moveTo>
                <a:cubicBezTo>
                  <a:pt x="72" y="116"/>
                  <a:pt x="72" y="116"/>
                  <a:pt x="71" y="116"/>
                </a:cubicBezTo>
                <a:cubicBezTo>
                  <a:pt x="70" y="116"/>
                  <a:pt x="69" y="116"/>
                  <a:pt x="69" y="115"/>
                </a:cubicBezTo>
                <a:cubicBezTo>
                  <a:pt x="68" y="115"/>
                  <a:pt x="68" y="114"/>
                  <a:pt x="68" y="112"/>
                </a:cubicBezTo>
                <a:cubicBezTo>
                  <a:pt x="68" y="111"/>
                  <a:pt x="68" y="109"/>
                  <a:pt x="68" y="109"/>
                </a:cubicBezTo>
                <a:cubicBezTo>
                  <a:pt x="69" y="108"/>
                  <a:pt x="70" y="108"/>
                  <a:pt x="71" y="108"/>
                </a:cubicBezTo>
                <a:cubicBezTo>
                  <a:pt x="71" y="108"/>
                  <a:pt x="72" y="108"/>
                  <a:pt x="72" y="108"/>
                </a:cubicBezTo>
                <a:cubicBezTo>
                  <a:pt x="73" y="108"/>
                  <a:pt x="73" y="108"/>
                  <a:pt x="73" y="109"/>
                </a:cubicBezTo>
                <a:cubicBezTo>
                  <a:pt x="73" y="109"/>
                  <a:pt x="74" y="109"/>
                  <a:pt x="74" y="110"/>
                </a:cubicBezTo>
                <a:cubicBezTo>
                  <a:pt x="78" y="109"/>
                  <a:pt x="78" y="109"/>
                  <a:pt x="78" y="109"/>
                </a:cubicBezTo>
                <a:cubicBezTo>
                  <a:pt x="77" y="107"/>
                  <a:pt x="77" y="106"/>
                  <a:pt x="75" y="105"/>
                </a:cubicBezTo>
                <a:cubicBezTo>
                  <a:pt x="74" y="104"/>
                  <a:pt x="73" y="104"/>
                  <a:pt x="71" y="104"/>
                </a:cubicBezTo>
                <a:cubicBezTo>
                  <a:pt x="68" y="104"/>
                  <a:pt x="66" y="105"/>
                  <a:pt x="65" y="106"/>
                </a:cubicBezTo>
                <a:cubicBezTo>
                  <a:pt x="64" y="107"/>
                  <a:pt x="63" y="109"/>
                  <a:pt x="63" y="112"/>
                </a:cubicBezTo>
                <a:cubicBezTo>
                  <a:pt x="63" y="114"/>
                  <a:pt x="63" y="115"/>
                  <a:pt x="64" y="117"/>
                </a:cubicBezTo>
                <a:cubicBezTo>
                  <a:pt x="64" y="117"/>
                  <a:pt x="65" y="117"/>
                  <a:pt x="65" y="118"/>
                </a:cubicBezTo>
                <a:cubicBezTo>
                  <a:pt x="66" y="118"/>
                  <a:pt x="66" y="119"/>
                  <a:pt x="67" y="119"/>
                </a:cubicBezTo>
                <a:cubicBezTo>
                  <a:pt x="68" y="120"/>
                  <a:pt x="69" y="120"/>
                  <a:pt x="71" y="120"/>
                </a:cubicBezTo>
                <a:cubicBezTo>
                  <a:pt x="72" y="120"/>
                  <a:pt x="74" y="120"/>
                  <a:pt x="74" y="119"/>
                </a:cubicBezTo>
                <a:cubicBezTo>
                  <a:pt x="75" y="119"/>
                  <a:pt x="76" y="118"/>
                  <a:pt x="76" y="118"/>
                </a:cubicBezTo>
                <a:cubicBezTo>
                  <a:pt x="77" y="118"/>
                  <a:pt x="77" y="118"/>
                  <a:pt x="77" y="118"/>
                </a:cubicBezTo>
                <a:cubicBezTo>
                  <a:pt x="77" y="117"/>
                  <a:pt x="78" y="116"/>
                  <a:pt x="78" y="115"/>
                </a:cubicBezTo>
                <a:cubicBezTo>
                  <a:pt x="74" y="113"/>
                  <a:pt x="74" y="113"/>
                  <a:pt x="74" y="113"/>
                </a:cubicBezTo>
                <a:cubicBezTo>
                  <a:pt x="74" y="114"/>
                  <a:pt x="73" y="115"/>
                  <a:pt x="73" y="116"/>
                </a:cubicBezTo>
                <a:close/>
                <a:moveTo>
                  <a:pt x="94" y="106"/>
                </a:moveTo>
                <a:cubicBezTo>
                  <a:pt x="95" y="107"/>
                  <a:pt x="96" y="109"/>
                  <a:pt x="96" y="112"/>
                </a:cubicBezTo>
                <a:cubicBezTo>
                  <a:pt x="96" y="114"/>
                  <a:pt x="95" y="115"/>
                  <a:pt x="95" y="116"/>
                </a:cubicBezTo>
                <a:cubicBezTo>
                  <a:pt x="94" y="117"/>
                  <a:pt x="94" y="117"/>
                  <a:pt x="94" y="118"/>
                </a:cubicBezTo>
                <a:cubicBezTo>
                  <a:pt x="93" y="118"/>
                  <a:pt x="93" y="119"/>
                  <a:pt x="92" y="119"/>
                </a:cubicBezTo>
                <a:cubicBezTo>
                  <a:pt x="91" y="120"/>
                  <a:pt x="90" y="120"/>
                  <a:pt x="88" y="120"/>
                </a:cubicBezTo>
                <a:cubicBezTo>
                  <a:pt x="86" y="120"/>
                  <a:pt x="85" y="120"/>
                  <a:pt x="84" y="119"/>
                </a:cubicBezTo>
                <a:cubicBezTo>
                  <a:pt x="83" y="119"/>
                  <a:pt x="82" y="118"/>
                  <a:pt x="82" y="118"/>
                </a:cubicBezTo>
                <a:cubicBezTo>
                  <a:pt x="81" y="117"/>
                  <a:pt x="81" y="117"/>
                  <a:pt x="81" y="116"/>
                </a:cubicBezTo>
                <a:cubicBezTo>
                  <a:pt x="80" y="115"/>
                  <a:pt x="80" y="114"/>
                  <a:pt x="80" y="112"/>
                </a:cubicBezTo>
                <a:cubicBezTo>
                  <a:pt x="80" y="109"/>
                  <a:pt x="80" y="107"/>
                  <a:pt x="82" y="106"/>
                </a:cubicBezTo>
                <a:cubicBezTo>
                  <a:pt x="83" y="105"/>
                  <a:pt x="85" y="104"/>
                  <a:pt x="88" y="104"/>
                </a:cubicBezTo>
                <a:cubicBezTo>
                  <a:pt x="90" y="104"/>
                  <a:pt x="92" y="105"/>
                  <a:pt x="94" y="106"/>
                </a:cubicBezTo>
                <a:close/>
                <a:moveTo>
                  <a:pt x="91" y="112"/>
                </a:moveTo>
                <a:cubicBezTo>
                  <a:pt x="91" y="110"/>
                  <a:pt x="91" y="109"/>
                  <a:pt x="90" y="109"/>
                </a:cubicBezTo>
                <a:cubicBezTo>
                  <a:pt x="89" y="108"/>
                  <a:pt x="89" y="108"/>
                  <a:pt x="88" y="108"/>
                </a:cubicBezTo>
                <a:cubicBezTo>
                  <a:pt x="87" y="108"/>
                  <a:pt x="86" y="108"/>
                  <a:pt x="85" y="109"/>
                </a:cubicBezTo>
                <a:cubicBezTo>
                  <a:pt x="85" y="109"/>
                  <a:pt x="84" y="110"/>
                  <a:pt x="84" y="112"/>
                </a:cubicBezTo>
                <a:cubicBezTo>
                  <a:pt x="84" y="114"/>
                  <a:pt x="85" y="115"/>
                  <a:pt x="85" y="115"/>
                </a:cubicBezTo>
                <a:cubicBezTo>
                  <a:pt x="86" y="116"/>
                  <a:pt x="87" y="116"/>
                  <a:pt x="88" y="116"/>
                </a:cubicBezTo>
                <a:cubicBezTo>
                  <a:pt x="89" y="116"/>
                  <a:pt x="89" y="116"/>
                  <a:pt x="90" y="115"/>
                </a:cubicBezTo>
                <a:cubicBezTo>
                  <a:pt x="91" y="115"/>
                  <a:pt x="91" y="113"/>
                  <a:pt x="91" y="112"/>
                </a:cubicBezTo>
                <a:close/>
                <a:moveTo>
                  <a:pt x="112" y="109"/>
                </a:moveTo>
                <a:cubicBezTo>
                  <a:pt x="112" y="110"/>
                  <a:pt x="112" y="111"/>
                  <a:pt x="112" y="112"/>
                </a:cubicBezTo>
                <a:cubicBezTo>
                  <a:pt x="112" y="114"/>
                  <a:pt x="112" y="115"/>
                  <a:pt x="112" y="116"/>
                </a:cubicBezTo>
                <a:cubicBezTo>
                  <a:pt x="112" y="117"/>
                  <a:pt x="111" y="117"/>
                  <a:pt x="110" y="118"/>
                </a:cubicBezTo>
                <a:cubicBezTo>
                  <a:pt x="110" y="118"/>
                  <a:pt x="110" y="118"/>
                  <a:pt x="110" y="118"/>
                </a:cubicBezTo>
                <a:cubicBezTo>
                  <a:pt x="110" y="119"/>
                  <a:pt x="109" y="119"/>
                  <a:pt x="108" y="119"/>
                </a:cubicBezTo>
                <a:cubicBezTo>
                  <a:pt x="107" y="119"/>
                  <a:pt x="106" y="120"/>
                  <a:pt x="105" y="120"/>
                </a:cubicBezTo>
                <a:cubicBezTo>
                  <a:pt x="98" y="120"/>
                  <a:pt x="98" y="120"/>
                  <a:pt x="98" y="120"/>
                </a:cubicBezTo>
                <a:cubicBezTo>
                  <a:pt x="98" y="118"/>
                  <a:pt x="98" y="118"/>
                  <a:pt x="98" y="118"/>
                </a:cubicBezTo>
                <a:cubicBezTo>
                  <a:pt x="98" y="104"/>
                  <a:pt x="98" y="104"/>
                  <a:pt x="98" y="104"/>
                </a:cubicBezTo>
                <a:cubicBezTo>
                  <a:pt x="105" y="104"/>
                  <a:pt x="105" y="104"/>
                  <a:pt x="105" y="104"/>
                </a:cubicBezTo>
                <a:cubicBezTo>
                  <a:pt x="107" y="104"/>
                  <a:pt x="108" y="104"/>
                  <a:pt x="109" y="105"/>
                </a:cubicBezTo>
                <a:cubicBezTo>
                  <a:pt x="110" y="105"/>
                  <a:pt x="110" y="106"/>
                  <a:pt x="111" y="106"/>
                </a:cubicBezTo>
                <a:cubicBezTo>
                  <a:pt x="111" y="107"/>
                  <a:pt x="112" y="108"/>
                  <a:pt x="112" y="109"/>
                </a:cubicBezTo>
                <a:close/>
                <a:moveTo>
                  <a:pt x="108" y="112"/>
                </a:moveTo>
                <a:cubicBezTo>
                  <a:pt x="108" y="110"/>
                  <a:pt x="107" y="109"/>
                  <a:pt x="107" y="109"/>
                </a:cubicBezTo>
                <a:cubicBezTo>
                  <a:pt x="106" y="108"/>
                  <a:pt x="105" y="108"/>
                  <a:pt x="104" y="108"/>
                </a:cubicBezTo>
                <a:cubicBezTo>
                  <a:pt x="103" y="108"/>
                  <a:pt x="103" y="108"/>
                  <a:pt x="103" y="108"/>
                </a:cubicBezTo>
                <a:cubicBezTo>
                  <a:pt x="103" y="116"/>
                  <a:pt x="103" y="116"/>
                  <a:pt x="103" y="116"/>
                </a:cubicBezTo>
                <a:cubicBezTo>
                  <a:pt x="104" y="116"/>
                  <a:pt x="104" y="116"/>
                  <a:pt x="104" y="116"/>
                </a:cubicBezTo>
                <a:cubicBezTo>
                  <a:pt x="105" y="116"/>
                  <a:pt x="106" y="116"/>
                  <a:pt x="106" y="116"/>
                </a:cubicBezTo>
                <a:cubicBezTo>
                  <a:pt x="107" y="116"/>
                  <a:pt x="107" y="115"/>
                  <a:pt x="107" y="115"/>
                </a:cubicBezTo>
                <a:cubicBezTo>
                  <a:pt x="108" y="114"/>
                  <a:pt x="108" y="113"/>
                  <a:pt x="108" y="112"/>
                </a:cubicBezTo>
                <a:close/>
                <a:moveTo>
                  <a:pt x="120" y="113"/>
                </a:moveTo>
                <a:cubicBezTo>
                  <a:pt x="127" y="113"/>
                  <a:pt x="127" y="113"/>
                  <a:pt x="127" y="113"/>
                </a:cubicBezTo>
                <a:cubicBezTo>
                  <a:pt x="127" y="110"/>
                  <a:pt x="127" y="110"/>
                  <a:pt x="127" y="110"/>
                </a:cubicBezTo>
                <a:cubicBezTo>
                  <a:pt x="120" y="110"/>
                  <a:pt x="120" y="110"/>
                  <a:pt x="120" y="110"/>
                </a:cubicBezTo>
                <a:cubicBezTo>
                  <a:pt x="120" y="108"/>
                  <a:pt x="120" y="108"/>
                  <a:pt x="120" y="108"/>
                </a:cubicBezTo>
                <a:cubicBezTo>
                  <a:pt x="128" y="108"/>
                  <a:pt x="128" y="108"/>
                  <a:pt x="128" y="108"/>
                </a:cubicBezTo>
                <a:cubicBezTo>
                  <a:pt x="128" y="104"/>
                  <a:pt x="128" y="104"/>
                  <a:pt x="128" y="104"/>
                </a:cubicBezTo>
                <a:cubicBezTo>
                  <a:pt x="115" y="104"/>
                  <a:pt x="115" y="104"/>
                  <a:pt x="115" y="104"/>
                </a:cubicBezTo>
                <a:cubicBezTo>
                  <a:pt x="115" y="118"/>
                  <a:pt x="115" y="118"/>
                  <a:pt x="115" y="118"/>
                </a:cubicBezTo>
                <a:cubicBezTo>
                  <a:pt x="115" y="120"/>
                  <a:pt x="115" y="120"/>
                  <a:pt x="115" y="120"/>
                </a:cubicBezTo>
                <a:cubicBezTo>
                  <a:pt x="128" y="120"/>
                  <a:pt x="128" y="120"/>
                  <a:pt x="128" y="120"/>
                </a:cubicBezTo>
                <a:cubicBezTo>
                  <a:pt x="128" y="118"/>
                  <a:pt x="128" y="118"/>
                  <a:pt x="128" y="118"/>
                </a:cubicBezTo>
                <a:cubicBezTo>
                  <a:pt x="128" y="116"/>
                  <a:pt x="128" y="116"/>
                  <a:pt x="128" y="116"/>
                </a:cubicBezTo>
                <a:cubicBezTo>
                  <a:pt x="120" y="116"/>
                  <a:pt x="120" y="116"/>
                  <a:pt x="120" y="116"/>
                </a:cubicBezTo>
                <a:lnTo>
                  <a:pt x="120" y="113"/>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41" name="Freeform 9"/>
          <p:cNvSpPr>
            <a:spLocks noEditPoints="1"/>
          </p:cNvSpPr>
          <p:nvPr/>
        </p:nvSpPr>
        <p:spPr bwMode="auto">
          <a:xfrm>
            <a:off x="6492066" y="2941405"/>
            <a:ext cx="431314" cy="450363"/>
          </a:xfrm>
          <a:custGeom>
            <a:avLst/>
            <a:gdLst>
              <a:gd name="T0" fmla="*/ 86 w 134"/>
              <a:gd name="T1" fmla="*/ 115 h 140"/>
              <a:gd name="T2" fmla="*/ 82 w 134"/>
              <a:gd name="T3" fmla="*/ 118 h 140"/>
              <a:gd name="T4" fmla="*/ 10 w 134"/>
              <a:gd name="T5" fmla="*/ 115 h 140"/>
              <a:gd name="T6" fmla="*/ 14 w 134"/>
              <a:gd name="T7" fmla="*/ 11 h 140"/>
              <a:gd name="T8" fmla="*/ 86 w 134"/>
              <a:gd name="T9" fmla="*/ 15 h 140"/>
              <a:gd name="T10" fmla="*/ 96 w 134"/>
              <a:gd name="T11" fmla="*/ 16 h 140"/>
              <a:gd name="T12" fmla="*/ 82 w 134"/>
              <a:gd name="T13" fmla="*/ 0 h 140"/>
              <a:gd name="T14" fmla="*/ 0 w 134"/>
              <a:gd name="T15" fmla="*/ 14 h 140"/>
              <a:gd name="T16" fmla="*/ 14 w 134"/>
              <a:gd name="T17" fmla="*/ 140 h 140"/>
              <a:gd name="T18" fmla="*/ 96 w 134"/>
              <a:gd name="T19" fmla="*/ 126 h 140"/>
              <a:gd name="T20" fmla="*/ 96 w 134"/>
              <a:gd name="T21" fmla="*/ 125 h 140"/>
              <a:gd name="T22" fmla="*/ 86 w 134"/>
              <a:gd name="T23" fmla="*/ 87 h 140"/>
              <a:gd name="T24" fmla="*/ 55 w 134"/>
              <a:gd name="T25" fmla="*/ 4 h 140"/>
              <a:gd name="T26" fmla="*/ 55 w 134"/>
              <a:gd name="T27" fmla="*/ 7 h 140"/>
              <a:gd name="T28" fmla="*/ 40 w 134"/>
              <a:gd name="T29" fmla="*/ 5 h 140"/>
              <a:gd name="T30" fmla="*/ 48 w 134"/>
              <a:gd name="T31" fmla="*/ 135 h 140"/>
              <a:gd name="T32" fmla="*/ 48 w 134"/>
              <a:gd name="T33" fmla="*/ 123 h 140"/>
              <a:gd name="T34" fmla="*/ 48 w 134"/>
              <a:gd name="T35" fmla="*/ 135 h 140"/>
              <a:gd name="T36" fmla="*/ 96 w 134"/>
              <a:gd name="T37" fmla="*/ 22 h 140"/>
              <a:gd name="T38" fmla="*/ 62 w 134"/>
              <a:gd name="T39" fmla="*/ 22 h 140"/>
              <a:gd name="T40" fmla="*/ 51 w 134"/>
              <a:gd name="T41" fmla="*/ 70 h 140"/>
              <a:gd name="T42" fmla="*/ 66 w 134"/>
              <a:gd name="T43" fmla="*/ 81 h 140"/>
              <a:gd name="T44" fmla="*/ 83 w 134"/>
              <a:gd name="T45" fmla="*/ 81 h 140"/>
              <a:gd name="T46" fmla="*/ 96 w 134"/>
              <a:gd name="T47" fmla="*/ 81 h 140"/>
              <a:gd name="T48" fmla="*/ 134 w 134"/>
              <a:gd name="T49" fmla="*/ 70 h 140"/>
              <a:gd name="T50" fmla="*/ 124 w 134"/>
              <a:gd name="T51" fmla="*/ 22 h 140"/>
              <a:gd name="T52" fmla="*/ 124 w 134"/>
              <a:gd name="T53" fmla="*/ 74 h 140"/>
              <a:gd name="T54" fmla="*/ 86 w 134"/>
              <a:gd name="T55" fmla="*/ 74 h 140"/>
              <a:gd name="T56" fmla="*/ 58 w 134"/>
              <a:gd name="T57" fmla="*/ 70 h 140"/>
              <a:gd name="T58" fmla="*/ 62 w 134"/>
              <a:gd name="T59" fmla="*/ 29 h 140"/>
              <a:gd name="T60" fmla="*/ 96 w 134"/>
              <a:gd name="T61" fmla="*/ 29 h 140"/>
              <a:gd name="T62" fmla="*/ 127 w 134"/>
              <a:gd name="T63" fmla="*/ 33 h 140"/>
              <a:gd name="T64" fmla="*/ 82 w 134"/>
              <a:gd name="T65" fmla="*/ 37 h 140"/>
              <a:gd name="T66" fmla="*/ 109 w 134"/>
              <a:gd name="T67" fmla="*/ 56 h 140"/>
              <a:gd name="T68" fmla="*/ 88 w 134"/>
              <a:gd name="T69" fmla="*/ 62 h 140"/>
              <a:gd name="T70" fmla="*/ 101 w 134"/>
              <a:gd name="T71" fmla="*/ 64 h 140"/>
              <a:gd name="T72" fmla="*/ 109 w 134"/>
              <a:gd name="T73" fmla="*/ 65 h 140"/>
              <a:gd name="T74" fmla="*/ 102 w 134"/>
              <a:gd name="T75" fmla="*/ 66 h 140"/>
              <a:gd name="T76" fmla="*/ 86 w 134"/>
              <a:gd name="T77" fmla="*/ 69 h 140"/>
              <a:gd name="T78" fmla="*/ 86 w 134"/>
              <a:gd name="T79" fmla="*/ 61 h 140"/>
              <a:gd name="T80" fmla="*/ 87 w 134"/>
              <a:gd name="T81" fmla="*/ 57 h 140"/>
              <a:gd name="T82" fmla="*/ 81 w 134"/>
              <a:gd name="T83" fmla="*/ 39 h 140"/>
              <a:gd name="T84" fmla="*/ 78 w 134"/>
              <a:gd name="T85" fmla="*/ 37 h 140"/>
              <a:gd name="T86" fmla="*/ 78 w 134"/>
              <a:gd name="T87" fmla="*/ 33 h 140"/>
              <a:gd name="T88" fmla="*/ 80 w 134"/>
              <a:gd name="T89" fmla="*/ 3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4" h="140">
                <a:moveTo>
                  <a:pt x="86" y="87"/>
                </a:moveTo>
                <a:cubicBezTo>
                  <a:pt x="86" y="115"/>
                  <a:pt x="86" y="115"/>
                  <a:pt x="86" y="115"/>
                </a:cubicBezTo>
                <a:cubicBezTo>
                  <a:pt x="86" y="115"/>
                  <a:pt x="86" y="115"/>
                  <a:pt x="86" y="115"/>
                </a:cubicBezTo>
                <a:cubicBezTo>
                  <a:pt x="86" y="117"/>
                  <a:pt x="84" y="118"/>
                  <a:pt x="82" y="118"/>
                </a:cubicBezTo>
                <a:cubicBezTo>
                  <a:pt x="14" y="118"/>
                  <a:pt x="14" y="118"/>
                  <a:pt x="14" y="118"/>
                </a:cubicBezTo>
                <a:cubicBezTo>
                  <a:pt x="12" y="118"/>
                  <a:pt x="10" y="117"/>
                  <a:pt x="10" y="115"/>
                </a:cubicBezTo>
                <a:cubicBezTo>
                  <a:pt x="10" y="15"/>
                  <a:pt x="10" y="15"/>
                  <a:pt x="10" y="15"/>
                </a:cubicBezTo>
                <a:cubicBezTo>
                  <a:pt x="10" y="13"/>
                  <a:pt x="12" y="11"/>
                  <a:pt x="14" y="11"/>
                </a:cubicBezTo>
                <a:cubicBezTo>
                  <a:pt x="82" y="11"/>
                  <a:pt x="82" y="11"/>
                  <a:pt x="82" y="11"/>
                </a:cubicBezTo>
                <a:cubicBezTo>
                  <a:pt x="84" y="11"/>
                  <a:pt x="86" y="13"/>
                  <a:pt x="86" y="15"/>
                </a:cubicBezTo>
                <a:cubicBezTo>
                  <a:pt x="86" y="16"/>
                  <a:pt x="86" y="16"/>
                  <a:pt x="86" y="16"/>
                </a:cubicBezTo>
                <a:cubicBezTo>
                  <a:pt x="96" y="16"/>
                  <a:pt x="96" y="16"/>
                  <a:pt x="96" y="16"/>
                </a:cubicBezTo>
                <a:cubicBezTo>
                  <a:pt x="96" y="14"/>
                  <a:pt x="96" y="14"/>
                  <a:pt x="96" y="14"/>
                </a:cubicBezTo>
                <a:cubicBezTo>
                  <a:pt x="96" y="6"/>
                  <a:pt x="90" y="0"/>
                  <a:pt x="82" y="0"/>
                </a:cubicBezTo>
                <a:cubicBezTo>
                  <a:pt x="14" y="0"/>
                  <a:pt x="14" y="0"/>
                  <a:pt x="14" y="0"/>
                </a:cubicBezTo>
                <a:cubicBezTo>
                  <a:pt x="6" y="0"/>
                  <a:pt x="0" y="6"/>
                  <a:pt x="0" y="14"/>
                </a:cubicBezTo>
                <a:cubicBezTo>
                  <a:pt x="0" y="126"/>
                  <a:pt x="0" y="126"/>
                  <a:pt x="0" y="126"/>
                </a:cubicBezTo>
                <a:cubicBezTo>
                  <a:pt x="0" y="134"/>
                  <a:pt x="6" y="140"/>
                  <a:pt x="14" y="140"/>
                </a:cubicBezTo>
                <a:cubicBezTo>
                  <a:pt x="82" y="140"/>
                  <a:pt x="82" y="140"/>
                  <a:pt x="82" y="140"/>
                </a:cubicBezTo>
                <a:cubicBezTo>
                  <a:pt x="90" y="140"/>
                  <a:pt x="96" y="134"/>
                  <a:pt x="96" y="126"/>
                </a:cubicBezTo>
                <a:cubicBezTo>
                  <a:pt x="96" y="126"/>
                  <a:pt x="96" y="126"/>
                  <a:pt x="96" y="126"/>
                </a:cubicBezTo>
                <a:cubicBezTo>
                  <a:pt x="96" y="125"/>
                  <a:pt x="96" y="125"/>
                  <a:pt x="96" y="125"/>
                </a:cubicBezTo>
                <a:cubicBezTo>
                  <a:pt x="96" y="87"/>
                  <a:pt x="96" y="87"/>
                  <a:pt x="96" y="87"/>
                </a:cubicBezTo>
                <a:cubicBezTo>
                  <a:pt x="86" y="87"/>
                  <a:pt x="86" y="87"/>
                  <a:pt x="86" y="87"/>
                </a:cubicBezTo>
                <a:close/>
                <a:moveTo>
                  <a:pt x="42" y="4"/>
                </a:moveTo>
                <a:cubicBezTo>
                  <a:pt x="55" y="4"/>
                  <a:pt x="55" y="4"/>
                  <a:pt x="55" y="4"/>
                </a:cubicBezTo>
                <a:cubicBezTo>
                  <a:pt x="55" y="4"/>
                  <a:pt x="56" y="4"/>
                  <a:pt x="56" y="5"/>
                </a:cubicBezTo>
                <a:cubicBezTo>
                  <a:pt x="56" y="6"/>
                  <a:pt x="55" y="7"/>
                  <a:pt x="55" y="7"/>
                </a:cubicBezTo>
                <a:cubicBezTo>
                  <a:pt x="42" y="7"/>
                  <a:pt x="42" y="7"/>
                  <a:pt x="42" y="7"/>
                </a:cubicBezTo>
                <a:cubicBezTo>
                  <a:pt x="41" y="7"/>
                  <a:pt x="40" y="6"/>
                  <a:pt x="40" y="5"/>
                </a:cubicBezTo>
                <a:cubicBezTo>
                  <a:pt x="40" y="4"/>
                  <a:pt x="41" y="4"/>
                  <a:pt x="42" y="4"/>
                </a:cubicBezTo>
                <a:close/>
                <a:moveTo>
                  <a:pt x="48" y="135"/>
                </a:moveTo>
                <a:cubicBezTo>
                  <a:pt x="45" y="135"/>
                  <a:pt x="42" y="133"/>
                  <a:pt x="42" y="129"/>
                </a:cubicBezTo>
                <a:cubicBezTo>
                  <a:pt x="42" y="125"/>
                  <a:pt x="45" y="123"/>
                  <a:pt x="48" y="123"/>
                </a:cubicBezTo>
                <a:cubicBezTo>
                  <a:pt x="52" y="123"/>
                  <a:pt x="54" y="125"/>
                  <a:pt x="54" y="129"/>
                </a:cubicBezTo>
                <a:cubicBezTo>
                  <a:pt x="54" y="133"/>
                  <a:pt x="52" y="135"/>
                  <a:pt x="48" y="135"/>
                </a:cubicBezTo>
                <a:close/>
                <a:moveTo>
                  <a:pt x="124" y="22"/>
                </a:moveTo>
                <a:cubicBezTo>
                  <a:pt x="96" y="22"/>
                  <a:pt x="96" y="22"/>
                  <a:pt x="96" y="22"/>
                </a:cubicBezTo>
                <a:cubicBezTo>
                  <a:pt x="86" y="22"/>
                  <a:pt x="86" y="22"/>
                  <a:pt x="86" y="22"/>
                </a:cubicBezTo>
                <a:cubicBezTo>
                  <a:pt x="62" y="22"/>
                  <a:pt x="62" y="22"/>
                  <a:pt x="62" y="22"/>
                </a:cubicBezTo>
                <a:cubicBezTo>
                  <a:pt x="56" y="22"/>
                  <a:pt x="51" y="27"/>
                  <a:pt x="51" y="33"/>
                </a:cubicBezTo>
                <a:cubicBezTo>
                  <a:pt x="51" y="70"/>
                  <a:pt x="51" y="70"/>
                  <a:pt x="51" y="70"/>
                </a:cubicBezTo>
                <a:cubicBezTo>
                  <a:pt x="51" y="76"/>
                  <a:pt x="56" y="81"/>
                  <a:pt x="62" y="81"/>
                </a:cubicBezTo>
                <a:cubicBezTo>
                  <a:pt x="66" y="81"/>
                  <a:pt x="66" y="81"/>
                  <a:pt x="66" y="81"/>
                </a:cubicBezTo>
                <a:cubicBezTo>
                  <a:pt x="66" y="102"/>
                  <a:pt x="66" y="102"/>
                  <a:pt x="66" y="102"/>
                </a:cubicBezTo>
                <a:cubicBezTo>
                  <a:pt x="83" y="81"/>
                  <a:pt x="83" y="81"/>
                  <a:pt x="83" y="81"/>
                </a:cubicBezTo>
                <a:cubicBezTo>
                  <a:pt x="86" y="81"/>
                  <a:pt x="86" y="81"/>
                  <a:pt x="86" y="81"/>
                </a:cubicBezTo>
                <a:cubicBezTo>
                  <a:pt x="96" y="81"/>
                  <a:pt x="96" y="81"/>
                  <a:pt x="96" y="81"/>
                </a:cubicBezTo>
                <a:cubicBezTo>
                  <a:pt x="124" y="81"/>
                  <a:pt x="124" y="81"/>
                  <a:pt x="124" y="81"/>
                </a:cubicBezTo>
                <a:cubicBezTo>
                  <a:pt x="129" y="81"/>
                  <a:pt x="134" y="76"/>
                  <a:pt x="134" y="70"/>
                </a:cubicBezTo>
                <a:cubicBezTo>
                  <a:pt x="134" y="33"/>
                  <a:pt x="134" y="33"/>
                  <a:pt x="134" y="33"/>
                </a:cubicBezTo>
                <a:cubicBezTo>
                  <a:pt x="134" y="27"/>
                  <a:pt x="129" y="22"/>
                  <a:pt x="124" y="22"/>
                </a:cubicBezTo>
                <a:close/>
                <a:moveTo>
                  <a:pt x="127" y="70"/>
                </a:moveTo>
                <a:cubicBezTo>
                  <a:pt x="127" y="72"/>
                  <a:pt x="126" y="74"/>
                  <a:pt x="124" y="74"/>
                </a:cubicBezTo>
                <a:cubicBezTo>
                  <a:pt x="96" y="74"/>
                  <a:pt x="96" y="74"/>
                  <a:pt x="96" y="74"/>
                </a:cubicBezTo>
                <a:cubicBezTo>
                  <a:pt x="86" y="74"/>
                  <a:pt x="86" y="74"/>
                  <a:pt x="86" y="74"/>
                </a:cubicBezTo>
                <a:cubicBezTo>
                  <a:pt x="62" y="74"/>
                  <a:pt x="62" y="74"/>
                  <a:pt x="62" y="74"/>
                </a:cubicBezTo>
                <a:cubicBezTo>
                  <a:pt x="60" y="74"/>
                  <a:pt x="58" y="72"/>
                  <a:pt x="58" y="70"/>
                </a:cubicBezTo>
                <a:cubicBezTo>
                  <a:pt x="58" y="33"/>
                  <a:pt x="58" y="33"/>
                  <a:pt x="58" y="33"/>
                </a:cubicBezTo>
                <a:cubicBezTo>
                  <a:pt x="58" y="30"/>
                  <a:pt x="60" y="29"/>
                  <a:pt x="62" y="29"/>
                </a:cubicBezTo>
                <a:cubicBezTo>
                  <a:pt x="86" y="29"/>
                  <a:pt x="86" y="29"/>
                  <a:pt x="86" y="29"/>
                </a:cubicBezTo>
                <a:cubicBezTo>
                  <a:pt x="96" y="29"/>
                  <a:pt x="96" y="29"/>
                  <a:pt x="96" y="29"/>
                </a:cubicBezTo>
                <a:cubicBezTo>
                  <a:pt x="124" y="29"/>
                  <a:pt x="124" y="29"/>
                  <a:pt x="124" y="29"/>
                </a:cubicBezTo>
                <a:cubicBezTo>
                  <a:pt x="126" y="29"/>
                  <a:pt x="127" y="30"/>
                  <a:pt x="127" y="33"/>
                </a:cubicBezTo>
                <a:lnTo>
                  <a:pt x="127" y="70"/>
                </a:lnTo>
                <a:close/>
                <a:moveTo>
                  <a:pt x="82" y="37"/>
                </a:moveTo>
                <a:cubicBezTo>
                  <a:pt x="112" y="41"/>
                  <a:pt x="112" y="41"/>
                  <a:pt x="112" y="41"/>
                </a:cubicBezTo>
                <a:cubicBezTo>
                  <a:pt x="109" y="56"/>
                  <a:pt x="109" y="56"/>
                  <a:pt x="109" y="56"/>
                </a:cubicBezTo>
                <a:cubicBezTo>
                  <a:pt x="90" y="57"/>
                  <a:pt x="90" y="57"/>
                  <a:pt x="90" y="57"/>
                </a:cubicBezTo>
                <a:cubicBezTo>
                  <a:pt x="88" y="62"/>
                  <a:pt x="88" y="62"/>
                  <a:pt x="88" y="62"/>
                </a:cubicBezTo>
                <a:cubicBezTo>
                  <a:pt x="89" y="62"/>
                  <a:pt x="89" y="63"/>
                  <a:pt x="90" y="64"/>
                </a:cubicBezTo>
                <a:cubicBezTo>
                  <a:pt x="101" y="64"/>
                  <a:pt x="101" y="64"/>
                  <a:pt x="101" y="64"/>
                </a:cubicBezTo>
                <a:cubicBezTo>
                  <a:pt x="102" y="62"/>
                  <a:pt x="103" y="61"/>
                  <a:pt x="105" y="61"/>
                </a:cubicBezTo>
                <a:cubicBezTo>
                  <a:pt x="107" y="61"/>
                  <a:pt x="109" y="63"/>
                  <a:pt x="109" y="65"/>
                </a:cubicBezTo>
                <a:cubicBezTo>
                  <a:pt x="109" y="67"/>
                  <a:pt x="107" y="69"/>
                  <a:pt x="105" y="69"/>
                </a:cubicBezTo>
                <a:cubicBezTo>
                  <a:pt x="103" y="69"/>
                  <a:pt x="102" y="68"/>
                  <a:pt x="102" y="66"/>
                </a:cubicBezTo>
                <a:cubicBezTo>
                  <a:pt x="89" y="66"/>
                  <a:pt x="89" y="66"/>
                  <a:pt x="89" y="66"/>
                </a:cubicBezTo>
                <a:cubicBezTo>
                  <a:pt x="89" y="68"/>
                  <a:pt x="87" y="69"/>
                  <a:pt x="86" y="69"/>
                </a:cubicBezTo>
                <a:cubicBezTo>
                  <a:pt x="84" y="69"/>
                  <a:pt x="82" y="67"/>
                  <a:pt x="82" y="65"/>
                </a:cubicBezTo>
                <a:cubicBezTo>
                  <a:pt x="82" y="63"/>
                  <a:pt x="84" y="61"/>
                  <a:pt x="86" y="61"/>
                </a:cubicBezTo>
                <a:cubicBezTo>
                  <a:pt x="86" y="61"/>
                  <a:pt x="86" y="61"/>
                  <a:pt x="86" y="61"/>
                </a:cubicBezTo>
                <a:cubicBezTo>
                  <a:pt x="87" y="57"/>
                  <a:pt x="87" y="57"/>
                  <a:pt x="87" y="57"/>
                </a:cubicBezTo>
                <a:cubicBezTo>
                  <a:pt x="86" y="57"/>
                  <a:pt x="86" y="57"/>
                  <a:pt x="86" y="57"/>
                </a:cubicBezTo>
                <a:cubicBezTo>
                  <a:pt x="81" y="39"/>
                  <a:pt x="81" y="39"/>
                  <a:pt x="81" y="39"/>
                </a:cubicBezTo>
                <a:cubicBezTo>
                  <a:pt x="78" y="37"/>
                  <a:pt x="78" y="37"/>
                  <a:pt x="78" y="37"/>
                </a:cubicBezTo>
                <a:cubicBezTo>
                  <a:pt x="78" y="37"/>
                  <a:pt x="78" y="37"/>
                  <a:pt x="78" y="37"/>
                </a:cubicBezTo>
                <a:cubicBezTo>
                  <a:pt x="77" y="37"/>
                  <a:pt x="76" y="36"/>
                  <a:pt x="76" y="35"/>
                </a:cubicBezTo>
                <a:cubicBezTo>
                  <a:pt x="76" y="34"/>
                  <a:pt x="77" y="33"/>
                  <a:pt x="78" y="33"/>
                </a:cubicBezTo>
                <a:cubicBezTo>
                  <a:pt x="79" y="33"/>
                  <a:pt x="80" y="34"/>
                  <a:pt x="80" y="35"/>
                </a:cubicBezTo>
                <a:cubicBezTo>
                  <a:pt x="80" y="35"/>
                  <a:pt x="80" y="35"/>
                  <a:pt x="80" y="35"/>
                </a:cubicBezTo>
                <a:lnTo>
                  <a:pt x="82" y="37"/>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42" name="Freeform 11"/>
          <p:cNvSpPr>
            <a:spLocks noEditPoints="1"/>
          </p:cNvSpPr>
          <p:nvPr/>
        </p:nvSpPr>
        <p:spPr bwMode="auto">
          <a:xfrm>
            <a:off x="6527103" y="1844665"/>
            <a:ext cx="366005" cy="478935"/>
          </a:xfrm>
          <a:custGeom>
            <a:avLst/>
            <a:gdLst>
              <a:gd name="T0" fmla="*/ 95 w 114"/>
              <a:gd name="T1" fmla="*/ 99 h 149"/>
              <a:gd name="T2" fmla="*/ 93 w 114"/>
              <a:gd name="T3" fmla="*/ 98 h 149"/>
              <a:gd name="T4" fmla="*/ 89 w 114"/>
              <a:gd name="T5" fmla="*/ 96 h 149"/>
              <a:gd name="T6" fmla="*/ 74 w 114"/>
              <a:gd name="T7" fmla="*/ 85 h 149"/>
              <a:gd name="T8" fmla="*/ 90 w 114"/>
              <a:gd name="T9" fmla="*/ 58 h 149"/>
              <a:gd name="T10" fmla="*/ 57 w 114"/>
              <a:gd name="T11" fmla="*/ 1 h 149"/>
              <a:gd name="T12" fmla="*/ 19 w 114"/>
              <a:gd name="T13" fmla="*/ 41 h 149"/>
              <a:gd name="T14" fmla="*/ 42 w 114"/>
              <a:gd name="T15" fmla="*/ 87 h 149"/>
              <a:gd name="T16" fmla="*/ 25 w 114"/>
              <a:gd name="T17" fmla="*/ 96 h 149"/>
              <a:gd name="T18" fmla="*/ 21 w 114"/>
              <a:gd name="T19" fmla="*/ 98 h 149"/>
              <a:gd name="T20" fmla="*/ 19 w 114"/>
              <a:gd name="T21" fmla="*/ 99 h 149"/>
              <a:gd name="T22" fmla="*/ 0 w 114"/>
              <a:gd name="T23" fmla="*/ 123 h 149"/>
              <a:gd name="T24" fmla="*/ 1 w 114"/>
              <a:gd name="T25" fmla="*/ 149 h 149"/>
              <a:gd name="T26" fmla="*/ 113 w 114"/>
              <a:gd name="T27" fmla="*/ 149 h 149"/>
              <a:gd name="T28" fmla="*/ 114 w 114"/>
              <a:gd name="T29" fmla="*/ 147 h 149"/>
              <a:gd name="T30" fmla="*/ 95 w 114"/>
              <a:gd name="T31" fmla="*/ 99 h 149"/>
              <a:gd name="T32" fmla="*/ 82 w 114"/>
              <a:gd name="T33" fmla="*/ 28 h 149"/>
              <a:gd name="T34" fmla="*/ 30 w 114"/>
              <a:gd name="T35" fmla="*/ 26 h 149"/>
              <a:gd name="T36" fmla="*/ 40 w 114"/>
              <a:gd name="T37" fmla="*/ 74 h 149"/>
              <a:gd name="T38" fmla="*/ 33 w 114"/>
              <a:gd name="T39" fmla="*/ 61 h 149"/>
              <a:gd name="T40" fmla="*/ 43 w 114"/>
              <a:gd name="T41" fmla="*/ 25 h 149"/>
              <a:gd name="T42" fmla="*/ 62 w 114"/>
              <a:gd name="T43" fmla="*/ 42 h 149"/>
              <a:gd name="T44" fmla="*/ 50 w 114"/>
              <a:gd name="T45" fmla="*/ 29 h 149"/>
              <a:gd name="T46" fmla="*/ 77 w 114"/>
              <a:gd name="T47" fmla="*/ 43 h 149"/>
              <a:gd name="T48" fmla="*/ 80 w 114"/>
              <a:gd name="T49" fmla="*/ 47 h 149"/>
              <a:gd name="T50" fmla="*/ 67 w 114"/>
              <a:gd name="T51" fmla="*/ 68 h 149"/>
              <a:gd name="T52" fmla="*/ 56 w 114"/>
              <a:gd name="T53" fmla="*/ 70 h 149"/>
              <a:gd name="T54" fmla="*/ 67 w 114"/>
              <a:gd name="T55" fmla="*/ 70 h 149"/>
              <a:gd name="T56" fmla="*/ 81 w 114"/>
              <a:gd name="T57" fmla="*/ 50 h 149"/>
              <a:gd name="T58" fmla="*/ 82 w 114"/>
              <a:gd name="T59" fmla="*/ 57 h 149"/>
              <a:gd name="T60" fmla="*/ 73 w 114"/>
              <a:gd name="T61" fmla="*/ 74 h 149"/>
              <a:gd name="T62" fmla="*/ 73 w 114"/>
              <a:gd name="T63" fmla="*/ 74 h 149"/>
              <a:gd name="T64" fmla="*/ 57 w 114"/>
              <a:gd name="T65" fmla="*/ 85 h 149"/>
              <a:gd name="T66" fmla="*/ 42 w 114"/>
              <a:gd name="T67" fmla="*/ 76 h 149"/>
              <a:gd name="T68" fmla="*/ 79 w 114"/>
              <a:gd name="T69" fmla="*/ 99 h 149"/>
              <a:gd name="T70" fmla="*/ 57 w 114"/>
              <a:gd name="T71" fmla="*/ 113 h 149"/>
              <a:gd name="T72" fmla="*/ 36 w 114"/>
              <a:gd name="T73" fmla="*/ 100 h 149"/>
              <a:gd name="T74" fmla="*/ 41 w 114"/>
              <a:gd name="T75" fmla="*/ 93 h 149"/>
              <a:gd name="T76" fmla="*/ 42 w 114"/>
              <a:gd name="T77" fmla="*/ 92 h 149"/>
              <a:gd name="T78" fmla="*/ 42 w 114"/>
              <a:gd name="T79" fmla="*/ 91 h 149"/>
              <a:gd name="T80" fmla="*/ 43 w 114"/>
              <a:gd name="T81" fmla="*/ 86 h 149"/>
              <a:gd name="T82" fmla="*/ 53 w 114"/>
              <a:gd name="T83" fmla="*/ 86 h 149"/>
              <a:gd name="T84" fmla="*/ 57 w 114"/>
              <a:gd name="T85" fmla="*/ 87 h 149"/>
              <a:gd name="T86" fmla="*/ 73 w 114"/>
              <a:gd name="T87" fmla="*/ 76 h 149"/>
              <a:gd name="T88" fmla="*/ 74 w 114"/>
              <a:gd name="T89" fmla="*/ 92 h 149"/>
              <a:gd name="T90" fmla="*/ 74 w 114"/>
              <a:gd name="T91" fmla="*/ 92 h 149"/>
              <a:gd name="T92" fmla="*/ 75 w 114"/>
              <a:gd name="T93" fmla="*/ 93 h 149"/>
              <a:gd name="T94" fmla="*/ 82 w 114"/>
              <a:gd name="T95" fmla="*/ 9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4" h="149">
                <a:moveTo>
                  <a:pt x="95" y="99"/>
                </a:moveTo>
                <a:cubicBezTo>
                  <a:pt x="95" y="99"/>
                  <a:pt x="95" y="99"/>
                  <a:pt x="95" y="99"/>
                </a:cubicBezTo>
                <a:cubicBezTo>
                  <a:pt x="95" y="99"/>
                  <a:pt x="94" y="98"/>
                  <a:pt x="94" y="98"/>
                </a:cubicBezTo>
                <a:cubicBezTo>
                  <a:pt x="93" y="98"/>
                  <a:pt x="93" y="98"/>
                  <a:pt x="93" y="98"/>
                </a:cubicBezTo>
                <a:cubicBezTo>
                  <a:pt x="92" y="97"/>
                  <a:pt x="90" y="97"/>
                  <a:pt x="89" y="96"/>
                </a:cubicBezTo>
                <a:cubicBezTo>
                  <a:pt x="89" y="96"/>
                  <a:pt x="89" y="96"/>
                  <a:pt x="89" y="96"/>
                </a:cubicBezTo>
                <a:cubicBezTo>
                  <a:pt x="84" y="94"/>
                  <a:pt x="80" y="93"/>
                  <a:pt x="75" y="92"/>
                </a:cubicBezTo>
                <a:cubicBezTo>
                  <a:pt x="75" y="90"/>
                  <a:pt x="74" y="88"/>
                  <a:pt x="74" y="85"/>
                </a:cubicBezTo>
                <a:cubicBezTo>
                  <a:pt x="79" y="85"/>
                  <a:pt x="93" y="81"/>
                  <a:pt x="92" y="79"/>
                </a:cubicBezTo>
                <a:cubicBezTo>
                  <a:pt x="87" y="74"/>
                  <a:pt x="89" y="64"/>
                  <a:pt x="90" y="58"/>
                </a:cubicBezTo>
                <a:cubicBezTo>
                  <a:pt x="92" y="44"/>
                  <a:pt x="94" y="38"/>
                  <a:pt x="89" y="22"/>
                </a:cubicBezTo>
                <a:cubicBezTo>
                  <a:pt x="85" y="11"/>
                  <a:pt x="72" y="0"/>
                  <a:pt x="57" y="1"/>
                </a:cubicBezTo>
                <a:cubicBezTo>
                  <a:pt x="51" y="1"/>
                  <a:pt x="46" y="3"/>
                  <a:pt x="40" y="7"/>
                </a:cubicBezTo>
                <a:cubicBezTo>
                  <a:pt x="27" y="9"/>
                  <a:pt x="18" y="20"/>
                  <a:pt x="19" y="41"/>
                </a:cubicBezTo>
                <a:cubicBezTo>
                  <a:pt x="20" y="52"/>
                  <a:pt x="29" y="65"/>
                  <a:pt x="21" y="79"/>
                </a:cubicBezTo>
                <a:cubicBezTo>
                  <a:pt x="19" y="81"/>
                  <a:pt x="34" y="88"/>
                  <a:pt x="42" y="87"/>
                </a:cubicBezTo>
                <a:cubicBezTo>
                  <a:pt x="42" y="89"/>
                  <a:pt x="41" y="90"/>
                  <a:pt x="41" y="91"/>
                </a:cubicBezTo>
                <a:cubicBezTo>
                  <a:pt x="35" y="92"/>
                  <a:pt x="30" y="94"/>
                  <a:pt x="25" y="96"/>
                </a:cubicBezTo>
                <a:cubicBezTo>
                  <a:pt x="25" y="96"/>
                  <a:pt x="25" y="96"/>
                  <a:pt x="25" y="96"/>
                </a:cubicBezTo>
                <a:cubicBezTo>
                  <a:pt x="24" y="97"/>
                  <a:pt x="22" y="97"/>
                  <a:pt x="21" y="98"/>
                </a:cubicBezTo>
                <a:cubicBezTo>
                  <a:pt x="21" y="98"/>
                  <a:pt x="21" y="98"/>
                  <a:pt x="20" y="98"/>
                </a:cubicBezTo>
                <a:cubicBezTo>
                  <a:pt x="20" y="98"/>
                  <a:pt x="19" y="99"/>
                  <a:pt x="19" y="99"/>
                </a:cubicBezTo>
                <a:cubicBezTo>
                  <a:pt x="19" y="99"/>
                  <a:pt x="19" y="99"/>
                  <a:pt x="19" y="99"/>
                </a:cubicBezTo>
                <a:cubicBezTo>
                  <a:pt x="7" y="105"/>
                  <a:pt x="0" y="114"/>
                  <a:pt x="0" y="123"/>
                </a:cubicBezTo>
                <a:cubicBezTo>
                  <a:pt x="0" y="149"/>
                  <a:pt x="0" y="149"/>
                  <a:pt x="0" y="149"/>
                </a:cubicBezTo>
                <a:cubicBezTo>
                  <a:pt x="0" y="149"/>
                  <a:pt x="1" y="149"/>
                  <a:pt x="1" y="149"/>
                </a:cubicBezTo>
                <a:cubicBezTo>
                  <a:pt x="1" y="149"/>
                  <a:pt x="1" y="149"/>
                  <a:pt x="1" y="149"/>
                </a:cubicBezTo>
                <a:cubicBezTo>
                  <a:pt x="113" y="149"/>
                  <a:pt x="113" y="149"/>
                  <a:pt x="113" y="149"/>
                </a:cubicBezTo>
                <a:cubicBezTo>
                  <a:pt x="113" y="149"/>
                  <a:pt x="113" y="148"/>
                  <a:pt x="113" y="148"/>
                </a:cubicBezTo>
                <a:cubicBezTo>
                  <a:pt x="113" y="147"/>
                  <a:pt x="114" y="147"/>
                  <a:pt x="114" y="147"/>
                </a:cubicBezTo>
                <a:cubicBezTo>
                  <a:pt x="114" y="123"/>
                  <a:pt x="114" y="123"/>
                  <a:pt x="114" y="123"/>
                </a:cubicBezTo>
                <a:cubicBezTo>
                  <a:pt x="114" y="114"/>
                  <a:pt x="107" y="105"/>
                  <a:pt x="95" y="99"/>
                </a:cubicBezTo>
                <a:close/>
                <a:moveTo>
                  <a:pt x="59" y="7"/>
                </a:moveTo>
                <a:cubicBezTo>
                  <a:pt x="70" y="8"/>
                  <a:pt x="78" y="17"/>
                  <a:pt x="82" y="28"/>
                </a:cubicBezTo>
                <a:cubicBezTo>
                  <a:pt x="77" y="20"/>
                  <a:pt x="69" y="14"/>
                  <a:pt x="59" y="12"/>
                </a:cubicBezTo>
                <a:cubicBezTo>
                  <a:pt x="47" y="11"/>
                  <a:pt x="36" y="17"/>
                  <a:pt x="30" y="26"/>
                </a:cubicBezTo>
                <a:cubicBezTo>
                  <a:pt x="34" y="13"/>
                  <a:pt x="46" y="5"/>
                  <a:pt x="59" y="7"/>
                </a:cubicBezTo>
                <a:close/>
                <a:moveTo>
                  <a:pt x="40" y="74"/>
                </a:moveTo>
                <a:cubicBezTo>
                  <a:pt x="40" y="73"/>
                  <a:pt x="40" y="73"/>
                  <a:pt x="40" y="73"/>
                </a:cubicBezTo>
                <a:cubicBezTo>
                  <a:pt x="37" y="69"/>
                  <a:pt x="34" y="65"/>
                  <a:pt x="33" y="61"/>
                </a:cubicBezTo>
                <a:cubicBezTo>
                  <a:pt x="32" y="56"/>
                  <a:pt x="32" y="52"/>
                  <a:pt x="33" y="47"/>
                </a:cubicBezTo>
                <a:cubicBezTo>
                  <a:pt x="34" y="39"/>
                  <a:pt x="37" y="32"/>
                  <a:pt x="43" y="25"/>
                </a:cubicBezTo>
                <a:cubicBezTo>
                  <a:pt x="44" y="28"/>
                  <a:pt x="46" y="30"/>
                  <a:pt x="48" y="33"/>
                </a:cubicBezTo>
                <a:cubicBezTo>
                  <a:pt x="51" y="37"/>
                  <a:pt x="56" y="41"/>
                  <a:pt x="62" y="42"/>
                </a:cubicBezTo>
                <a:cubicBezTo>
                  <a:pt x="59" y="40"/>
                  <a:pt x="55" y="37"/>
                  <a:pt x="52" y="32"/>
                </a:cubicBezTo>
                <a:cubicBezTo>
                  <a:pt x="52" y="31"/>
                  <a:pt x="51" y="30"/>
                  <a:pt x="50" y="29"/>
                </a:cubicBezTo>
                <a:cubicBezTo>
                  <a:pt x="51" y="30"/>
                  <a:pt x="52" y="31"/>
                  <a:pt x="53" y="32"/>
                </a:cubicBezTo>
                <a:cubicBezTo>
                  <a:pt x="62" y="39"/>
                  <a:pt x="73" y="42"/>
                  <a:pt x="77" y="43"/>
                </a:cubicBezTo>
                <a:cubicBezTo>
                  <a:pt x="72" y="40"/>
                  <a:pt x="68" y="37"/>
                  <a:pt x="64" y="33"/>
                </a:cubicBezTo>
                <a:cubicBezTo>
                  <a:pt x="70" y="36"/>
                  <a:pt x="75" y="39"/>
                  <a:pt x="80" y="47"/>
                </a:cubicBezTo>
                <a:cubicBezTo>
                  <a:pt x="80" y="47"/>
                  <a:pt x="80" y="47"/>
                  <a:pt x="80" y="47"/>
                </a:cubicBezTo>
                <a:cubicBezTo>
                  <a:pt x="80" y="56"/>
                  <a:pt x="74" y="64"/>
                  <a:pt x="67" y="68"/>
                </a:cubicBezTo>
                <a:cubicBezTo>
                  <a:pt x="66" y="66"/>
                  <a:pt x="64" y="65"/>
                  <a:pt x="62" y="65"/>
                </a:cubicBezTo>
                <a:cubicBezTo>
                  <a:pt x="59" y="65"/>
                  <a:pt x="56" y="67"/>
                  <a:pt x="56" y="70"/>
                </a:cubicBezTo>
                <a:cubicBezTo>
                  <a:pt x="56" y="72"/>
                  <a:pt x="59" y="74"/>
                  <a:pt x="62" y="74"/>
                </a:cubicBezTo>
                <a:cubicBezTo>
                  <a:pt x="65" y="74"/>
                  <a:pt x="67" y="72"/>
                  <a:pt x="67" y="70"/>
                </a:cubicBezTo>
                <a:cubicBezTo>
                  <a:pt x="67" y="69"/>
                  <a:pt x="67" y="69"/>
                  <a:pt x="67" y="69"/>
                </a:cubicBezTo>
                <a:cubicBezTo>
                  <a:pt x="75" y="65"/>
                  <a:pt x="80" y="58"/>
                  <a:pt x="81" y="50"/>
                </a:cubicBezTo>
                <a:cubicBezTo>
                  <a:pt x="81" y="50"/>
                  <a:pt x="81" y="50"/>
                  <a:pt x="81" y="50"/>
                </a:cubicBezTo>
                <a:cubicBezTo>
                  <a:pt x="82" y="52"/>
                  <a:pt x="82" y="54"/>
                  <a:pt x="82" y="57"/>
                </a:cubicBezTo>
                <a:cubicBezTo>
                  <a:pt x="81" y="62"/>
                  <a:pt x="78" y="68"/>
                  <a:pt x="74" y="73"/>
                </a:cubicBezTo>
                <a:cubicBezTo>
                  <a:pt x="74" y="73"/>
                  <a:pt x="74" y="73"/>
                  <a:pt x="73" y="74"/>
                </a:cubicBezTo>
                <a:cubicBezTo>
                  <a:pt x="73" y="74"/>
                  <a:pt x="73" y="74"/>
                  <a:pt x="73" y="74"/>
                </a:cubicBezTo>
                <a:cubicBezTo>
                  <a:pt x="73" y="74"/>
                  <a:pt x="73" y="74"/>
                  <a:pt x="73" y="74"/>
                </a:cubicBezTo>
                <a:cubicBezTo>
                  <a:pt x="68" y="80"/>
                  <a:pt x="63" y="84"/>
                  <a:pt x="59" y="85"/>
                </a:cubicBezTo>
                <a:cubicBezTo>
                  <a:pt x="58" y="85"/>
                  <a:pt x="58" y="86"/>
                  <a:pt x="57" y="85"/>
                </a:cubicBezTo>
                <a:cubicBezTo>
                  <a:pt x="57" y="85"/>
                  <a:pt x="56" y="85"/>
                  <a:pt x="56" y="85"/>
                </a:cubicBezTo>
                <a:cubicBezTo>
                  <a:pt x="52" y="85"/>
                  <a:pt x="47" y="81"/>
                  <a:pt x="42" y="76"/>
                </a:cubicBezTo>
                <a:cubicBezTo>
                  <a:pt x="42" y="75"/>
                  <a:pt x="41" y="74"/>
                  <a:pt x="40" y="74"/>
                </a:cubicBezTo>
                <a:close/>
                <a:moveTo>
                  <a:pt x="79" y="99"/>
                </a:moveTo>
                <a:cubicBezTo>
                  <a:pt x="78" y="99"/>
                  <a:pt x="78" y="99"/>
                  <a:pt x="78" y="100"/>
                </a:cubicBezTo>
                <a:cubicBezTo>
                  <a:pt x="72" y="106"/>
                  <a:pt x="65" y="113"/>
                  <a:pt x="57" y="113"/>
                </a:cubicBezTo>
                <a:cubicBezTo>
                  <a:pt x="50" y="113"/>
                  <a:pt x="43" y="107"/>
                  <a:pt x="37" y="101"/>
                </a:cubicBezTo>
                <a:cubicBezTo>
                  <a:pt x="37" y="100"/>
                  <a:pt x="37" y="100"/>
                  <a:pt x="36" y="100"/>
                </a:cubicBezTo>
                <a:cubicBezTo>
                  <a:pt x="35" y="98"/>
                  <a:pt x="33" y="97"/>
                  <a:pt x="32" y="95"/>
                </a:cubicBezTo>
                <a:cubicBezTo>
                  <a:pt x="35" y="94"/>
                  <a:pt x="38" y="94"/>
                  <a:pt x="41" y="93"/>
                </a:cubicBezTo>
                <a:cubicBezTo>
                  <a:pt x="41" y="93"/>
                  <a:pt x="42" y="93"/>
                  <a:pt x="42" y="93"/>
                </a:cubicBezTo>
                <a:cubicBezTo>
                  <a:pt x="42" y="93"/>
                  <a:pt x="42" y="93"/>
                  <a:pt x="42" y="92"/>
                </a:cubicBezTo>
                <a:cubicBezTo>
                  <a:pt x="42" y="92"/>
                  <a:pt x="42" y="92"/>
                  <a:pt x="42" y="92"/>
                </a:cubicBezTo>
                <a:cubicBezTo>
                  <a:pt x="42" y="92"/>
                  <a:pt x="42" y="92"/>
                  <a:pt x="42" y="91"/>
                </a:cubicBezTo>
                <a:cubicBezTo>
                  <a:pt x="42" y="91"/>
                  <a:pt x="42" y="91"/>
                  <a:pt x="42" y="91"/>
                </a:cubicBezTo>
                <a:cubicBezTo>
                  <a:pt x="43" y="90"/>
                  <a:pt x="43" y="88"/>
                  <a:pt x="43" y="86"/>
                </a:cubicBezTo>
                <a:cubicBezTo>
                  <a:pt x="43" y="83"/>
                  <a:pt x="43" y="80"/>
                  <a:pt x="42" y="78"/>
                </a:cubicBezTo>
                <a:cubicBezTo>
                  <a:pt x="46" y="81"/>
                  <a:pt x="50" y="84"/>
                  <a:pt x="53" y="86"/>
                </a:cubicBezTo>
                <a:cubicBezTo>
                  <a:pt x="55" y="86"/>
                  <a:pt x="56" y="87"/>
                  <a:pt x="57" y="87"/>
                </a:cubicBezTo>
                <a:cubicBezTo>
                  <a:pt x="57" y="87"/>
                  <a:pt x="57" y="87"/>
                  <a:pt x="57" y="87"/>
                </a:cubicBezTo>
                <a:cubicBezTo>
                  <a:pt x="59" y="87"/>
                  <a:pt x="61" y="86"/>
                  <a:pt x="62" y="85"/>
                </a:cubicBezTo>
                <a:cubicBezTo>
                  <a:pt x="66" y="83"/>
                  <a:pt x="69" y="80"/>
                  <a:pt x="73" y="76"/>
                </a:cubicBezTo>
                <a:cubicBezTo>
                  <a:pt x="73" y="79"/>
                  <a:pt x="73" y="85"/>
                  <a:pt x="73" y="85"/>
                </a:cubicBezTo>
                <a:cubicBezTo>
                  <a:pt x="73" y="85"/>
                  <a:pt x="73" y="90"/>
                  <a:pt x="74" y="92"/>
                </a:cubicBezTo>
                <a:cubicBezTo>
                  <a:pt x="74" y="92"/>
                  <a:pt x="74" y="92"/>
                  <a:pt x="74" y="92"/>
                </a:cubicBezTo>
                <a:cubicBezTo>
                  <a:pt x="74" y="92"/>
                  <a:pt x="74" y="92"/>
                  <a:pt x="74" y="92"/>
                </a:cubicBezTo>
                <a:cubicBezTo>
                  <a:pt x="74" y="93"/>
                  <a:pt x="74" y="93"/>
                  <a:pt x="74" y="93"/>
                </a:cubicBezTo>
                <a:cubicBezTo>
                  <a:pt x="74" y="93"/>
                  <a:pt x="75" y="93"/>
                  <a:pt x="75" y="93"/>
                </a:cubicBezTo>
                <a:cubicBezTo>
                  <a:pt x="75" y="93"/>
                  <a:pt x="75" y="94"/>
                  <a:pt x="76" y="94"/>
                </a:cubicBezTo>
                <a:cubicBezTo>
                  <a:pt x="78" y="94"/>
                  <a:pt x="80" y="94"/>
                  <a:pt x="82" y="95"/>
                </a:cubicBezTo>
                <a:cubicBezTo>
                  <a:pt x="81" y="96"/>
                  <a:pt x="80" y="98"/>
                  <a:pt x="79" y="9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43" name="Freeform 19"/>
          <p:cNvSpPr>
            <a:spLocks noEditPoints="1"/>
          </p:cNvSpPr>
          <p:nvPr/>
        </p:nvSpPr>
        <p:spPr bwMode="auto">
          <a:xfrm>
            <a:off x="6482543" y="5111944"/>
            <a:ext cx="450363" cy="389135"/>
          </a:xfrm>
          <a:custGeom>
            <a:avLst/>
            <a:gdLst>
              <a:gd name="T0" fmla="*/ 33 w 140"/>
              <a:gd name="T1" fmla="*/ 121 h 121"/>
              <a:gd name="T2" fmla="*/ 33 w 140"/>
              <a:gd name="T3" fmla="*/ 97 h 121"/>
              <a:gd name="T4" fmla="*/ 115 w 140"/>
              <a:gd name="T5" fmla="*/ 97 h 121"/>
              <a:gd name="T6" fmla="*/ 115 w 140"/>
              <a:gd name="T7" fmla="*/ 121 h 121"/>
              <a:gd name="T8" fmla="*/ 115 w 140"/>
              <a:gd name="T9" fmla="*/ 97 h 121"/>
              <a:gd name="T10" fmla="*/ 133 w 140"/>
              <a:gd name="T11" fmla="*/ 103 h 121"/>
              <a:gd name="T12" fmla="*/ 115 w 140"/>
              <a:gd name="T13" fmla="*/ 95 h 121"/>
              <a:gd name="T14" fmla="*/ 45 w 140"/>
              <a:gd name="T15" fmla="*/ 103 h 121"/>
              <a:gd name="T16" fmla="*/ 20 w 140"/>
              <a:gd name="T17" fmla="*/ 103 h 121"/>
              <a:gd name="T18" fmla="*/ 6 w 140"/>
              <a:gd name="T19" fmla="*/ 103 h 121"/>
              <a:gd name="T20" fmla="*/ 0 w 140"/>
              <a:gd name="T21" fmla="*/ 72 h 121"/>
              <a:gd name="T22" fmla="*/ 17 w 140"/>
              <a:gd name="T23" fmla="*/ 44 h 121"/>
              <a:gd name="T24" fmla="*/ 44 w 140"/>
              <a:gd name="T25" fmla="*/ 40 h 121"/>
              <a:gd name="T26" fmla="*/ 49 w 140"/>
              <a:gd name="T27" fmla="*/ 88 h 121"/>
              <a:gd name="T28" fmla="*/ 140 w 140"/>
              <a:gd name="T29" fmla="*/ 96 h 121"/>
              <a:gd name="T30" fmla="*/ 39 w 140"/>
              <a:gd name="T31" fmla="*/ 47 h 121"/>
              <a:gd name="T32" fmla="*/ 23 w 140"/>
              <a:gd name="T33" fmla="*/ 48 h 121"/>
              <a:gd name="T34" fmla="*/ 9 w 140"/>
              <a:gd name="T35" fmla="*/ 69 h 121"/>
              <a:gd name="T36" fmla="*/ 12 w 140"/>
              <a:gd name="T37" fmla="*/ 73 h 121"/>
              <a:gd name="T38" fmla="*/ 41 w 140"/>
              <a:gd name="T39" fmla="*/ 71 h 121"/>
              <a:gd name="T40" fmla="*/ 139 w 140"/>
              <a:gd name="T41" fmla="*/ 73 h 121"/>
              <a:gd name="T42" fmla="*/ 99 w 140"/>
              <a:gd name="T43" fmla="*/ 56 h 121"/>
              <a:gd name="T44" fmla="*/ 129 w 140"/>
              <a:gd name="T45" fmla="*/ 84 h 121"/>
              <a:gd name="T46" fmla="*/ 139 w 140"/>
              <a:gd name="T47" fmla="*/ 34 h 121"/>
              <a:gd name="T48" fmla="*/ 99 w 140"/>
              <a:gd name="T49" fmla="*/ 23 h 121"/>
              <a:gd name="T50" fmla="*/ 139 w 140"/>
              <a:gd name="T51" fmla="*/ 51 h 121"/>
              <a:gd name="T52" fmla="*/ 64 w 140"/>
              <a:gd name="T53" fmla="*/ 84 h 121"/>
              <a:gd name="T54" fmla="*/ 94 w 140"/>
              <a:gd name="T55" fmla="*/ 56 h 121"/>
              <a:gd name="T56" fmla="*/ 53 w 140"/>
              <a:gd name="T57" fmla="*/ 73 h 121"/>
              <a:gd name="T58" fmla="*/ 94 w 140"/>
              <a:gd name="T59" fmla="*/ 23 h 121"/>
              <a:gd name="T60" fmla="*/ 53 w 140"/>
              <a:gd name="T61" fmla="*/ 34 h 121"/>
              <a:gd name="T62" fmla="*/ 94 w 140"/>
              <a:gd name="T63" fmla="*/ 51 h 121"/>
              <a:gd name="T64" fmla="*/ 69 w 140"/>
              <a:gd name="T65" fmla="*/ 11 h 121"/>
              <a:gd name="T66" fmla="*/ 69 w 140"/>
              <a:gd name="T67" fmla="*/ 11 h 121"/>
              <a:gd name="T68" fmla="*/ 78 w 140"/>
              <a:gd name="T69" fmla="*/ 10 h 121"/>
              <a:gd name="T70" fmla="*/ 99 w 140"/>
              <a:gd name="T71" fmla="*/ 21 h 121"/>
              <a:gd name="T72" fmla="*/ 99 w 140"/>
              <a:gd name="T73" fmla="*/ 21 h 121"/>
              <a:gd name="T74" fmla="*/ 114 w 140"/>
              <a:gd name="T75" fmla="*/ 1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21">
                <a:moveTo>
                  <a:pt x="45" y="109"/>
                </a:moveTo>
                <a:cubicBezTo>
                  <a:pt x="45" y="116"/>
                  <a:pt x="39" y="121"/>
                  <a:pt x="33" y="121"/>
                </a:cubicBezTo>
                <a:cubicBezTo>
                  <a:pt x="26" y="121"/>
                  <a:pt x="21" y="116"/>
                  <a:pt x="21" y="109"/>
                </a:cubicBezTo>
                <a:cubicBezTo>
                  <a:pt x="21" y="103"/>
                  <a:pt x="26" y="97"/>
                  <a:pt x="33" y="97"/>
                </a:cubicBezTo>
                <a:cubicBezTo>
                  <a:pt x="39" y="97"/>
                  <a:pt x="45" y="103"/>
                  <a:pt x="45" y="109"/>
                </a:cubicBezTo>
                <a:close/>
                <a:moveTo>
                  <a:pt x="115" y="97"/>
                </a:moveTo>
                <a:cubicBezTo>
                  <a:pt x="108" y="97"/>
                  <a:pt x="103" y="103"/>
                  <a:pt x="103" y="109"/>
                </a:cubicBezTo>
                <a:cubicBezTo>
                  <a:pt x="103" y="116"/>
                  <a:pt x="108" y="121"/>
                  <a:pt x="115" y="121"/>
                </a:cubicBezTo>
                <a:cubicBezTo>
                  <a:pt x="121" y="121"/>
                  <a:pt x="126" y="116"/>
                  <a:pt x="126" y="109"/>
                </a:cubicBezTo>
                <a:cubicBezTo>
                  <a:pt x="126" y="103"/>
                  <a:pt x="121" y="97"/>
                  <a:pt x="115" y="97"/>
                </a:cubicBezTo>
                <a:close/>
                <a:moveTo>
                  <a:pt x="140" y="96"/>
                </a:moveTo>
                <a:cubicBezTo>
                  <a:pt x="140" y="100"/>
                  <a:pt x="137" y="103"/>
                  <a:pt x="133" y="103"/>
                </a:cubicBezTo>
                <a:cubicBezTo>
                  <a:pt x="127" y="103"/>
                  <a:pt x="127" y="103"/>
                  <a:pt x="127" y="103"/>
                </a:cubicBezTo>
                <a:cubicBezTo>
                  <a:pt x="125" y="98"/>
                  <a:pt x="120" y="95"/>
                  <a:pt x="115" y="95"/>
                </a:cubicBezTo>
                <a:cubicBezTo>
                  <a:pt x="109" y="95"/>
                  <a:pt x="104" y="98"/>
                  <a:pt x="102" y="103"/>
                </a:cubicBezTo>
                <a:cubicBezTo>
                  <a:pt x="45" y="103"/>
                  <a:pt x="45" y="103"/>
                  <a:pt x="45" y="103"/>
                </a:cubicBezTo>
                <a:cubicBezTo>
                  <a:pt x="43" y="98"/>
                  <a:pt x="38" y="95"/>
                  <a:pt x="33" y="95"/>
                </a:cubicBezTo>
                <a:cubicBezTo>
                  <a:pt x="27" y="95"/>
                  <a:pt x="22" y="98"/>
                  <a:pt x="20" y="103"/>
                </a:cubicBezTo>
                <a:cubicBezTo>
                  <a:pt x="13" y="103"/>
                  <a:pt x="13" y="103"/>
                  <a:pt x="13" y="103"/>
                </a:cubicBezTo>
                <a:cubicBezTo>
                  <a:pt x="6" y="103"/>
                  <a:pt x="6" y="103"/>
                  <a:pt x="6" y="103"/>
                </a:cubicBezTo>
                <a:cubicBezTo>
                  <a:pt x="3" y="103"/>
                  <a:pt x="0" y="101"/>
                  <a:pt x="0" y="98"/>
                </a:cubicBezTo>
                <a:cubicBezTo>
                  <a:pt x="0" y="72"/>
                  <a:pt x="0" y="72"/>
                  <a:pt x="0" y="72"/>
                </a:cubicBezTo>
                <a:cubicBezTo>
                  <a:pt x="0" y="69"/>
                  <a:pt x="2" y="65"/>
                  <a:pt x="3" y="63"/>
                </a:cubicBezTo>
                <a:cubicBezTo>
                  <a:pt x="17" y="44"/>
                  <a:pt x="17" y="44"/>
                  <a:pt x="17" y="44"/>
                </a:cubicBezTo>
                <a:cubicBezTo>
                  <a:pt x="19" y="42"/>
                  <a:pt x="23" y="40"/>
                  <a:pt x="25" y="40"/>
                </a:cubicBezTo>
                <a:cubicBezTo>
                  <a:pt x="44" y="40"/>
                  <a:pt x="44" y="40"/>
                  <a:pt x="44" y="40"/>
                </a:cubicBezTo>
                <a:cubicBezTo>
                  <a:pt x="47" y="40"/>
                  <a:pt x="49" y="42"/>
                  <a:pt x="49" y="45"/>
                </a:cubicBezTo>
                <a:cubicBezTo>
                  <a:pt x="49" y="88"/>
                  <a:pt x="49" y="88"/>
                  <a:pt x="49" y="88"/>
                </a:cubicBezTo>
                <a:cubicBezTo>
                  <a:pt x="133" y="88"/>
                  <a:pt x="133" y="88"/>
                  <a:pt x="133" y="88"/>
                </a:cubicBezTo>
                <a:cubicBezTo>
                  <a:pt x="137" y="88"/>
                  <a:pt x="140" y="91"/>
                  <a:pt x="140" y="96"/>
                </a:cubicBezTo>
                <a:close/>
                <a:moveTo>
                  <a:pt x="41" y="49"/>
                </a:moveTo>
                <a:cubicBezTo>
                  <a:pt x="41" y="48"/>
                  <a:pt x="40" y="47"/>
                  <a:pt x="39" y="47"/>
                </a:cubicBezTo>
                <a:cubicBezTo>
                  <a:pt x="26" y="47"/>
                  <a:pt x="26" y="47"/>
                  <a:pt x="26" y="47"/>
                </a:cubicBezTo>
                <a:cubicBezTo>
                  <a:pt x="25" y="47"/>
                  <a:pt x="24" y="47"/>
                  <a:pt x="23" y="48"/>
                </a:cubicBezTo>
                <a:cubicBezTo>
                  <a:pt x="11" y="65"/>
                  <a:pt x="11" y="65"/>
                  <a:pt x="11" y="65"/>
                </a:cubicBezTo>
                <a:cubicBezTo>
                  <a:pt x="10" y="66"/>
                  <a:pt x="9" y="68"/>
                  <a:pt x="9" y="69"/>
                </a:cubicBezTo>
                <a:cubicBezTo>
                  <a:pt x="9" y="71"/>
                  <a:pt x="9" y="71"/>
                  <a:pt x="9" y="71"/>
                </a:cubicBezTo>
                <a:cubicBezTo>
                  <a:pt x="9" y="72"/>
                  <a:pt x="10" y="73"/>
                  <a:pt x="12" y="73"/>
                </a:cubicBezTo>
                <a:cubicBezTo>
                  <a:pt x="39" y="73"/>
                  <a:pt x="39" y="73"/>
                  <a:pt x="39" y="73"/>
                </a:cubicBezTo>
                <a:cubicBezTo>
                  <a:pt x="40" y="73"/>
                  <a:pt x="41" y="72"/>
                  <a:pt x="41" y="71"/>
                </a:cubicBezTo>
                <a:lnTo>
                  <a:pt x="41" y="49"/>
                </a:lnTo>
                <a:close/>
                <a:moveTo>
                  <a:pt x="139" y="73"/>
                </a:moveTo>
                <a:cubicBezTo>
                  <a:pt x="139" y="56"/>
                  <a:pt x="139" y="56"/>
                  <a:pt x="139" y="56"/>
                </a:cubicBezTo>
                <a:cubicBezTo>
                  <a:pt x="99" y="56"/>
                  <a:pt x="99" y="56"/>
                  <a:pt x="99" y="56"/>
                </a:cubicBezTo>
                <a:cubicBezTo>
                  <a:pt x="99" y="84"/>
                  <a:pt x="99" y="84"/>
                  <a:pt x="99" y="84"/>
                </a:cubicBezTo>
                <a:cubicBezTo>
                  <a:pt x="129" y="84"/>
                  <a:pt x="129" y="84"/>
                  <a:pt x="129" y="84"/>
                </a:cubicBezTo>
                <a:cubicBezTo>
                  <a:pt x="135" y="84"/>
                  <a:pt x="139" y="79"/>
                  <a:pt x="139" y="73"/>
                </a:cubicBezTo>
                <a:close/>
                <a:moveTo>
                  <a:pt x="139" y="34"/>
                </a:moveTo>
                <a:cubicBezTo>
                  <a:pt x="139" y="28"/>
                  <a:pt x="135" y="23"/>
                  <a:pt x="129" y="23"/>
                </a:cubicBezTo>
                <a:cubicBezTo>
                  <a:pt x="99" y="23"/>
                  <a:pt x="99" y="23"/>
                  <a:pt x="99" y="23"/>
                </a:cubicBezTo>
                <a:cubicBezTo>
                  <a:pt x="99" y="51"/>
                  <a:pt x="99" y="51"/>
                  <a:pt x="99" y="51"/>
                </a:cubicBezTo>
                <a:cubicBezTo>
                  <a:pt x="139" y="51"/>
                  <a:pt x="139" y="51"/>
                  <a:pt x="139" y="51"/>
                </a:cubicBezTo>
                <a:lnTo>
                  <a:pt x="139" y="34"/>
                </a:lnTo>
                <a:close/>
                <a:moveTo>
                  <a:pt x="64" y="84"/>
                </a:moveTo>
                <a:cubicBezTo>
                  <a:pt x="94" y="84"/>
                  <a:pt x="94" y="84"/>
                  <a:pt x="94" y="84"/>
                </a:cubicBezTo>
                <a:cubicBezTo>
                  <a:pt x="94" y="56"/>
                  <a:pt x="94" y="56"/>
                  <a:pt x="94" y="56"/>
                </a:cubicBezTo>
                <a:cubicBezTo>
                  <a:pt x="53" y="56"/>
                  <a:pt x="53" y="56"/>
                  <a:pt x="53" y="56"/>
                </a:cubicBezTo>
                <a:cubicBezTo>
                  <a:pt x="53" y="73"/>
                  <a:pt x="53" y="73"/>
                  <a:pt x="53" y="73"/>
                </a:cubicBezTo>
                <a:cubicBezTo>
                  <a:pt x="53" y="79"/>
                  <a:pt x="58" y="84"/>
                  <a:pt x="64" y="84"/>
                </a:cubicBezTo>
                <a:close/>
                <a:moveTo>
                  <a:pt x="94" y="23"/>
                </a:moveTo>
                <a:cubicBezTo>
                  <a:pt x="64" y="23"/>
                  <a:pt x="64" y="23"/>
                  <a:pt x="64" y="23"/>
                </a:cubicBezTo>
                <a:cubicBezTo>
                  <a:pt x="58" y="23"/>
                  <a:pt x="53" y="28"/>
                  <a:pt x="53" y="34"/>
                </a:cubicBezTo>
                <a:cubicBezTo>
                  <a:pt x="53" y="51"/>
                  <a:pt x="53" y="51"/>
                  <a:pt x="53" y="51"/>
                </a:cubicBezTo>
                <a:cubicBezTo>
                  <a:pt x="94" y="51"/>
                  <a:pt x="94" y="51"/>
                  <a:pt x="94" y="51"/>
                </a:cubicBezTo>
                <a:lnTo>
                  <a:pt x="94" y="23"/>
                </a:lnTo>
                <a:close/>
                <a:moveTo>
                  <a:pt x="69" y="11"/>
                </a:moveTo>
                <a:cubicBezTo>
                  <a:pt x="72" y="0"/>
                  <a:pt x="90" y="5"/>
                  <a:pt x="94" y="21"/>
                </a:cubicBezTo>
                <a:cubicBezTo>
                  <a:pt x="94" y="21"/>
                  <a:pt x="65" y="24"/>
                  <a:pt x="69" y="11"/>
                </a:cubicBezTo>
                <a:close/>
                <a:moveTo>
                  <a:pt x="91" y="19"/>
                </a:moveTo>
                <a:cubicBezTo>
                  <a:pt x="91" y="19"/>
                  <a:pt x="84" y="10"/>
                  <a:pt x="78" y="10"/>
                </a:cubicBezTo>
                <a:cubicBezTo>
                  <a:pt x="72" y="10"/>
                  <a:pt x="75" y="18"/>
                  <a:pt x="91" y="19"/>
                </a:cubicBezTo>
                <a:close/>
                <a:moveTo>
                  <a:pt x="99" y="21"/>
                </a:moveTo>
                <a:cubicBezTo>
                  <a:pt x="102" y="5"/>
                  <a:pt x="121" y="0"/>
                  <a:pt x="124" y="11"/>
                </a:cubicBezTo>
                <a:cubicBezTo>
                  <a:pt x="127" y="24"/>
                  <a:pt x="99" y="21"/>
                  <a:pt x="99" y="21"/>
                </a:cubicBezTo>
                <a:close/>
                <a:moveTo>
                  <a:pt x="102" y="19"/>
                </a:moveTo>
                <a:cubicBezTo>
                  <a:pt x="117" y="18"/>
                  <a:pt x="120" y="10"/>
                  <a:pt x="114" y="10"/>
                </a:cubicBezTo>
                <a:cubicBezTo>
                  <a:pt x="108" y="10"/>
                  <a:pt x="102" y="19"/>
                  <a:pt x="102" y="1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4191"/>
                                        </p:tgtEl>
                                        <p:attrNameLst>
                                          <p:attrName>style.visibility</p:attrName>
                                        </p:attrNameLst>
                                      </p:cBhvr>
                                      <p:to>
                                        <p:strVal val="visible"/>
                                      </p:to>
                                    </p:set>
                                    <p:animEffect transition="in" filter="circle(in)">
                                      <p:cBhvr>
                                        <p:cTn id="7" dur="1000"/>
                                        <p:tgtEl>
                                          <p:spTgt spid="4191"/>
                                        </p:tgtEl>
                                      </p:cBhvr>
                                    </p:animEffect>
                                  </p:childTnLst>
                                </p:cTn>
                              </p:par>
                            </p:childTnLst>
                          </p:cTn>
                        </p:par>
                        <p:par>
                          <p:cTn id="8" fill="hold">
                            <p:stCondLst>
                              <p:cond delay="1000"/>
                            </p:stCondLst>
                            <p:childTnLst>
                              <p:par>
                                <p:cTn id="9" presetID="19" presetClass="entr" presetSubtype="10" fill="hold" grpId="0" nodeType="afterEffect">
                                  <p:stCondLst>
                                    <p:cond delay="0"/>
                                  </p:stCondLst>
                                  <p:childTnLst>
                                    <p:set>
                                      <p:cBhvr>
                                        <p:cTn id="10" dur="1" fill="hold">
                                          <p:stCondLst>
                                            <p:cond delay="0"/>
                                          </p:stCondLst>
                                        </p:cTn>
                                        <p:tgtEl>
                                          <p:spTgt spid="128"/>
                                        </p:tgtEl>
                                        <p:attrNameLst>
                                          <p:attrName>style.visibility</p:attrName>
                                        </p:attrNameLst>
                                      </p:cBhvr>
                                      <p:to>
                                        <p:strVal val="visible"/>
                                      </p:to>
                                    </p:set>
                                    <p:anim calcmode="lin" valueType="num">
                                      <p:cBhvr>
                                        <p:cTn id="11" dur="500" fill="hold"/>
                                        <p:tgtEl>
                                          <p:spTgt spid="128"/>
                                        </p:tgtEl>
                                        <p:attrNameLst>
                                          <p:attrName>ppt_w</p:attrName>
                                        </p:attrNameLst>
                                      </p:cBhvr>
                                      <p:tavLst>
                                        <p:tav tm="0" fmla="#ppt_w*sin(2.5*pi*$)">
                                          <p:val>
                                            <p:fltVal val="0"/>
                                          </p:val>
                                        </p:tav>
                                        <p:tav tm="100000">
                                          <p:val>
                                            <p:fltVal val="1"/>
                                          </p:val>
                                        </p:tav>
                                      </p:tavLst>
                                    </p:anim>
                                    <p:anim calcmode="lin" valueType="num">
                                      <p:cBhvr>
                                        <p:cTn id="12" dur="500" fill="hold"/>
                                        <p:tgtEl>
                                          <p:spTgt spid="128"/>
                                        </p:tgtEl>
                                        <p:attrNameLst>
                                          <p:attrName>ppt_h</p:attrName>
                                        </p:attrNameLst>
                                      </p:cBhvr>
                                      <p:tavLst>
                                        <p:tav tm="0">
                                          <p:val>
                                            <p:strVal val="#ppt_h"/>
                                          </p:val>
                                        </p:tav>
                                        <p:tav tm="100000">
                                          <p:val>
                                            <p:strVal val="#ppt_h"/>
                                          </p:val>
                                        </p:tav>
                                      </p:tavLst>
                                    </p:anim>
                                  </p:childTnLst>
                                </p:cTn>
                              </p:par>
                              <p:par>
                                <p:cTn id="13" presetID="19" presetClass="entr" presetSubtype="10" fill="hold" grpId="0" nodeType="withEffect">
                                  <p:stCondLst>
                                    <p:cond delay="0"/>
                                  </p:stCondLst>
                                  <p:childTnLst>
                                    <p:set>
                                      <p:cBhvr>
                                        <p:cTn id="14" dur="1" fill="hold">
                                          <p:stCondLst>
                                            <p:cond delay="0"/>
                                          </p:stCondLst>
                                        </p:cTn>
                                        <p:tgtEl>
                                          <p:spTgt spid="129"/>
                                        </p:tgtEl>
                                        <p:attrNameLst>
                                          <p:attrName>style.visibility</p:attrName>
                                        </p:attrNameLst>
                                      </p:cBhvr>
                                      <p:to>
                                        <p:strVal val="visible"/>
                                      </p:to>
                                    </p:set>
                                    <p:anim calcmode="lin" valueType="num">
                                      <p:cBhvr>
                                        <p:cTn id="15" dur="500" fill="hold"/>
                                        <p:tgtEl>
                                          <p:spTgt spid="129"/>
                                        </p:tgtEl>
                                        <p:attrNameLst>
                                          <p:attrName>ppt_w</p:attrName>
                                        </p:attrNameLst>
                                      </p:cBhvr>
                                      <p:tavLst>
                                        <p:tav tm="0" fmla="#ppt_w*sin(2.5*pi*$)">
                                          <p:val>
                                            <p:fltVal val="0"/>
                                          </p:val>
                                        </p:tav>
                                        <p:tav tm="100000">
                                          <p:val>
                                            <p:fltVal val="1"/>
                                          </p:val>
                                        </p:tav>
                                      </p:tavLst>
                                    </p:anim>
                                    <p:anim calcmode="lin" valueType="num">
                                      <p:cBhvr>
                                        <p:cTn id="16" dur="500" fill="hold"/>
                                        <p:tgtEl>
                                          <p:spTgt spid="129"/>
                                        </p:tgtEl>
                                        <p:attrNameLst>
                                          <p:attrName>ppt_h</p:attrName>
                                        </p:attrNameLst>
                                      </p:cBhvr>
                                      <p:tavLst>
                                        <p:tav tm="0">
                                          <p:val>
                                            <p:strVal val="#ppt_h"/>
                                          </p:val>
                                        </p:tav>
                                        <p:tav tm="100000">
                                          <p:val>
                                            <p:strVal val="#ppt_h"/>
                                          </p:val>
                                        </p:tav>
                                      </p:tavLst>
                                    </p:anim>
                                  </p:childTnLst>
                                </p:cTn>
                              </p:par>
                              <p:par>
                                <p:cTn id="17" presetID="19" presetClass="entr" presetSubtype="10" fill="hold" grpId="0" nodeType="withEffect">
                                  <p:stCondLst>
                                    <p:cond delay="0"/>
                                  </p:stCondLst>
                                  <p:childTnLst>
                                    <p:set>
                                      <p:cBhvr>
                                        <p:cTn id="18" dur="1" fill="hold">
                                          <p:stCondLst>
                                            <p:cond delay="0"/>
                                          </p:stCondLst>
                                        </p:cTn>
                                        <p:tgtEl>
                                          <p:spTgt spid="130"/>
                                        </p:tgtEl>
                                        <p:attrNameLst>
                                          <p:attrName>style.visibility</p:attrName>
                                        </p:attrNameLst>
                                      </p:cBhvr>
                                      <p:to>
                                        <p:strVal val="visible"/>
                                      </p:to>
                                    </p:set>
                                    <p:anim calcmode="lin" valueType="num">
                                      <p:cBhvr>
                                        <p:cTn id="19" dur="500" fill="hold"/>
                                        <p:tgtEl>
                                          <p:spTgt spid="130"/>
                                        </p:tgtEl>
                                        <p:attrNameLst>
                                          <p:attrName>ppt_w</p:attrName>
                                        </p:attrNameLst>
                                      </p:cBhvr>
                                      <p:tavLst>
                                        <p:tav tm="0" fmla="#ppt_w*sin(2.5*pi*$)">
                                          <p:val>
                                            <p:fltVal val="0"/>
                                          </p:val>
                                        </p:tav>
                                        <p:tav tm="100000">
                                          <p:val>
                                            <p:fltVal val="1"/>
                                          </p:val>
                                        </p:tav>
                                      </p:tavLst>
                                    </p:anim>
                                    <p:anim calcmode="lin" valueType="num">
                                      <p:cBhvr>
                                        <p:cTn id="20" dur="500" fill="hold"/>
                                        <p:tgtEl>
                                          <p:spTgt spid="130"/>
                                        </p:tgtEl>
                                        <p:attrNameLst>
                                          <p:attrName>ppt_h</p:attrName>
                                        </p:attrNameLst>
                                      </p:cBhvr>
                                      <p:tavLst>
                                        <p:tav tm="0">
                                          <p:val>
                                            <p:strVal val="#ppt_h"/>
                                          </p:val>
                                        </p:tav>
                                        <p:tav tm="100000">
                                          <p:val>
                                            <p:strVal val="#ppt_h"/>
                                          </p:val>
                                        </p:tav>
                                      </p:tavLst>
                                    </p:anim>
                                  </p:childTnLst>
                                </p:cTn>
                              </p:par>
                              <p:par>
                                <p:cTn id="21" presetID="19" presetClass="entr" presetSubtype="10" fill="hold" grpId="0" nodeType="withEffect">
                                  <p:stCondLst>
                                    <p:cond delay="0"/>
                                  </p:stCondLst>
                                  <p:childTnLst>
                                    <p:set>
                                      <p:cBhvr>
                                        <p:cTn id="22" dur="1" fill="hold">
                                          <p:stCondLst>
                                            <p:cond delay="0"/>
                                          </p:stCondLst>
                                        </p:cTn>
                                        <p:tgtEl>
                                          <p:spTgt spid="131"/>
                                        </p:tgtEl>
                                        <p:attrNameLst>
                                          <p:attrName>style.visibility</p:attrName>
                                        </p:attrNameLst>
                                      </p:cBhvr>
                                      <p:to>
                                        <p:strVal val="visible"/>
                                      </p:to>
                                    </p:set>
                                    <p:anim calcmode="lin" valueType="num">
                                      <p:cBhvr>
                                        <p:cTn id="23" dur="500" fill="hold"/>
                                        <p:tgtEl>
                                          <p:spTgt spid="131"/>
                                        </p:tgtEl>
                                        <p:attrNameLst>
                                          <p:attrName>ppt_w</p:attrName>
                                        </p:attrNameLst>
                                      </p:cBhvr>
                                      <p:tavLst>
                                        <p:tav tm="0" fmla="#ppt_w*sin(2.5*pi*$)">
                                          <p:val>
                                            <p:fltVal val="0"/>
                                          </p:val>
                                        </p:tav>
                                        <p:tav tm="100000">
                                          <p:val>
                                            <p:fltVal val="1"/>
                                          </p:val>
                                        </p:tav>
                                      </p:tavLst>
                                    </p:anim>
                                    <p:anim calcmode="lin" valueType="num">
                                      <p:cBhvr>
                                        <p:cTn id="24" dur="500" fill="hold"/>
                                        <p:tgtEl>
                                          <p:spTgt spid="131"/>
                                        </p:tgtEl>
                                        <p:attrNameLst>
                                          <p:attrName>ppt_h</p:attrName>
                                        </p:attrNameLst>
                                      </p:cBhvr>
                                      <p:tavLst>
                                        <p:tav tm="0">
                                          <p:val>
                                            <p:strVal val="#ppt_h"/>
                                          </p:val>
                                        </p:tav>
                                        <p:tav tm="100000">
                                          <p:val>
                                            <p:strVal val="#ppt_h"/>
                                          </p:val>
                                        </p:tav>
                                      </p:tavLst>
                                    </p:anim>
                                  </p:childTnLst>
                                </p:cTn>
                              </p:par>
                              <p:par>
                                <p:cTn id="25" presetID="10" presetClass="entr" presetSubtype="0" fill="hold" grpId="0" nodeType="withEffect">
                                  <p:stCondLst>
                                    <p:cond delay="0"/>
                                  </p:stCondLst>
                                  <p:childTnLst>
                                    <p:set>
                                      <p:cBhvr>
                                        <p:cTn id="26" dur="1" fill="hold">
                                          <p:stCondLst>
                                            <p:cond delay="0"/>
                                          </p:stCondLst>
                                        </p:cTn>
                                        <p:tgtEl>
                                          <p:spTgt spid="142"/>
                                        </p:tgtEl>
                                        <p:attrNameLst>
                                          <p:attrName>style.visibility</p:attrName>
                                        </p:attrNameLst>
                                      </p:cBhvr>
                                      <p:to>
                                        <p:strVal val="visible"/>
                                      </p:to>
                                    </p:set>
                                    <p:animEffect transition="in" filter="fade">
                                      <p:cBhvr>
                                        <p:cTn id="27" dur="500"/>
                                        <p:tgtEl>
                                          <p:spTgt spid="14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41"/>
                                        </p:tgtEl>
                                        <p:attrNameLst>
                                          <p:attrName>style.visibility</p:attrName>
                                        </p:attrNameLst>
                                      </p:cBhvr>
                                      <p:to>
                                        <p:strVal val="visible"/>
                                      </p:to>
                                    </p:set>
                                    <p:animEffect transition="in" filter="fade">
                                      <p:cBhvr>
                                        <p:cTn id="30" dur="500"/>
                                        <p:tgtEl>
                                          <p:spTgt spid="14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40"/>
                                        </p:tgtEl>
                                        <p:attrNameLst>
                                          <p:attrName>style.visibility</p:attrName>
                                        </p:attrNameLst>
                                      </p:cBhvr>
                                      <p:to>
                                        <p:strVal val="visible"/>
                                      </p:to>
                                    </p:set>
                                    <p:animEffect transition="in" filter="fade">
                                      <p:cBhvr>
                                        <p:cTn id="33" dur="500"/>
                                        <p:tgtEl>
                                          <p:spTgt spid="14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3"/>
                                        </p:tgtEl>
                                        <p:attrNameLst>
                                          <p:attrName>style.visibility</p:attrName>
                                        </p:attrNameLst>
                                      </p:cBhvr>
                                      <p:to>
                                        <p:strVal val="visible"/>
                                      </p:to>
                                    </p:set>
                                    <p:animEffect transition="in" filter="fade">
                                      <p:cBhvr>
                                        <p:cTn id="36" dur="500"/>
                                        <p:tgtEl>
                                          <p:spTgt spid="143"/>
                                        </p:tgtEl>
                                      </p:cBhvr>
                                    </p:animEffect>
                                  </p:childTnLst>
                                </p:cTn>
                              </p:par>
                            </p:childTnLst>
                          </p:cTn>
                        </p:par>
                        <p:par>
                          <p:cTn id="37" fill="hold">
                            <p:stCondLst>
                              <p:cond delay="1500"/>
                            </p:stCondLst>
                            <p:childTnLst>
                              <p:par>
                                <p:cTn id="38" presetID="22" presetClass="entr" presetSubtype="8" fill="hold" grpId="0" nodeType="afterEffect">
                                  <p:stCondLst>
                                    <p:cond delay="0"/>
                                  </p:stCondLst>
                                  <p:childTnLst>
                                    <p:set>
                                      <p:cBhvr>
                                        <p:cTn id="39" dur="1" fill="hold">
                                          <p:stCondLst>
                                            <p:cond delay="0"/>
                                          </p:stCondLst>
                                        </p:cTn>
                                        <p:tgtEl>
                                          <p:spTgt spid="132"/>
                                        </p:tgtEl>
                                        <p:attrNameLst>
                                          <p:attrName>style.visibility</p:attrName>
                                        </p:attrNameLst>
                                      </p:cBhvr>
                                      <p:to>
                                        <p:strVal val="visible"/>
                                      </p:to>
                                    </p:set>
                                    <p:animEffect transition="in" filter="wipe(left)">
                                      <p:cBhvr>
                                        <p:cTn id="40" dur="500"/>
                                        <p:tgtEl>
                                          <p:spTgt spid="132"/>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133"/>
                                        </p:tgtEl>
                                        <p:attrNameLst>
                                          <p:attrName>style.visibility</p:attrName>
                                        </p:attrNameLst>
                                      </p:cBhvr>
                                      <p:to>
                                        <p:strVal val="visible"/>
                                      </p:to>
                                    </p:set>
                                    <p:animEffect transition="in" filter="wipe(left)">
                                      <p:cBhvr>
                                        <p:cTn id="43" dur="500"/>
                                        <p:tgtEl>
                                          <p:spTgt spid="133"/>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34"/>
                                        </p:tgtEl>
                                        <p:attrNameLst>
                                          <p:attrName>style.visibility</p:attrName>
                                        </p:attrNameLst>
                                      </p:cBhvr>
                                      <p:to>
                                        <p:strVal val="visible"/>
                                      </p:to>
                                    </p:set>
                                    <p:animEffect transition="in" filter="wipe(left)">
                                      <p:cBhvr>
                                        <p:cTn id="46" dur="500"/>
                                        <p:tgtEl>
                                          <p:spTgt spid="134"/>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135"/>
                                        </p:tgtEl>
                                        <p:attrNameLst>
                                          <p:attrName>style.visibility</p:attrName>
                                        </p:attrNameLst>
                                      </p:cBhvr>
                                      <p:to>
                                        <p:strVal val="visible"/>
                                      </p:to>
                                    </p:set>
                                    <p:animEffect transition="in" filter="wipe(left)">
                                      <p:cBhvr>
                                        <p:cTn id="49" dur="500"/>
                                        <p:tgtEl>
                                          <p:spTgt spid="135"/>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136"/>
                                        </p:tgtEl>
                                        <p:attrNameLst>
                                          <p:attrName>style.visibility</p:attrName>
                                        </p:attrNameLst>
                                      </p:cBhvr>
                                      <p:to>
                                        <p:strVal val="visible"/>
                                      </p:to>
                                    </p:set>
                                    <p:animEffect transition="in" filter="wipe(left)">
                                      <p:cBhvr>
                                        <p:cTn id="52" dur="500"/>
                                        <p:tgtEl>
                                          <p:spTgt spid="136"/>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37"/>
                                        </p:tgtEl>
                                        <p:attrNameLst>
                                          <p:attrName>style.visibility</p:attrName>
                                        </p:attrNameLst>
                                      </p:cBhvr>
                                      <p:to>
                                        <p:strVal val="visible"/>
                                      </p:to>
                                    </p:set>
                                    <p:animEffect transition="in" filter="wipe(left)">
                                      <p:cBhvr>
                                        <p:cTn id="55" dur="500"/>
                                        <p:tgtEl>
                                          <p:spTgt spid="137"/>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138"/>
                                        </p:tgtEl>
                                        <p:attrNameLst>
                                          <p:attrName>style.visibility</p:attrName>
                                        </p:attrNameLst>
                                      </p:cBhvr>
                                      <p:to>
                                        <p:strVal val="visible"/>
                                      </p:to>
                                    </p:set>
                                    <p:animEffect transition="in" filter="wipe(left)">
                                      <p:cBhvr>
                                        <p:cTn id="58" dur="500"/>
                                        <p:tgtEl>
                                          <p:spTgt spid="138"/>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139"/>
                                        </p:tgtEl>
                                        <p:attrNameLst>
                                          <p:attrName>style.visibility</p:attrName>
                                        </p:attrNameLst>
                                      </p:cBhvr>
                                      <p:to>
                                        <p:strVal val="visible"/>
                                      </p:to>
                                    </p:set>
                                    <p:animEffect transition="in" filter="wipe(left)">
                                      <p:cBhvr>
                                        <p:cTn id="61" dur="500"/>
                                        <p:tgtEl>
                                          <p:spTgt spid="1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animBg="1"/>
      <p:bldP spid="129" grpId="0" animBg="1"/>
      <p:bldP spid="130" grpId="0" animBg="1"/>
      <p:bldP spid="131" grpId="0" animBg="1"/>
      <p:bldP spid="132" grpId="0"/>
      <p:bldP spid="133" grpId="0"/>
      <p:bldP spid="134" grpId="0"/>
      <p:bldP spid="135" grpId="0"/>
      <p:bldP spid="136" grpId="0"/>
      <p:bldP spid="137" grpId="0"/>
      <p:bldP spid="138" grpId="0"/>
      <p:bldP spid="139" grpId="0"/>
      <p:bldP spid="140" grpId="0" animBg="1"/>
      <p:bldP spid="141" grpId="0" animBg="1"/>
      <p:bldP spid="142" grpId="0" animBg="1"/>
      <p:bldP spid="14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63"/>
          <p:cNvGrpSpPr/>
          <p:nvPr/>
        </p:nvGrpSpPr>
        <p:grpSpPr>
          <a:xfrm>
            <a:off x="4999449" y="1709489"/>
            <a:ext cx="2601251" cy="548479"/>
            <a:chOff x="1792812" y="1276468"/>
            <a:chExt cx="2779190" cy="518462"/>
          </a:xfrm>
          <a:solidFill>
            <a:schemeClr val="tx2"/>
          </a:solidFill>
        </p:grpSpPr>
        <p:sp>
          <p:nvSpPr>
            <p:cNvPr id="33" name="Pentagon 65"/>
            <p:cNvSpPr/>
            <p:nvPr/>
          </p:nvSpPr>
          <p:spPr>
            <a:xfrm>
              <a:off x="1792812" y="1276468"/>
              <a:ext cx="2779190" cy="51846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5" dirty="0"/>
            </a:p>
          </p:txBody>
        </p:sp>
        <p:sp>
          <p:nvSpPr>
            <p:cNvPr id="34" name="TextBox 66"/>
            <p:cNvSpPr txBox="1"/>
            <p:nvPr/>
          </p:nvSpPr>
          <p:spPr>
            <a:xfrm>
              <a:off x="3664421" y="1399901"/>
              <a:ext cx="512084" cy="271598"/>
            </a:xfrm>
            <a:prstGeom prst="rect">
              <a:avLst/>
            </a:prstGeom>
            <a:noFill/>
          </p:spPr>
          <p:txBody>
            <a:bodyPr wrap="none" lIns="0" tIns="0" rIns="0" bIns="0" rtlCol="0" anchor="ctr">
              <a:spAutoFit/>
            </a:bodyPr>
            <a:lstStyle/>
            <a:p>
              <a:pPr algn="ctr" defTabSz="1218565">
                <a:spcBef>
                  <a:spcPct val="20000"/>
                </a:spcBef>
                <a:defRPr/>
              </a:pPr>
              <a:r>
                <a:rPr lang="en-US" sz="1865" b="1" dirty="0">
                  <a:solidFill>
                    <a:schemeClr val="bg1"/>
                  </a:solidFill>
                </a:rPr>
                <a:t>80%</a:t>
              </a:r>
              <a:endParaRPr lang="en-US" sz="1865" dirty="0">
                <a:solidFill>
                  <a:schemeClr val="bg1"/>
                </a:solidFill>
              </a:endParaRPr>
            </a:p>
          </p:txBody>
        </p:sp>
      </p:grpSp>
      <p:grpSp>
        <p:nvGrpSpPr>
          <p:cNvPr id="35" name="Group 67"/>
          <p:cNvGrpSpPr/>
          <p:nvPr/>
        </p:nvGrpSpPr>
        <p:grpSpPr>
          <a:xfrm>
            <a:off x="4999545" y="2320486"/>
            <a:ext cx="2115886" cy="548479"/>
            <a:chOff x="1792915" y="2110893"/>
            <a:chExt cx="2260621" cy="518462"/>
          </a:xfrm>
          <a:solidFill>
            <a:schemeClr val="bg2"/>
          </a:solidFill>
        </p:grpSpPr>
        <p:sp>
          <p:nvSpPr>
            <p:cNvPr id="36" name="Pentagon 68"/>
            <p:cNvSpPr/>
            <p:nvPr/>
          </p:nvSpPr>
          <p:spPr>
            <a:xfrm>
              <a:off x="1792915" y="2110893"/>
              <a:ext cx="2260621" cy="51846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5" dirty="0"/>
            </a:p>
          </p:txBody>
        </p:sp>
        <p:sp>
          <p:nvSpPr>
            <p:cNvPr id="43" name="TextBox 86"/>
            <p:cNvSpPr txBox="1"/>
            <p:nvPr/>
          </p:nvSpPr>
          <p:spPr>
            <a:xfrm>
              <a:off x="3157009" y="2237390"/>
              <a:ext cx="512084" cy="271598"/>
            </a:xfrm>
            <a:prstGeom prst="rect">
              <a:avLst/>
            </a:prstGeom>
            <a:noFill/>
          </p:spPr>
          <p:txBody>
            <a:bodyPr wrap="none" lIns="0" tIns="0" rIns="0" bIns="0" rtlCol="0" anchor="ctr">
              <a:spAutoFit/>
            </a:bodyPr>
            <a:lstStyle/>
            <a:p>
              <a:pPr algn="ctr" defTabSz="1218565">
                <a:spcBef>
                  <a:spcPct val="20000"/>
                </a:spcBef>
                <a:defRPr/>
              </a:pPr>
              <a:r>
                <a:rPr lang="en-US" sz="1865" b="1" dirty="0">
                  <a:solidFill>
                    <a:schemeClr val="bg1"/>
                  </a:solidFill>
                </a:rPr>
                <a:t>70%</a:t>
              </a:r>
              <a:endParaRPr lang="en-US" sz="1865" dirty="0">
                <a:solidFill>
                  <a:schemeClr val="bg1"/>
                </a:solidFill>
              </a:endParaRPr>
            </a:p>
          </p:txBody>
        </p:sp>
      </p:grpSp>
      <p:grpSp>
        <p:nvGrpSpPr>
          <p:cNvPr id="44" name="Group 87"/>
          <p:cNvGrpSpPr/>
          <p:nvPr/>
        </p:nvGrpSpPr>
        <p:grpSpPr>
          <a:xfrm>
            <a:off x="5001151" y="2931483"/>
            <a:ext cx="1629012" cy="548479"/>
            <a:chOff x="1794633" y="2975000"/>
            <a:chExt cx="1740443" cy="518462"/>
          </a:xfrm>
          <a:solidFill>
            <a:schemeClr val="accent1"/>
          </a:solidFill>
        </p:grpSpPr>
        <p:sp>
          <p:nvSpPr>
            <p:cNvPr id="50" name="Pentagon 88"/>
            <p:cNvSpPr/>
            <p:nvPr/>
          </p:nvSpPr>
          <p:spPr>
            <a:xfrm>
              <a:off x="1794633" y="2975000"/>
              <a:ext cx="1740443" cy="518462"/>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5" dirty="0"/>
            </a:p>
          </p:txBody>
        </p:sp>
        <p:sp>
          <p:nvSpPr>
            <p:cNvPr id="51" name="TextBox 89"/>
            <p:cNvSpPr txBox="1"/>
            <p:nvPr/>
          </p:nvSpPr>
          <p:spPr>
            <a:xfrm>
              <a:off x="2784347" y="3104696"/>
              <a:ext cx="512084" cy="271598"/>
            </a:xfrm>
            <a:prstGeom prst="rect">
              <a:avLst/>
            </a:prstGeom>
            <a:noFill/>
          </p:spPr>
          <p:txBody>
            <a:bodyPr wrap="none" lIns="0" tIns="0" rIns="0" bIns="0" rtlCol="0" anchor="ctr">
              <a:spAutoFit/>
            </a:bodyPr>
            <a:lstStyle/>
            <a:p>
              <a:pPr algn="ctr" defTabSz="1218565">
                <a:spcBef>
                  <a:spcPct val="20000"/>
                </a:spcBef>
                <a:defRPr/>
              </a:pPr>
              <a:r>
                <a:rPr lang="en-US" sz="1865" b="1" dirty="0">
                  <a:solidFill>
                    <a:schemeClr val="bg1"/>
                  </a:solidFill>
                </a:rPr>
                <a:t>60%</a:t>
              </a:r>
              <a:endParaRPr lang="en-US" sz="1865" dirty="0">
                <a:solidFill>
                  <a:schemeClr val="bg1"/>
                </a:solidFill>
              </a:endParaRPr>
            </a:p>
          </p:txBody>
        </p:sp>
      </p:grpSp>
      <p:grpSp>
        <p:nvGrpSpPr>
          <p:cNvPr id="52" name="Group 90"/>
          <p:cNvGrpSpPr/>
          <p:nvPr/>
        </p:nvGrpSpPr>
        <p:grpSpPr>
          <a:xfrm>
            <a:off x="5001151" y="3542478"/>
            <a:ext cx="1035906" cy="548479"/>
            <a:chOff x="1794632" y="3851318"/>
            <a:chExt cx="1106766" cy="518462"/>
          </a:xfrm>
          <a:solidFill>
            <a:schemeClr val="accent3"/>
          </a:solidFill>
        </p:grpSpPr>
        <p:sp>
          <p:nvSpPr>
            <p:cNvPr id="53" name="Pentagon 91"/>
            <p:cNvSpPr/>
            <p:nvPr/>
          </p:nvSpPr>
          <p:spPr>
            <a:xfrm>
              <a:off x="1794632" y="3851318"/>
              <a:ext cx="1106766" cy="51846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5" dirty="0"/>
            </a:p>
          </p:txBody>
        </p:sp>
        <p:sp>
          <p:nvSpPr>
            <p:cNvPr id="54" name="TextBox 92"/>
            <p:cNvSpPr txBox="1"/>
            <p:nvPr/>
          </p:nvSpPr>
          <p:spPr>
            <a:xfrm>
              <a:off x="2177691" y="3964305"/>
              <a:ext cx="512084" cy="271598"/>
            </a:xfrm>
            <a:prstGeom prst="rect">
              <a:avLst/>
            </a:prstGeom>
            <a:noFill/>
          </p:spPr>
          <p:txBody>
            <a:bodyPr wrap="none" lIns="0" tIns="0" rIns="0" bIns="0" rtlCol="0" anchor="ctr">
              <a:spAutoFit/>
            </a:bodyPr>
            <a:lstStyle/>
            <a:p>
              <a:pPr algn="ctr" defTabSz="1218565">
                <a:spcBef>
                  <a:spcPct val="20000"/>
                </a:spcBef>
                <a:defRPr/>
              </a:pPr>
              <a:r>
                <a:rPr lang="en-US" sz="1865" b="1" dirty="0">
                  <a:solidFill>
                    <a:schemeClr val="bg1"/>
                  </a:solidFill>
                </a:rPr>
                <a:t>40%</a:t>
              </a:r>
              <a:endParaRPr lang="en-US" sz="1865" dirty="0">
                <a:solidFill>
                  <a:schemeClr val="bg1"/>
                </a:solidFill>
              </a:endParaRPr>
            </a:p>
          </p:txBody>
        </p:sp>
      </p:grpSp>
      <p:grpSp>
        <p:nvGrpSpPr>
          <p:cNvPr id="55" name="Group 4"/>
          <p:cNvGrpSpPr>
            <a:grpSpLocks noChangeAspect="1"/>
          </p:cNvGrpSpPr>
          <p:nvPr/>
        </p:nvGrpSpPr>
        <p:grpSpPr bwMode="auto">
          <a:xfrm>
            <a:off x="723864" y="1649943"/>
            <a:ext cx="5084045" cy="3160294"/>
            <a:chOff x="376" y="1148"/>
            <a:chExt cx="2053" cy="1276"/>
          </a:xfrm>
        </p:grpSpPr>
        <p:sp>
          <p:nvSpPr>
            <p:cNvPr id="56" name="AutoShape 3"/>
            <p:cNvSpPr>
              <a:spLocks noChangeAspect="1" noChangeArrowheads="1" noTextEdit="1"/>
            </p:cNvSpPr>
            <p:nvPr/>
          </p:nvSpPr>
          <p:spPr bwMode="auto">
            <a:xfrm>
              <a:off x="376" y="1148"/>
              <a:ext cx="2053" cy="1276"/>
            </a:xfrm>
            <a:prstGeom prst="rect">
              <a:avLst/>
            </a:prstGeom>
            <a:noFill/>
            <a:ln w="9525">
              <a:noFill/>
              <a:miter lim="800000"/>
            </a:ln>
          </p:spPr>
          <p:txBody>
            <a:bodyPr vert="horz" wrap="square" lIns="121920" tIns="60960" rIns="121920" bIns="60960" numCol="1" anchor="t" anchorCtr="0" compatLnSpc="1"/>
            <a:lstStyle/>
            <a:p>
              <a:endParaRPr lang="en-US" sz="3555"/>
            </a:p>
          </p:txBody>
        </p:sp>
        <p:sp>
          <p:nvSpPr>
            <p:cNvPr id="57" name="Freeform 5"/>
            <p:cNvSpPr/>
            <p:nvPr/>
          </p:nvSpPr>
          <p:spPr bwMode="auto">
            <a:xfrm>
              <a:off x="640" y="1150"/>
              <a:ext cx="1525" cy="1002"/>
            </a:xfrm>
            <a:custGeom>
              <a:avLst/>
              <a:gdLst/>
              <a:ahLst/>
              <a:cxnLst>
                <a:cxn ang="0">
                  <a:pos x="33" y="0"/>
                </a:cxn>
                <a:cxn ang="0">
                  <a:pos x="925" y="0"/>
                </a:cxn>
                <a:cxn ang="0">
                  <a:pos x="958" y="33"/>
                </a:cxn>
                <a:cxn ang="0">
                  <a:pos x="958" y="596"/>
                </a:cxn>
                <a:cxn ang="0">
                  <a:pos x="925" y="629"/>
                </a:cxn>
                <a:cxn ang="0">
                  <a:pos x="33" y="629"/>
                </a:cxn>
                <a:cxn ang="0">
                  <a:pos x="0" y="596"/>
                </a:cxn>
                <a:cxn ang="0">
                  <a:pos x="0" y="33"/>
                </a:cxn>
                <a:cxn ang="0">
                  <a:pos x="33" y="0"/>
                </a:cxn>
              </a:cxnLst>
              <a:rect l="0" t="0" r="r" b="b"/>
              <a:pathLst>
                <a:path w="958" h="629">
                  <a:moveTo>
                    <a:pt x="33" y="0"/>
                  </a:moveTo>
                  <a:cubicBezTo>
                    <a:pt x="925" y="0"/>
                    <a:pt x="925" y="0"/>
                    <a:pt x="925" y="0"/>
                  </a:cubicBezTo>
                  <a:cubicBezTo>
                    <a:pt x="943" y="0"/>
                    <a:pt x="958" y="15"/>
                    <a:pt x="958" y="33"/>
                  </a:cubicBezTo>
                  <a:cubicBezTo>
                    <a:pt x="958" y="596"/>
                    <a:pt x="958" y="596"/>
                    <a:pt x="958" y="596"/>
                  </a:cubicBezTo>
                  <a:cubicBezTo>
                    <a:pt x="958" y="614"/>
                    <a:pt x="943" y="629"/>
                    <a:pt x="925" y="629"/>
                  </a:cubicBezTo>
                  <a:cubicBezTo>
                    <a:pt x="33" y="629"/>
                    <a:pt x="33" y="629"/>
                    <a:pt x="33" y="629"/>
                  </a:cubicBezTo>
                  <a:cubicBezTo>
                    <a:pt x="15" y="629"/>
                    <a:pt x="0" y="614"/>
                    <a:pt x="0" y="596"/>
                  </a:cubicBezTo>
                  <a:cubicBezTo>
                    <a:pt x="0" y="33"/>
                    <a:pt x="0" y="33"/>
                    <a:pt x="0" y="33"/>
                  </a:cubicBezTo>
                  <a:cubicBezTo>
                    <a:pt x="0" y="15"/>
                    <a:pt x="15" y="0"/>
                    <a:pt x="33" y="0"/>
                  </a:cubicBezTo>
                  <a:close/>
                </a:path>
              </a:pathLst>
            </a:custGeom>
            <a:solidFill>
              <a:schemeClr val="tx1">
                <a:lumMod val="65000"/>
                <a:lumOff val="35000"/>
              </a:schemeClr>
            </a:solidFill>
            <a:ln w="9525">
              <a:noFill/>
              <a:round/>
            </a:ln>
          </p:spPr>
          <p:txBody>
            <a:bodyPr vert="horz" wrap="square" lIns="121920" tIns="60960" rIns="121920" bIns="60960" numCol="1" anchor="t" anchorCtr="0" compatLnSpc="1"/>
            <a:lstStyle/>
            <a:p>
              <a:endParaRPr lang="en-US" sz="3555"/>
            </a:p>
          </p:txBody>
        </p:sp>
        <p:sp>
          <p:nvSpPr>
            <p:cNvPr id="58" name="Rectangle 6"/>
            <p:cNvSpPr>
              <a:spLocks noChangeArrowheads="1"/>
            </p:cNvSpPr>
            <p:nvPr/>
          </p:nvSpPr>
          <p:spPr bwMode="auto">
            <a:xfrm>
              <a:off x="720" y="1255"/>
              <a:ext cx="1365" cy="732"/>
            </a:xfrm>
            <a:prstGeom prst="rect">
              <a:avLst/>
            </a:prstGeom>
            <a:solidFill>
              <a:schemeClr val="bg1"/>
            </a:solidFill>
            <a:ln w="9525">
              <a:noFill/>
              <a:miter lim="800000"/>
            </a:ln>
          </p:spPr>
          <p:txBody>
            <a:bodyPr vert="horz" wrap="square" lIns="121920" tIns="60960" rIns="121920" bIns="60960" numCol="1" anchor="t" anchorCtr="0" compatLnSpc="1"/>
            <a:lstStyle/>
            <a:p>
              <a:endParaRPr lang="en-US" sz="3555"/>
            </a:p>
          </p:txBody>
        </p:sp>
        <p:sp>
          <p:nvSpPr>
            <p:cNvPr id="59" name="Oval 7"/>
            <p:cNvSpPr>
              <a:spLocks noChangeArrowheads="1"/>
            </p:cNvSpPr>
            <p:nvPr/>
          </p:nvSpPr>
          <p:spPr bwMode="auto">
            <a:xfrm>
              <a:off x="1383" y="1185"/>
              <a:ext cx="39" cy="38"/>
            </a:xfrm>
            <a:prstGeom prst="ellipse">
              <a:avLst/>
            </a:prstGeom>
            <a:solidFill>
              <a:schemeClr val="bg1">
                <a:lumMod val="85000"/>
              </a:schemeClr>
            </a:solidFill>
            <a:ln w="9525">
              <a:noFill/>
              <a:round/>
            </a:ln>
          </p:spPr>
          <p:txBody>
            <a:bodyPr vert="horz" wrap="square" lIns="121920" tIns="60960" rIns="121920" bIns="60960" numCol="1" anchor="t" anchorCtr="0" compatLnSpc="1"/>
            <a:lstStyle/>
            <a:p>
              <a:endParaRPr lang="en-US" sz="3555"/>
            </a:p>
          </p:txBody>
        </p:sp>
        <p:sp>
          <p:nvSpPr>
            <p:cNvPr id="60" name="Rectangle 8"/>
            <p:cNvSpPr>
              <a:spLocks noChangeArrowheads="1"/>
            </p:cNvSpPr>
            <p:nvPr/>
          </p:nvSpPr>
          <p:spPr bwMode="auto">
            <a:xfrm>
              <a:off x="1371" y="2034"/>
              <a:ext cx="63" cy="65"/>
            </a:xfrm>
            <a:prstGeom prst="ellipse">
              <a:avLst/>
            </a:prstGeom>
            <a:solidFill>
              <a:schemeClr val="bg1">
                <a:lumMod val="85000"/>
              </a:schemeClr>
            </a:solidFill>
            <a:ln w="9525">
              <a:noFill/>
              <a:miter lim="800000"/>
            </a:ln>
          </p:spPr>
          <p:txBody>
            <a:bodyPr vert="horz" wrap="square" lIns="121920" tIns="60960" rIns="121920" bIns="60960" numCol="1" anchor="t" anchorCtr="0" compatLnSpc="1"/>
            <a:lstStyle/>
            <a:p>
              <a:endParaRPr lang="en-US" sz="3555"/>
            </a:p>
          </p:txBody>
        </p:sp>
        <p:sp>
          <p:nvSpPr>
            <p:cNvPr id="61" name="Freeform 9"/>
            <p:cNvSpPr/>
            <p:nvPr/>
          </p:nvSpPr>
          <p:spPr bwMode="auto">
            <a:xfrm>
              <a:off x="376" y="2152"/>
              <a:ext cx="2053" cy="173"/>
            </a:xfrm>
            <a:custGeom>
              <a:avLst/>
              <a:gdLst/>
              <a:ahLst/>
              <a:cxnLst>
                <a:cxn ang="0">
                  <a:pos x="264" y="0"/>
                </a:cxn>
                <a:cxn ang="0">
                  <a:pos x="1789" y="0"/>
                </a:cxn>
                <a:cxn ang="0">
                  <a:pos x="2053" y="173"/>
                </a:cxn>
                <a:cxn ang="0">
                  <a:pos x="0" y="173"/>
                </a:cxn>
                <a:cxn ang="0">
                  <a:pos x="264" y="0"/>
                </a:cxn>
              </a:cxnLst>
              <a:rect l="0" t="0" r="r" b="b"/>
              <a:pathLst>
                <a:path w="2053" h="173">
                  <a:moveTo>
                    <a:pt x="264" y="0"/>
                  </a:moveTo>
                  <a:lnTo>
                    <a:pt x="1789" y="0"/>
                  </a:lnTo>
                  <a:lnTo>
                    <a:pt x="2053" y="173"/>
                  </a:lnTo>
                  <a:lnTo>
                    <a:pt x="0" y="173"/>
                  </a:lnTo>
                  <a:lnTo>
                    <a:pt x="264" y="0"/>
                  </a:lnTo>
                  <a:close/>
                </a:path>
              </a:pathLst>
            </a:custGeom>
            <a:solidFill>
              <a:schemeClr val="tx1">
                <a:lumMod val="75000"/>
                <a:lumOff val="25000"/>
              </a:schemeClr>
            </a:solidFill>
            <a:ln w="9525">
              <a:noFill/>
              <a:round/>
            </a:ln>
          </p:spPr>
          <p:txBody>
            <a:bodyPr vert="horz" wrap="square" lIns="121920" tIns="60960" rIns="121920" bIns="60960" numCol="1" anchor="t" anchorCtr="0" compatLnSpc="1"/>
            <a:lstStyle/>
            <a:p>
              <a:endParaRPr lang="en-US" sz="3555"/>
            </a:p>
          </p:txBody>
        </p:sp>
        <p:sp>
          <p:nvSpPr>
            <p:cNvPr id="62" name="Freeform 10"/>
            <p:cNvSpPr/>
            <p:nvPr/>
          </p:nvSpPr>
          <p:spPr bwMode="auto">
            <a:xfrm>
              <a:off x="376" y="2325"/>
              <a:ext cx="2053" cy="97"/>
            </a:xfrm>
            <a:custGeom>
              <a:avLst/>
              <a:gdLst/>
              <a:ahLst/>
              <a:cxnLst>
                <a:cxn ang="0">
                  <a:pos x="0" y="0"/>
                </a:cxn>
                <a:cxn ang="0">
                  <a:pos x="1290" y="0"/>
                </a:cxn>
                <a:cxn ang="0">
                  <a:pos x="1290" y="38"/>
                </a:cxn>
                <a:cxn ang="0">
                  <a:pos x="1266" y="61"/>
                </a:cxn>
                <a:cxn ang="0">
                  <a:pos x="24" y="61"/>
                </a:cxn>
                <a:cxn ang="0">
                  <a:pos x="0" y="38"/>
                </a:cxn>
                <a:cxn ang="0">
                  <a:pos x="0" y="0"/>
                </a:cxn>
              </a:cxnLst>
              <a:rect l="0" t="0" r="r" b="b"/>
              <a:pathLst>
                <a:path w="1290" h="61">
                  <a:moveTo>
                    <a:pt x="0" y="0"/>
                  </a:moveTo>
                  <a:cubicBezTo>
                    <a:pt x="1290" y="0"/>
                    <a:pt x="1290" y="0"/>
                    <a:pt x="1290" y="0"/>
                  </a:cubicBezTo>
                  <a:cubicBezTo>
                    <a:pt x="1290" y="38"/>
                    <a:pt x="1290" y="38"/>
                    <a:pt x="1290" y="38"/>
                  </a:cubicBezTo>
                  <a:cubicBezTo>
                    <a:pt x="1290" y="51"/>
                    <a:pt x="1280" y="61"/>
                    <a:pt x="1266" y="61"/>
                  </a:cubicBezTo>
                  <a:cubicBezTo>
                    <a:pt x="24" y="61"/>
                    <a:pt x="24" y="61"/>
                    <a:pt x="24" y="61"/>
                  </a:cubicBezTo>
                  <a:cubicBezTo>
                    <a:pt x="11" y="61"/>
                    <a:pt x="0" y="51"/>
                    <a:pt x="0" y="38"/>
                  </a:cubicBezTo>
                  <a:lnTo>
                    <a:pt x="0" y="0"/>
                  </a:lnTo>
                  <a:close/>
                </a:path>
              </a:pathLst>
            </a:custGeom>
            <a:solidFill>
              <a:schemeClr val="tx1">
                <a:lumMod val="75000"/>
                <a:lumOff val="25000"/>
              </a:schemeClr>
            </a:solidFill>
            <a:ln w="9525">
              <a:noFill/>
              <a:round/>
            </a:ln>
          </p:spPr>
          <p:txBody>
            <a:bodyPr vert="horz" wrap="square" lIns="121920" tIns="60960" rIns="121920" bIns="60960" numCol="1" anchor="t" anchorCtr="0" compatLnSpc="1"/>
            <a:lstStyle/>
            <a:p>
              <a:endParaRPr lang="en-US" sz="3555"/>
            </a:p>
          </p:txBody>
        </p:sp>
        <p:sp>
          <p:nvSpPr>
            <p:cNvPr id="63" name="Rectangle 11"/>
            <p:cNvSpPr>
              <a:spLocks noChangeArrowheads="1"/>
            </p:cNvSpPr>
            <p:nvPr/>
          </p:nvSpPr>
          <p:spPr bwMode="auto">
            <a:xfrm>
              <a:off x="1196" y="2376"/>
              <a:ext cx="413" cy="27"/>
            </a:xfrm>
            <a:prstGeom prst="roundRect">
              <a:avLst/>
            </a:prstGeom>
            <a:solidFill>
              <a:srgbClr val="707071"/>
            </a:solidFill>
            <a:ln w="9525">
              <a:noFill/>
              <a:miter lim="800000"/>
            </a:ln>
          </p:spPr>
          <p:txBody>
            <a:bodyPr vert="horz" wrap="square" lIns="121920" tIns="60960" rIns="121920" bIns="60960" numCol="1" anchor="t" anchorCtr="0" compatLnSpc="1"/>
            <a:lstStyle/>
            <a:p>
              <a:endParaRPr lang="en-US" sz="3555"/>
            </a:p>
          </p:txBody>
        </p:sp>
        <p:sp>
          <p:nvSpPr>
            <p:cNvPr id="64" name="Rectangle 12"/>
            <p:cNvSpPr>
              <a:spLocks noChangeArrowheads="1"/>
            </p:cNvSpPr>
            <p:nvPr/>
          </p:nvSpPr>
          <p:spPr bwMode="auto">
            <a:xfrm>
              <a:off x="376" y="2325"/>
              <a:ext cx="2053" cy="30"/>
            </a:xfrm>
            <a:prstGeom prst="rect">
              <a:avLst/>
            </a:prstGeom>
            <a:solidFill>
              <a:schemeClr val="bg1">
                <a:lumMod val="85000"/>
              </a:schemeClr>
            </a:solidFill>
            <a:ln w="9525">
              <a:noFill/>
              <a:miter lim="800000"/>
            </a:ln>
          </p:spPr>
          <p:txBody>
            <a:bodyPr vert="horz" wrap="square" lIns="121920" tIns="60960" rIns="121920" bIns="60960" numCol="1" anchor="t" anchorCtr="0" compatLnSpc="1"/>
            <a:lstStyle/>
            <a:p>
              <a:endParaRPr lang="en-US" sz="3555"/>
            </a:p>
          </p:txBody>
        </p:sp>
      </p:grpSp>
      <p:cxnSp>
        <p:nvCxnSpPr>
          <p:cNvPr id="71" name="Straight Connector 101"/>
          <p:cNvCxnSpPr/>
          <p:nvPr/>
        </p:nvCxnSpPr>
        <p:spPr>
          <a:xfrm>
            <a:off x="1043633" y="5199015"/>
            <a:ext cx="10104736"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nvGrpSpPr>
          <p:cNvPr id="75" name="Group 281"/>
          <p:cNvGrpSpPr/>
          <p:nvPr/>
        </p:nvGrpSpPr>
        <p:grpSpPr>
          <a:xfrm>
            <a:off x="1721599" y="2058550"/>
            <a:ext cx="3075206" cy="1530449"/>
            <a:chOff x="538789" y="1131575"/>
            <a:chExt cx="5819028" cy="2895601"/>
          </a:xfrm>
          <a:solidFill>
            <a:schemeClr val="bg1">
              <a:lumMod val="65000"/>
            </a:schemeClr>
          </a:solidFill>
        </p:grpSpPr>
        <p:grpSp>
          <p:nvGrpSpPr>
            <p:cNvPr id="76" name="Group 106"/>
            <p:cNvGrpSpPr/>
            <p:nvPr/>
          </p:nvGrpSpPr>
          <p:grpSpPr>
            <a:xfrm>
              <a:off x="2984512" y="2355983"/>
              <a:ext cx="1110006" cy="1241414"/>
              <a:chOff x="4097338" y="2217738"/>
              <a:chExt cx="1139825" cy="1274763"/>
            </a:xfrm>
            <a:grpFill/>
          </p:grpSpPr>
          <p:sp>
            <p:nvSpPr>
              <p:cNvPr id="268" name="Freeform 5"/>
              <p:cNvSpPr/>
              <p:nvPr/>
            </p:nvSpPr>
            <p:spPr bwMode="auto">
              <a:xfrm>
                <a:off x="5102225" y="3086100"/>
                <a:ext cx="120650" cy="233363"/>
              </a:xfrm>
              <a:custGeom>
                <a:avLst/>
                <a:gdLst/>
                <a:ahLst/>
                <a:cxnLst>
                  <a:cxn ang="0">
                    <a:pos x="9" y="114"/>
                  </a:cxn>
                  <a:cxn ang="0">
                    <a:pos x="18" y="94"/>
                  </a:cxn>
                  <a:cxn ang="0">
                    <a:pos x="11" y="71"/>
                  </a:cxn>
                  <a:cxn ang="0">
                    <a:pos x="40" y="43"/>
                  </a:cxn>
                  <a:cxn ang="0">
                    <a:pos x="71" y="13"/>
                  </a:cxn>
                  <a:cxn ang="0">
                    <a:pos x="73" y="0"/>
                  </a:cxn>
                  <a:cxn ang="0">
                    <a:pos x="91" y="42"/>
                  </a:cxn>
                  <a:cxn ang="0">
                    <a:pos x="91" y="49"/>
                  </a:cxn>
                  <a:cxn ang="0">
                    <a:pos x="84" y="47"/>
                  </a:cxn>
                  <a:cxn ang="0">
                    <a:pos x="64" y="126"/>
                  </a:cxn>
                  <a:cxn ang="0">
                    <a:pos x="25" y="175"/>
                  </a:cxn>
                  <a:cxn ang="0">
                    <a:pos x="5" y="151"/>
                  </a:cxn>
                  <a:cxn ang="0">
                    <a:pos x="5" y="140"/>
                  </a:cxn>
                  <a:cxn ang="0">
                    <a:pos x="0" y="122"/>
                  </a:cxn>
                  <a:cxn ang="0">
                    <a:pos x="9" y="114"/>
                  </a:cxn>
                </a:cxnLst>
                <a:rect l="0" t="0" r="r" b="b"/>
                <a:pathLst>
                  <a:path w="91" h="175">
                    <a:moveTo>
                      <a:pt x="9" y="114"/>
                    </a:moveTo>
                    <a:cubicBezTo>
                      <a:pt x="9" y="114"/>
                      <a:pt x="18" y="95"/>
                      <a:pt x="18" y="94"/>
                    </a:cubicBezTo>
                    <a:cubicBezTo>
                      <a:pt x="18" y="89"/>
                      <a:pt x="11" y="78"/>
                      <a:pt x="11" y="71"/>
                    </a:cubicBezTo>
                    <a:cubicBezTo>
                      <a:pt x="11" y="49"/>
                      <a:pt x="27" y="50"/>
                      <a:pt x="40" y="43"/>
                    </a:cubicBezTo>
                    <a:cubicBezTo>
                      <a:pt x="50" y="37"/>
                      <a:pt x="64" y="20"/>
                      <a:pt x="71" y="13"/>
                    </a:cubicBezTo>
                    <a:cubicBezTo>
                      <a:pt x="73" y="11"/>
                      <a:pt x="72" y="4"/>
                      <a:pt x="73" y="0"/>
                    </a:cubicBezTo>
                    <a:cubicBezTo>
                      <a:pt x="88" y="2"/>
                      <a:pt x="87" y="31"/>
                      <a:pt x="91" y="42"/>
                    </a:cubicBezTo>
                    <a:cubicBezTo>
                      <a:pt x="91" y="49"/>
                      <a:pt x="91" y="49"/>
                      <a:pt x="91" y="49"/>
                    </a:cubicBezTo>
                    <a:cubicBezTo>
                      <a:pt x="89" y="48"/>
                      <a:pt x="85" y="47"/>
                      <a:pt x="84" y="47"/>
                    </a:cubicBezTo>
                    <a:cubicBezTo>
                      <a:pt x="84" y="79"/>
                      <a:pt x="74" y="101"/>
                      <a:pt x="64" y="126"/>
                    </a:cubicBezTo>
                    <a:cubicBezTo>
                      <a:pt x="56" y="146"/>
                      <a:pt x="52" y="175"/>
                      <a:pt x="25" y="175"/>
                    </a:cubicBezTo>
                    <a:cubicBezTo>
                      <a:pt x="14" y="175"/>
                      <a:pt x="5" y="163"/>
                      <a:pt x="5" y="151"/>
                    </a:cubicBezTo>
                    <a:cubicBezTo>
                      <a:pt x="5" y="145"/>
                      <a:pt x="6" y="143"/>
                      <a:pt x="5" y="140"/>
                    </a:cubicBezTo>
                    <a:cubicBezTo>
                      <a:pt x="0" y="136"/>
                      <a:pt x="0" y="129"/>
                      <a:pt x="0" y="122"/>
                    </a:cubicBezTo>
                    <a:cubicBezTo>
                      <a:pt x="0" y="121"/>
                      <a:pt x="8" y="114"/>
                      <a:pt x="9" y="11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69" name="Freeform 6"/>
              <p:cNvSpPr/>
              <p:nvPr/>
            </p:nvSpPr>
            <p:spPr bwMode="auto">
              <a:xfrm>
                <a:off x="4097338" y="2217738"/>
                <a:ext cx="1139825" cy="1274763"/>
              </a:xfrm>
              <a:custGeom>
                <a:avLst/>
                <a:gdLst/>
                <a:ahLst/>
                <a:cxnLst>
                  <a:cxn ang="0">
                    <a:pos x="499" y="66"/>
                  </a:cxn>
                  <a:cxn ang="0">
                    <a:pos x="527" y="81"/>
                  </a:cxn>
                  <a:cxn ang="0">
                    <a:pos x="609" y="86"/>
                  </a:cxn>
                  <a:cxn ang="0">
                    <a:pos x="644" y="89"/>
                  </a:cxn>
                  <a:cxn ang="0">
                    <a:pos x="644" y="136"/>
                  </a:cxn>
                  <a:cxn ang="0">
                    <a:pos x="620" y="115"/>
                  </a:cxn>
                  <a:cxn ang="0">
                    <a:pos x="679" y="223"/>
                  </a:cxn>
                  <a:cxn ang="0">
                    <a:pos x="699" y="267"/>
                  </a:cxn>
                  <a:cxn ang="0">
                    <a:pos x="730" y="310"/>
                  </a:cxn>
                  <a:cxn ang="0">
                    <a:pos x="755" y="348"/>
                  </a:cxn>
                  <a:cxn ang="0">
                    <a:pos x="787" y="359"/>
                  </a:cxn>
                  <a:cxn ang="0">
                    <a:pos x="853" y="346"/>
                  </a:cxn>
                  <a:cxn ang="0">
                    <a:pos x="826" y="425"/>
                  </a:cxn>
                  <a:cxn ang="0">
                    <a:pos x="719" y="541"/>
                  </a:cxn>
                  <a:cxn ang="0">
                    <a:pos x="708" y="600"/>
                  </a:cxn>
                  <a:cxn ang="0">
                    <a:pos x="721" y="638"/>
                  </a:cxn>
                  <a:cxn ang="0">
                    <a:pos x="720" y="676"/>
                  </a:cxn>
                  <a:cxn ang="0">
                    <a:pos x="660" y="745"/>
                  </a:cxn>
                  <a:cxn ang="0">
                    <a:pos x="659" y="788"/>
                  </a:cxn>
                  <a:cxn ang="0">
                    <a:pos x="643" y="816"/>
                  </a:cxn>
                  <a:cxn ang="0">
                    <a:pos x="627" y="846"/>
                  </a:cxn>
                  <a:cxn ang="0">
                    <a:pos x="592" y="902"/>
                  </a:cxn>
                  <a:cxn ang="0">
                    <a:pos x="538" y="946"/>
                  </a:cxn>
                  <a:cxn ang="0">
                    <a:pos x="512" y="944"/>
                  </a:cxn>
                  <a:cxn ang="0">
                    <a:pos x="452" y="949"/>
                  </a:cxn>
                  <a:cxn ang="0">
                    <a:pos x="440" y="929"/>
                  </a:cxn>
                  <a:cxn ang="0">
                    <a:pos x="431" y="893"/>
                  </a:cxn>
                  <a:cxn ang="0">
                    <a:pos x="395" y="789"/>
                  </a:cxn>
                  <a:cxn ang="0">
                    <a:pos x="360" y="708"/>
                  </a:cxn>
                  <a:cxn ang="0">
                    <a:pos x="382" y="621"/>
                  </a:cxn>
                  <a:cxn ang="0">
                    <a:pos x="364" y="558"/>
                  </a:cxn>
                  <a:cxn ang="0">
                    <a:pos x="337" y="490"/>
                  </a:cxn>
                  <a:cxn ang="0">
                    <a:pos x="342" y="461"/>
                  </a:cxn>
                  <a:cxn ang="0">
                    <a:pos x="295" y="443"/>
                  </a:cxn>
                  <a:cxn ang="0">
                    <a:pos x="206" y="433"/>
                  </a:cxn>
                  <a:cxn ang="0">
                    <a:pos x="164" y="434"/>
                  </a:cxn>
                  <a:cxn ang="0">
                    <a:pos x="109" y="439"/>
                  </a:cxn>
                  <a:cxn ang="0">
                    <a:pos x="40" y="369"/>
                  </a:cxn>
                  <a:cxn ang="0">
                    <a:pos x="7" y="338"/>
                  </a:cxn>
                  <a:cxn ang="0">
                    <a:pos x="7" y="324"/>
                  </a:cxn>
                  <a:cxn ang="0">
                    <a:pos x="18" y="269"/>
                  </a:cxn>
                  <a:cxn ang="0">
                    <a:pos x="22" y="199"/>
                  </a:cxn>
                  <a:cxn ang="0">
                    <a:pos x="77" y="132"/>
                  </a:cxn>
                  <a:cxn ang="0">
                    <a:pos x="104" y="77"/>
                  </a:cxn>
                  <a:cxn ang="0">
                    <a:pos x="141" y="36"/>
                  </a:cxn>
                  <a:cxn ang="0">
                    <a:pos x="187" y="35"/>
                  </a:cxn>
                  <a:cxn ang="0">
                    <a:pos x="273" y="6"/>
                  </a:cxn>
                  <a:cxn ang="0">
                    <a:pos x="307" y="4"/>
                  </a:cxn>
                  <a:cxn ang="0">
                    <a:pos x="338" y="0"/>
                  </a:cxn>
                  <a:cxn ang="0">
                    <a:pos x="358" y="6"/>
                  </a:cxn>
                  <a:cxn ang="0">
                    <a:pos x="357" y="27"/>
                  </a:cxn>
                  <a:cxn ang="0">
                    <a:pos x="371" y="64"/>
                  </a:cxn>
                  <a:cxn ang="0">
                    <a:pos x="455" y="100"/>
                  </a:cxn>
                  <a:cxn ang="0">
                    <a:pos x="464" y="84"/>
                  </a:cxn>
                  <a:cxn ang="0">
                    <a:pos x="490" y="66"/>
                  </a:cxn>
                </a:cxnLst>
                <a:rect l="0" t="0" r="r" b="b"/>
                <a:pathLst>
                  <a:path w="856" h="957">
                    <a:moveTo>
                      <a:pt x="490" y="66"/>
                    </a:moveTo>
                    <a:cubicBezTo>
                      <a:pt x="499" y="66"/>
                      <a:pt x="499" y="66"/>
                      <a:pt x="499" y="66"/>
                    </a:cubicBezTo>
                    <a:cubicBezTo>
                      <a:pt x="499" y="73"/>
                      <a:pt x="504" y="74"/>
                      <a:pt x="506" y="77"/>
                    </a:cubicBezTo>
                    <a:cubicBezTo>
                      <a:pt x="510" y="82"/>
                      <a:pt x="520" y="78"/>
                      <a:pt x="527" y="81"/>
                    </a:cubicBezTo>
                    <a:cubicBezTo>
                      <a:pt x="541" y="86"/>
                      <a:pt x="561" y="93"/>
                      <a:pt x="576" y="93"/>
                    </a:cubicBezTo>
                    <a:cubicBezTo>
                      <a:pt x="591" y="93"/>
                      <a:pt x="595" y="86"/>
                      <a:pt x="609" y="86"/>
                    </a:cubicBezTo>
                    <a:cubicBezTo>
                      <a:pt x="617" y="86"/>
                      <a:pt x="622" y="92"/>
                      <a:pt x="632" y="92"/>
                    </a:cubicBezTo>
                    <a:cubicBezTo>
                      <a:pt x="638" y="92"/>
                      <a:pt x="638" y="90"/>
                      <a:pt x="644" y="89"/>
                    </a:cubicBezTo>
                    <a:cubicBezTo>
                      <a:pt x="647" y="96"/>
                      <a:pt x="653" y="102"/>
                      <a:pt x="653" y="111"/>
                    </a:cubicBezTo>
                    <a:cubicBezTo>
                      <a:pt x="653" y="115"/>
                      <a:pt x="646" y="131"/>
                      <a:pt x="644" y="136"/>
                    </a:cubicBezTo>
                    <a:cubicBezTo>
                      <a:pt x="635" y="135"/>
                      <a:pt x="627" y="115"/>
                      <a:pt x="620" y="107"/>
                    </a:cubicBezTo>
                    <a:cubicBezTo>
                      <a:pt x="620" y="115"/>
                      <a:pt x="620" y="115"/>
                      <a:pt x="620" y="115"/>
                    </a:cubicBezTo>
                    <a:cubicBezTo>
                      <a:pt x="662" y="189"/>
                      <a:pt x="662" y="189"/>
                      <a:pt x="662" y="189"/>
                    </a:cubicBezTo>
                    <a:cubicBezTo>
                      <a:pt x="659" y="198"/>
                      <a:pt x="673" y="218"/>
                      <a:pt x="679" y="223"/>
                    </a:cubicBezTo>
                    <a:cubicBezTo>
                      <a:pt x="679" y="246"/>
                      <a:pt x="679" y="246"/>
                      <a:pt x="679" y="246"/>
                    </a:cubicBezTo>
                    <a:cubicBezTo>
                      <a:pt x="684" y="258"/>
                      <a:pt x="692" y="258"/>
                      <a:pt x="699" y="267"/>
                    </a:cubicBezTo>
                    <a:cubicBezTo>
                      <a:pt x="707" y="278"/>
                      <a:pt x="702" y="289"/>
                      <a:pt x="710" y="297"/>
                    </a:cubicBezTo>
                    <a:cubicBezTo>
                      <a:pt x="717" y="304"/>
                      <a:pt x="722" y="305"/>
                      <a:pt x="730" y="310"/>
                    </a:cubicBezTo>
                    <a:cubicBezTo>
                      <a:pt x="737" y="316"/>
                      <a:pt x="741" y="334"/>
                      <a:pt x="755" y="334"/>
                    </a:cubicBezTo>
                    <a:cubicBezTo>
                      <a:pt x="755" y="341"/>
                      <a:pt x="759" y="343"/>
                      <a:pt x="755" y="348"/>
                    </a:cubicBezTo>
                    <a:cubicBezTo>
                      <a:pt x="761" y="352"/>
                      <a:pt x="767" y="366"/>
                      <a:pt x="774" y="366"/>
                    </a:cubicBezTo>
                    <a:cubicBezTo>
                      <a:pt x="781" y="366"/>
                      <a:pt x="782" y="361"/>
                      <a:pt x="787" y="359"/>
                    </a:cubicBezTo>
                    <a:cubicBezTo>
                      <a:pt x="794" y="357"/>
                      <a:pt x="798" y="360"/>
                      <a:pt x="805" y="359"/>
                    </a:cubicBezTo>
                    <a:cubicBezTo>
                      <a:pt x="822" y="356"/>
                      <a:pt x="838" y="350"/>
                      <a:pt x="853" y="346"/>
                    </a:cubicBezTo>
                    <a:cubicBezTo>
                      <a:pt x="855" y="348"/>
                      <a:pt x="856" y="350"/>
                      <a:pt x="856" y="352"/>
                    </a:cubicBezTo>
                    <a:cubicBezTo>
                      <a:pt x="856" y="377"/>
                      <a:pt x="837" y="410"/>
                      <a:pt x="826" y="425"/>
                    </a:cubicBezTo>
                    <a:cubicBezTo>
                      <a:pt x="812" y="443"/>
                      <a:pt x="807" y="459"/>
                      <a:pt x="790" y="471"/>
                    </a:cubicBezTo>
                    <a:cubicBezTo>
                      <a:pt x="761" y="494"/>
                      <a:pt x="730" y="501"/>
                      <a:pt x="719" y="541"/>
                    </a:cubicBezTo>
                    <a:cubicBezTo>
                      <a:pt x="716" y="552"/>
                      <a:pt x="704" y="555"/>
                      <a:pt x="704" y="567"/>
                    </a:cubicBezTo>
                    <a:cubicBezTo>
                      <a:pt x="704" y="581"/>
                      <a:pt x="708" y="587"/>
                      <a:pt x="708" y="600"/>
                    </a:cubicBezTo>
                    <a:cubicBezTo>
                      <a:pt x="708" y="615"/>
                      <a:pt x="724" y="623"/>
                      <a:pt x="724" y="631"/>
                    </a:cubicBezTo>
                    <a:cubicBezTo>
                      <a:pt x="724" y="634"/>
                      <a:pt x="722" y="637"/>
                      <a:pt x="721" y="638"/>
                    </a:cubicBezTo>
                    <a:cubicBezTo>
                      <a:pt x="721" y="649"/>
                      <a:pt x="721" y="649"/>
                      <a:pt x="721" y="649"/>
                    </a:cubicBezTo>
                    <a:cubicBezTo>
                      <a:pt x="721" y="656"/>
                      <a:pt x="720" y="664"/>
                      <a:pt x="720" y="676"/>
                    </a:cubicBezTo>
                    <a:cubicBezTo>
                      <a:pt x="722" y="679"/>
                      <a:pt x="723" y="682"/>
                      <a:pt x="723" y="685"/>
                    </a:cubicBezTo>
                    <a:cubicBezTo>
                      <a:pt x="723" y="720"/>
                      <a:pt x="665" y="716"/>
                      <a:pt x="660" y="745"/>
                    </a:cubicBezTo>
                    <a:cubicBezTo>
                      <a:pt x="654" y="746"/>
                      <a:pt x="647" y="753"/>
                      <a:pt x="647" y="758"/>
                    </a:cubicBezTo>
                    <a:cubicBezTo>
                      <a:pt x="647" y="768"/>
                      <a:pt x="659" y="774"/>
                      <a:pt x="659" y="788"/>
                    </a:cubicBezTo>
                    <a:cubicBezTo>
                      <a:pt x="659" y="795"/>
                      <a:pt x="658" y="809"/>
                      <a:pt x="656" y="813"/>
                    </a:cubicBezTo>
                    <a:cubicBezTo>
                      <a:pt x="653" y="817"/>
                      <a:pt x="646" y="815"/>
                      <a:pt x="643" y="816"/>
                    </a:cubicBezTo>
                    <a:cubicBezTo>
                      <a:pt x="632" y="822"/>
                      <a:pt x="626" y="826"/>
                      <a:pt x="621" y="837"/>
                    </a:cubicBezTo>
                    <a:cubicBezTo>
                      <a:pt x="624" y="839"/>
                      <a:pt x="627" y="842"/>
                      <a:pt x="627" y="846"/>
                    </a:cubicBezTo>
                    <a:cubicBezTo>
                      <a:pt x="627" y="859"/>
                      <a:pt x="615" y="868"/>
                      <a:pt x="610" y="874"/>
                    </a:cubicBezTo>
                    <a:cubicBezTo>
                      <a:pt x="600" y="883"/>
                      <a:pt x="599" y="893"/>
                      <a:pt x="592" y="902"/>
                    </a:cubicBezTo>
                    <a:cubicBezTo>
                      <a:pt x="581" y="916"/>
                      <a:pt x="576" y="929"/>
                      <a:pt x="558" y="938"/>
                    </a:cubicBezTo>
                    <a:cubicBezTo>
                      <a:pt x="550" y="941"/>
                      <a:pt x="539" y="938"/>
                      <a:pt x="538" y="946"/>
                    </a:cubicBezTo>
                    <a:cubicBezTo>
                      <a:pt x="532" y="946"/>
                      <a:pt x="529" y="949"/>
                      <a:pt x="525" y="949"/>
                    </a:cubicBezTo>
                    <a:cubicBezTo>
                      <a:pt x="520" y="949"/>
                      <a:pt x="517" y="944"/>
                      <a:pt x="512" y="944"/>
                    </a:cubicBezTo>
                    <a:cubicBezTo>
                      <a:pt x="494" y="944"/>
                      <a:pt x="483" y="957"/>
                      <a:pt x="466" y="957"/>
                    </a:cubicBezTo>
                    <a:cubicBezTo>
                      <a:pt x="459" y="957"/>
                      <a:pt x="455" y="953"/>
                      <a:pt x="452" y="949"/>
                    </a:cubicBezTo>
                    <a:cubicBezTo>
                      <a:pt x="449" y="949"/>
                      <a:pt x="449" y="950"/>
                      <a:pt x="448" y="951"/>
                    </a:cubicBezTo>
                    <a:cubicBezTo>
                      <a:pt x="448" y="942"/>
                      <a:pt x="443" y="932"/>
                      <a:pt x="440" y="929"/>
                    </a:cubicBezTo>
                    <a:cubicBezTo>
                      <a:pt x="443" y="925"/>
                      <a:pt x="445" y="922"/>
                      <a:pt x="445" y="917"/>
                    </a:cubicBezTo>
                    <a:cubicBezTo>
                      <a:pt x="445" y="910"/>
                      <a:pt x="433" y="897"/>
                      <a:pt x="431" y="893"/>
                    </a:cubicBezTo>
                    <a:cubicBezTo>
                      <a:pt x="415" y="866"/>
                      <a:pt x="395" y="840"/>
                      <a:pt x="395" y="801"/>
                    </a:cubicBezTo>
                    <a:cubicBezTo>
                      <a:pt x="395" y="794"/>
                      <a:pt x="395" y="792"/>
                      <a:pt x="395" y="789"/>
                    </a:cubicBezTo>
                    <a:cubicBezTo>
                      <a:pt x="395" y="783"/>
                      <a:pt x="389" y="781"/>
                      <a:pt x="386" y="774"/>
                    </a:cubicBezTo>
                    <a:cubicBezTo>
                      <a:pt x="374" y="754"/>
                      <a:pt x="360" y="737"/>
                      <a:pt x="360" y="708"/>
                    </a:cubicBezTo>
                    <a:cubicBezTo>
                      <a:pt x="360" y="677"/>
                      <a:pt x="388" y="670"/>
                      <a:pt x="388" y="646"/>
                    </a:cubicBezTo>
                    <a:cubicBezTo>
                      <a:pt x="388" y="635"/>
                      <a:pt x="384" y="631"/>
                      <a:pt x="382" y="621"/>
                    </a:cubicBezTo>
                    <a:cubicBezTo>
                      <a:pt x="379" y="602"/>
                      <a:pt x="376" y="596"/>
                      <a:pt x="371" y="585"/>
                    </a:cubicBezTo>
                    <a:cubicBezTo>
                      <a:pt x="368" y="576"/>
                      <a:pt x="370" y="566"/>
                      <a:pt x="364" y="558"/>
                    </a:cubicBezTo>
                    <a:cubicBezTo>
                      <a:pt x="352" y="544"/>
                      <a:pt x="327" y="528"/>
                      <a:pt x="327" y="508"/>
                    </a:cubicBezTo>
                    <a:cubicBezTo>
                      <a:pt x="327" y="503"/>
                      <a:pt x="334" y="492"/>
                      <a:pt x="337" y="490"/>
                    </a:cubicBezTo>
                    <a:cubicBezTo>
                      <a:pt x="336" y="486"/>
                      <a:pt x="337" y="485"/>
                      <a:pt x="337" y="483"/>
                    </a:cubicBezTo>
                    <a:cubicBezTo>
                      <a:pt x="337" y="478"/>
                      <a:pt x="337" y="465"/>
                      <a:pt x="342" y="461"/>
                    </a:cubicBezTo>
                    <a:cubicBezTo>
                      <a:pt x="337" y="451"/>
                      <a:pt x="329" y="443"/>
                      <a:pt x="314" y="443"/>
                    </a:cubicBezTo>
                    <a:cubicBezTo>
                      <a:pt x="306" y="443"/>
                      <a:pt x="299" y="443"/>
                      <a:pt x="295" y="443"/>
                    </a:cubicBezTo>
                    <a:cubicBezTo>
                      <a:pt x="282" y="443"/>
                      <a:pt x="279" y="417"/>
                      <a:pt x="261" y="417"/>
                    </a:cubicBezTo>
                    <a:cubicBezTo>
                      <a:pt x="239" y="417"/>
                      <a:pt x="223" y="427"/>
                      <a:pt x="206" y="433"/>
                    </a:cubicBezTo>
                    <a:cubicBezTo>
                      <a:pt x="199" y="435"/>
                      <a:pt x="197" y="440"/>
                      <a:pt x="191" y="440"/>
                    </a:cubicBezTo>
                    <a:cubicBezTo>
                      <a:pt x="184" y="440"/>
                      <a:pt x="173" y="434"/>
                      <a:pt x="164" y="434"/>
                    </a:cubicBezTo>
                    <a:cubicBezTo>
                      <a:pt x="147" y="434"/>
                      <a:pt x="139" y="443"/>
                      <a:pt x="122" y="443"/>
                    </a:cubicBezTo>
                    <a:cubicBezTo>
                      <a:pt x="117" y="443"/>
                      <a:pt x="111" y="440"/>
                      <a:pt x="109" y="439"/>
                    </a:cubicBezTo>
                    <a:cubicBezTo>
                      <a:pt x="97" y="430"/>
                      <a:pt x="71" y="415"/>
                      <a:pt x="62" y="401"/>
                    </a:cubicBezTo>
                    <a:cubicBezTo>
                      <a:pt x="53" y="388"/>
                      <a:pt x="51" y="377"/>
                      <a:pt x="40" y="369"/>
                    </a:cubicBezTo>
                    <a:cubicBezTo>
                      <a:pt x="37" y="366"/>
                      <a:pt x="13" y="346"/>
                      <a:pt x="13" y="344"/>
                    </a:cubicBezTo>
                    <a:cubicBezTo>
                      <a:pt x="11" y="341"/>
                      <a:pt x="10" y="340"/>
                      <a:pt x="7" y="338"/>
                    </a:cubicBezTo>
                    <a:cubicBezTo>
                      <a:pt x="9" y="338"/>
                      <a:pt x="9" y="338"/>
                      <a:pt x="9" y="338"/>
                    </a:cubicBezTo>
                    <a:cubicBezTo>
                      <a:pt x="9" y="331"/>
                      <a:pt x="7" y="328"/>
                      <a:pt x="7" y="324"/>
                    </a:cubicBezTo>
                    <a:cubicBezTo>
                      <a:pt x="7" y="317"/>
                      <a:pt x="3" y="315"/>
                      <a:pt x="0" y="309"/>
                    </a:cubicBezTo>
                    <a:cubicBezTo>
                      <a:pt x="10" y="304"/>
                      <a:pt x="18" y="280"/>
                      <a:pt x="18" y="269"/>
                    </a:cubicBezTo>
                    <a:cubicBezTo>
                      <a:pt x="18" y="250"/>
                      <a:pt x="10" y="238"/>
                      <a:pt x="10" y="220"/>
                    </a:cubicBezTo>
                    <a:cubicBezTo>
                      <a:pt x="10" y="211"/>
                      <a:pt x="20" y="206"/>
                      <a:pt x="22" y="199"/>
                    </a:cubicBezTo>
                    <a:cubicBezTo>
                      <a:pt x="28" y="182"/>
                      <a:pt x="41" y="158"/>
                      <a:pt x="52" y="144"/>
                    </a:cubicBezTo>
                    <a:cubicBezTo>
                      <a:pt x="58" y="135"/>
                      <a:pt x="69" y="136"/>
                      <a:pt x="77" y="132"/>
                    </a:cubicBezTo>
                    <a:cubicBezTo>
                      <a:pt x="84" y="128"/>
                      <a:pt x="95" y="119"/>
                      <a:pt x="97" y="112"/>
                    </a:cubicBezTo>
                    <a:cubicBezTo>
                      <a:pt x="102" y="96"/>
                      <a:pt x="96" y="89"/>
                      <a:pt x="104" y="77"/>
                    </a:cubicBezTo>
                    <a:cubicBezTo>
                      <a:pt x="116" y="63"/>
                      <a:pt x="131" y="49"/>
                      <a:pt x="142" y="36"/>
                    </a:cubicBezTo>
                    <a:cubicBezTo>
                      <a:pt x="141" y="36"/>
                      <a:pt x="141" y="36"/>
                      <a:pt x="141" y="36"/>
                    </a:cubicBezTo>
                    <a:cubicBezTo>
                      <a:pt x="145" y="31"/>
                      <a:pt x="146" y="27"/>
                      <a:pt x="150" y="24"/>
                    </a:cubicBezTo>
                    <a:cubicBezTo>
                      <a:pt x="161" y="32"/>
                      <a:pt x="172" y="35"/>
                      <a:pt x="187" y="35"/>
                    </a:cubicBezTo>
                    <a:cubicBezTo>
                      <a:pt x="197" y="35"/>
                      <a:pt x="198" y="29"/>
                      <a:pt x="204" y="27"/>
                    </a:cubicBezTo>
                    <a:cubicBezTo>
                      <a:pt x="221" y="18"/>
                      <a:pt x="254" y="6"/>
                      <a:pt x="273" y="6"/>
                    </a:cubicBezTo>
                    <a:cubicBezTo>
                      <a:pt x="280" y="6"/>
                      <a:pt x="285" y="10"/>
                      <a:pt x="289" y="10"/>
                    </a:cubicBezTo>
                    <a:cubicBezTo>
                      <a:pt x="294" y="10"/>
                      <a:pt x="301" y="4"/>
                      <a:pt x="307" y="4"/>
                    </a:cubicBezTo>
                    <a:cubicBezTo>
                      <a:pt x="313" y="4"/>
                      <a:pt x="316" y="7"/>
                      <a:pt x="321" y="7"/>
                    </a:cubicBezTo>
                    <a:cubicBezTo>
                      <a:pt x="329" y="7"/>
                      <a:pt x="330" y="0"/>
                      <a:pt x="338" y="0"/>
                    </a:cubicBezTo>
                    <a:cubicBezTo>
                      <a:pt x="347" y="0"/>
                      <a:pt x="344" y="8"/>
                      <a:pt x="351" y="8"/>
                    </a:cubicBezTo>
                    <a:cubicBezTo>
                      <a:pt x="354" y="8"/>
                      <a:pt x="355" y="6"/>
                      <a:pt x="358" y="6"/>
                    </a:cubicBezTo>
                    <a:cubicBezTo>
                      <a:pt x="358" y="12"/>
                      <a:pt x="351" y="11"/>
                      <a:pt x="351" y="17"/>
                    </a:cubicBezTo>
                    <a:cubicBezTo>
                      <a:pt x="351" y="21"/>
                      <a:pt x="357" y="23"/>
                      <a:pt x="357" y="27"/>
                    </a:cubicBezTo>
                    <a:cubicBezTo>
                      <a:pt x="357" y="33"/>
                      <a:pt x="351" y="37"/>
                      <a:pt x="351" y="44"/>
                    </a:cubicBezTo>
                    <a:cubicBezTo>
                      <a:pt x="351" y="55"/>
                      <a:pt x="363" y="64"/>
                      <a:pt x="371" y="64"/>
                    </a:cubicBezTo>
                    <a:cubicBezTo>
                      <a:pt x="377" y="64"/>
                      <a:pt x="380" y="64"/>
                      <a:pt x="384" y="64"/>
                    </a:cubicBezTo>
                    <a:cubicBezTo>
                      <a:pt x="412" y="64"/>
                      <a:pt x="423" y="100"/>
                      <a:pt x="455" y="100"/>
                    </a:cubicBezTo>
                    <a:cubicBezTo>
                      <a:pt x="459" y="100"/>
                      <a:pt x="464" y="95"/>
                      <a:pt x="464" y="93"/>
                    </a:cubicBezTo>
                    <a:cubicBezTo>
                      <a:pt x="464" y="90"/>
                      <a:pt x="464" y="87"/>
                      <a:pt x="464" y="84"/>
                    </a:cubicBezTo>
                    <a:cubicBezTo>
                      <a:pt x="464" y="70"/>
                      <a:pt x="475" y="70"/>
                      <a:pt x="488" y="66"/>
                    </a:cubicBezTo>
                    <a:lnTo>
                      <a:pt x="490" y="66"/>
                    </a:lnTo>
                    <a:close/>
                  </a:path>
                </a:pathLst>
              </a:custGeom>
              <a:grpFill/>
              <a:ln w="9525">
                <a:noFill/>
                <a:round/>
              </a:ln>
            </p:spPr>
            <p:txBody>
              <a:bodyPr vert="horz" wrap="square" lIns="121920" tIns="60960" rIns="121920" bIns="60960" numCol="1" anchor="t" anchorCtr="0" compatLnSpc="1"/>
              <a:lstStyle/>
              <a:p>
                <a:endParaRPr lang="en-US" sz="3555"/>
              </a:p>
            </p:txBody>
          </p:sp>
        </p:grpSp>
        <p:grpSp>
          <p:nvGrpSpPr>
            <p:cNvPr id="77" name="Group 109"/>
            <p:cNvGrpSpPr/>
            <p:nvPr/>
          </p:nvGrpSpPr>
          <p:grpSpPr>
            <a:xfrm>
              <a:off x="1945621" y="2801222"/>
              <a:ext cx="759071" cy="1225954"/>
              <a:chOff x="3030538" y="2674938"/>
              <a:chExt cx="779463" cy="1258888"/>
            </a:xfrm>
            <a:grpFill/>
          </p:grpSpPr>
          <p:sp>
            <p:nvSpPr>
              <p:cNvPr id="266" name="Freeform 22"/>
              <p:cNvSpPr/>
              <p:nvPr/>
            </p:nvSpPr>
            <p:spPr bwMode="auto">
              <a:xfrm>
                <a:off x="3541713" y="2881313"/>
                <a:ext cx="39688" cy="31750"/>
              </a:xfrm>
              <a:custGeom>
                <a:avLst/>
                <a:gdLst/>
                <a:ahLst/>
                <a:cxnLst>
                  <a:cxn ang="0">
                    <a:pos x="10" y="0"/>
                  </a:cxn>
                  <a:cxn ang="0">
                    <a:pos x="20" y="4"/>
                  </a:cxn>
                  <a:cxn ang="0">
                    <a:pos x="27" y="5"/>
                  </a:cxn>
                  <a:cxn ang="0">
                    <a:pos x="30" y="9"/>
                  </a:cxn>
                  <a:cxn ang="0">
                    <a:pos x="18" y="23"/>
                  </a:cxn>
                  <a:cxn ang="0">
                    <a:pos x="0" y="11"/>
                  </a:cxn>
                  <a:cxn ang="0">
                    <a:pos x="9" y="0"/>
                  </a:cxn>
                  <a:cxn ang="0">
                    <a:pos x="10" y="0"/>
                  </a:cxn>
                </a:cxnLst>
                <a:rect l="0" t="0" r="r" b="b"/>
                <a:pathLst>
                  <a:path w="30" h="23">
                    <a:moveTo>
                      <a:pt x="10" y="0"/>
                    </a:moveTo>
                    <a:cubicBezTo>
                      <a:pt x="13" y="1"/>
                      <a:pt x="16" y="4"/>
                      <a:pt x="20" y="4"/>
                    </a:cubicBezTo>
                    <a:cubicBezTo>
                      <a:pt x="21" y="9"/>
                      <a:pt x="25" y="5"/>
                      <a:pt x="27" y="5"/>
                    </a:cubicBezTo>
                    <a:cubicBezTo>
                      <a:pt x="29" y="5"/>
                      <a:pt x="30" y="8"/>
                      <a:pt x="30" y="9"/>
                    </a:cubicBezTo>
                    <a:cubicBezTo>
                      <a:pt x="30" y="12"/>
                      <a:pt x="23" y="23"/>
                      <a:pt x="18" y="23"/>
                    </a:cubicBezTo>
                    <a:cubicBezTo>
                      <a:pt x="11" y="23"/>
                      <a:pt x="0" y="15"/>
                      <a:pt x="0" y="11"/>
                    </a:cubicBezTo>
                    <a:cubicBezTo>
                      <a:pt x="0" y="4"/>
                      <a:pt x="3" y="0"/>
                      <a:pt x="9" y="0"/>
                    </a:cubicBezTo>
                    <a:cubicBezTo>
                      <a:pt x="9" y="0"/>
                      <a:pt x="10" y="0"/>
                      <a:pt x="10"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67" name="Freeform 23"/>
              <p:cNvSpPr/>
              <p:nvPr/>
            </p:nvSpPr>
            <p:spPr bwMode="auto">
              <a:xfrm>
                <a:off x="3030538" y="2674938"/>
                <a:ext cx="779463" cy="1258888"/>
              </a:xfrm>
              <a:custGeom>
                <a:avLst/>
                <a:gdLst/>
                <a:ahLst/>
                <a:cxnLst>
                  <a:cxn ang="0">
                    <a:pos x="46" y="91"/>
                  </a:cxn>
                  <a:cxn ang="0">
                    <a:pos x="51" y="51"/>
                  </a:cxn>
                  <a:cxn ang="0">
                    <a:pos x="59" y="46"/>
                  </a:cxn>
                  <a:cxn ang="0">
                    <a:pos x="82" y="18"/>
                  </a:cxn>
                  <a:cxn ang="0">
                    <a:pos x="128" y="6"/>
                  </a:cxn>
                  <a:cxn ang="0">
                    <a:pos x="126" y="42"/>
                  </a:cxn>
                  <a:cxn ang="0">
                    <a:pos x="136" y="13"/>
                  </a:cxn>
                  <a:cxn ang="0">
                    <a:pos x="146" y="5"/>
                  </a:cxn>
                  <a:cxn ang="0">
                    <a:pos x="194" y="24"/>
                  </a:cxn>
                  <a:cxn ang="0">
                    <a:pos x="227" y="20"/>
                  </a:cxn>
                  <a:cxn ang="0">
                    <a:pos x="233" y="26"/>
                  </a:cxn>
                  <a:cxn ang="0">
                    <a:pos x="270" y="50"/>
                  </a:cxn>
                  <a:cxn ang="0">
                    <a:pos x="328" y="84"/>
                  </a:cxn>
                  <a:cxn ang="0">
                    <a:pos x="354" y="89"/>
                  </a:cxn>
                  <a:cxn ang="0">
                    <a:pos x="389" y="130"/>
                  </a:cxn>
                  <a:cxn ang="0">
                    <a:pos x="383" y="170"/>
                  </a:cxn>
                  <a:cxn ang="0">
                    <a:pos x="403" y="185"/>
                  </a:cxn>
                  <a:cxn ang="0">
                    <a:pos x="454" y="175"/>
                  </a:cxn>
                  <a:cxn ang="0">
                    <a:pos x="467" y="191"/>
                  </a:cxn>
                  <a:cxn ang="0">
                    <a:pos x="513" y="191"/>
                  </a:cxn>
                  <a:cxn ang="0">
                    <a:pos x="575" y="220"/>
                  </a:cxn>
                  <a:cxn ang="0">
                    <a:pos x="549" y="310"/>
                  </a:cxn>
                  <a:cxn ang="0">
                    <a:pos x="532" y="374"/>
                  </a:cxn>
                  <a:cxn ang="0">
                    <a:pos x="522" y="405"/>
                  </a:cxn>
                  <a:cxn ang="0">
                    <a:pos x="485" y="449"/>
                  </a:cxn>
                  <a:cxn ang="0">
                    <a:pos x="429" y="474"/>
                  </a:cxn>
                  <a:cxn ang="0">
                    <a:pos x="412" y="524"/>
                  </a:cxn>
                  <a:cxn ang="0">
                    <a:pos x="388" y="559"/>
                  </a:cxn>
                  <a:cxn ang="0">
                    <a:pos x="311" y="614"/>
                  </a:cxn>
                  <a:cxn ang="0">
                    <a:pos x="297" y="619"/>
                  </a:cxn>
                  <a:cxn ang="0">
                    <a:pos x="308" y="654"/>
                  </a:cxn>
                  <a:cxn ang="0">
                    <a:pos x="244" y="677"/>
                  </a:cxn>
                  <a:cxn ang="0">
                    <a:pos x="240" y="707"/>
                  </a:cxn>
                  <a:cxn ang="0">
                    <a:pos x="205" y="711"/>
                  </a:cxn>
                  <a:cxn ang="0">
                    <a:pos x="225" y="730"/>
                  </a:cxn>
                  <a:cxn ang="0">
                    <a:pos x="214" y="739"/>
                  </a:cxn>
                  <a:cxn ang="0">
                    <a:pos x="178" y="787"/>
                  </a:cxn>
                  <a:cxn ang="0">
                    <a:pos x="176" y="846"/>
                  </a:cxn>
                  <a:cxn ang="0">
                    <a:pos x="161" y="884"/>
                  </a:cxn>
                  <a:cxn ang="0">
                    <a:pos x="200" y="935"/>
                  </a:cxn>
                  <a:cxn ang="0">
                    <a:pos x="169" y="945"/>
                  </a:cxn>
                  <a:cxn ang="0">
                    <a:pos x="127" y="921"/>
                  </a:cxn>
                  <a:cxn ang="0">
                    <a:pos x="92" y="903"/>
                  </a:cxn>
                  <a:cxn ang="0">
                    <a:pos x="93" y="889"/>
                  </a:cxn>
                  <a:cxn ang="0">
                    <a:pos x="84" y="857"/>
                  </a:cxn>
                  <a:cxn ang="0">
                    <a:pos x="82" y="791"/>
                  </a:cxn>
                  <a:cxn ang="0">
                    <a:pos x="86" y="782"/>
                  </a:cxn>
                  <a:cxn ang="0">
                    <a:pos x="112" y="718"/>
                  </a:cxn>
                  <a:cxn ang="0">
                    <a:pos x="95" y="708"/>
                  </a:cxn>
                  <a:cxn ang="0">
                    <a:pos x="102" y="680"/>
                  </a:cxn>
                  <a:cxn ang="0">
                    <a:pos x="114" y="626"/>
                  </a:cxn>
                  <a:cxn ang="0">
                    <a:pos x="124" y="562"/>
                  </a:cxn>
                  <a:cxn ang="0">
                    <a:pos x="136" y="494"/>
                  </a:cxn>
                  <a:cxn ang="0">
                    <a:pos x="143" y="434"/>
                  </a:cxn>
                  <a:cxn ang="0">
                    <a:pos x="104" y="370"/>
                  </a:cxn>
                  <a:cxn ang="0">
                    <a:pos x="62" y="330"/>
                  </a:cxn>
                  <a:cxn ang="0">
                    <a:pos x="28" y="261"/>
                  </a:cxn>
                  <a:cxn ang="0">
                    <a:pos x="11" y="242"/>
                  </a:cxn>
                  <a:cxn ang="0">
                    <a:pos x="18" y="191"/>
                  </a:cxn>
                  <a:cxn ang="0">
                    <a:pos x="14" y="148"/>
                  </a:cxn>
                  <a:cxn ang="0">
                    <a:pos x="47" y="106"/>
                  </a:cxn>
                </a:cxnLst>
                <a:rect l="0" t="0" r="r" b="b"/>
                <a:pathLst>
                  <a:path w="586" h="945">
                    <a:moveTo>
                      <a:pt x="49" y="103"/>
                    </a:moveTo>
                    <a:cubicBezTo>
                      <a:pt x="49" y="102"/>
                      <a:pt x="49" y="101"/>
                      <a:pt x="49" y="100"/>
                    </a:cubicBezTo>
                    <a:cubicBezTo>
                      <a:pt x="49" y="97"/>
                      <a:pt x="46" y="94"/>
                      <a:pt x="46" y="91"/>
                    </a:cubicBezTo>
                    <a:cubicBezTo>
                      <a:pt x="46" y="85"/>
                      <a:pt x="48" y="84"/>
                      <a:pt x="48" y="79"/>
                    </a:cubicBezTo>
                    <a:cubicBezTo>
                      <a:pt x="48" y="70"/>
                      <a:pt x="40" y="71"/>
                      <a:pt x="40" y="63"/>
                    </a:cubicBezTo>
                    <a:cubicBezTo>
                      <a:pt x="40" y="57"/>
                      <a:pt x="49" y="55"/>
                      <a:pt x="51" y="51"/>
                    </a:cubicBezTo>
                    <a:cubicBezTo>
                      <a:pt x="55" y="52"/>
                      <a:pt x="53" y="52"/>
                      <a:pt x="57" y="51"/>
                    </a:cubicBezTo>
                    <a:cubicBezTo>
                      <a:pt x="57" y="50"/>
                      <a:pt x="57" y="49"/>
                      <a:pt x="57" y="48"/>
                    </a:cubicBezTo>
                    <a:cubicBezTo>
                      <a:pt x="57" y="48"/>
                      <a:pt x="58" y="46"/>
                      <a:pt x="59" y="46"/>
                    </a:cubicBezTo>
                    <a:cubicBezTo>
                      <a:pt x="59" y="42"/>
                      <a:pt x="64" y="40"/>
                      <a:pt x="66" y="39"/>
                    </a:cubicBezTo>
                    <a:cubicBezTo>
                      <a:pt x="69" y="37"/>
                      <a:pt x="69" y="31"/>
                      <a:pt x="70" y="28"/>
                    </a:cubicBezTo>
                    <a:cubicBezTo>
                      <a:pt x="72" y="21"/>
                      <a:pt x="76" y="19"/>
                      <a:pt x="82" y="18"/>
                    </a:cubicBezTo>
                    <a:cubicBezTo>
                      <a:pt x="93" y="14"/>
                      <a:pt x="100" y="12"/>
                      <a:pt x="111" y="9"/>
                    </a:cubicBezTo>
                    <a:cubicBezTo>
                      <a:pt x="117" y="7"/>
                      <a:pt x="118" y="0"/>
                      <a:pt x="124" y="0"/>
                    </a:cubicBezTo>
                    <a:cubicBezTo>
                      <a:pt x="126" y="0"/>
                      <a:pt x="128" y="5"/>
                      <a:pt x="128" y="6"/>
                    </a:cubicBezTo>
                    <a:cubicBezTo>
                      <a:pt x="128" y="9"/>
                      <a:pt x="125" y="11"/>
                      <a:pt x="123" y="11"/>
                    </a:cubicBezTo>
                    <a:cubicBezTo>
                      <a:pt x="122" y="18"/>
                      <a:pt x="119" y="25"/>
                      <a:pt x="119" y="29"/>
                    </a:cubicBezTo>
                    <a:cubicBezTo>
                      <a:pt x="119" y="34"/>
                      <a:pt x="122" y="42"/>
                      <a:pt x="126" y="42"/>
                    </a:cubicBezTo>
                    <a:cubicBezTo>
                      <a:pt x="128" y="42"/>
                      <a:pt x="131" y="37"/>
                      <a:pt x="131" y="35"/>
                    </a:cubicBezTo>
                    <a:cubicBezTo>
                      <a:pt x="131" y="30"/>
                      <a:pt x="125" y="27"/>
                      <a:pt x="125" y="21"/>
                    </a:cubicBezTo>
                    <a:cubicBezTo>
                      <a:pt x="125" y="15"/>
                      <a:pt x="132" y="16"/>
                      <a:pt x="136" y="13"/>
                    </a:cubicBezTo>
                    <a:cubicBezTo>
                      <a:pt x="147" y="13"/>
                      <a:pt x="147" y="13"/>
                      <a:pt x="147" y="13"/>
                    </a:cubicBezTo>
                    <a:cubicBezTo>
                      <a:pt x="145" y="8"/>
                      <a:pt x="139" y="10"/>
                      <a:pt x="139" y="5"/>
                    </a:cubicBezTo>
                    <a:cubicBezTo>
                      <a:pt x="146" y="5"/>
                      <a:pt x="146" y="5"/>
                      <a:pt x="146" y="5"/>
                    </a:cubicBezTo>
                    <a:cubicBezTo>
                      <a:pt x="148" y="12"/>
                      <a:pt x="158" y="14"/>
                      <a:pt x="165" y="16"/>
                    </a:cubicBezTo>
                    <a:cubicBezTo>
                      <a:pt x="165" y="20"/>
                      <a:pt x="167" y="23"/>
                      <a:pt x="170" y="24"/>
                    </a:cubicBezTo>
                    <a:cubicBezTo>
                      <a:pt x="177" y="24"/>
                      <a:pt x="190" y="24"/>
                      <a:pt x="194" y="24"/>
                    </a:cubicBezTo>
                    <a:cubicBezTo>
                      <a:pt x="194" y="28"/>
                      <a:pt x="199" y="29"/>
                      <a:pt x="203" y="29"/>
                    </a:cubicBezTo>
                    <a:cubicBezTo>
                      <a:pt x="209" y="28"/>
                      <a:pt x="214" y="28"/>
                      <a:pt x="216" y="22"/>
                    </a:cubicBezTo>
                    <a:cubicBezTo>
                      <a:pt x="217" y="21"/>
                      <a:pt x="226" y="21"/>
                      <a:pt x="227" y="20"/>
                    </a:cubicBezTo>
                    <a:cubicBezTo>
                      <a:pt x="232" y="20"/>
                      <a:pt x="240" y="21"/>
                      <a:pt x="240" y="21"/>
                    </a:cubicBezTo>
                    <a:cubicBezTo>
                      <a:pt x="238" y="23"/>
                      <a:pt x="234" y="23"/>
                      <a:pt x="233" y="22"/>
                    </a:cubicBezTo>
                    <a:cubicBezTo>
                      <a:pt x="233" y="26"/>
                      <a:pt x="233" y="26"/>
                      <a:pt x="233" y="26"/>
                    </a:cubicBezTo>
                    <a:cubicBezTo>
                      <a:pt x="236" y="32"/>
                      <a:pt x="245" y="33"/>
                      <a:pt x="252" y="36"/>
                    </a:cubicBezTo>
                    <a:cubicBezTo>
                      <a:pt x="258" y="37"/>
                      <a:pt x="256" y="44"/>
                      <a:pt x="258" y="50"/>
                    </a:cubicBezTo>
                    <a:cubicBezTo>
                      <a:pt x="270" y="50"/>
                      <a:pt x="270" y="50"/>
                      <a:pt x="270" y="50"/>
                    </a:cubicBezTo>
                    <a:cubicBezTo>
                      <a:pt x="279" y="58"/>
                      <a:pt x="283" y="57"/>
                      <a:pt x="288" y="68"/>
                    </a:cubicBezTo>
                    <a:cubicBezTo>
                      <a:pt x="289" y="70"/>
                      <a:pt x="293" y="70"/>
                      <a:pt x="295" y="70"/>
                    </a:cubicBezTo>
                    <a:cubicBezTo>
                      <a:pt x="298" y="83"/>
                      <a:pt x="316" y="81"/>
                      <a:pt x="328" y="84"/>
                    </a:cubicBezTo>
                    <a:cubicBezTo>
                      <a:pt x="340" y="84"/>
                      <a:pt x="340" y="84"/>
                      <a:pt x="340" y="84"/>
                    </a:cubicBezTo>
                    <a:cubicBezTo>
                      <a:pt x="343" y="85"/>
                      <a:pt x="350" y="89"/>
                      <a:pt x="354" y="89"/>
                    </a:cubicBezTo>
                    <a:cubicBezTo>
                      <a:pt x="354" y="89"/>
                      <a:pt x="354" y="89"/>
                      <a:pt x="354" y="89"/>
                    </a:cubicBezTo>
                    <a:cubicBezTo>
                      <a:pt x="355" y="89"/>
                      <a:pt x="356" y="89"/>
                      <a:pt x="357" y="89"/>
                    </a:cubicBezTo>
                    <a:cubicBezTo>
                      <a:pt x="364" y="89"/>
                      <a:pt x="373" y="104"/>
                      <a:pt x="381" y="106"/>
                    </a:cubicBezTo>
                    <a:cubicBezTo>
                      <a:pt x="381" y="111"/>
                      <a:pt x="386" y="125"/>
                      <a:pt x="389" y="130"/>
                    </a:cubicBezTo>
                    <a:cubicBezTo>
                      <a:pt x="391" y="134"/>
                      <a:pt x="397" y="134"/>
                      <a:pt x="397" y="139"/>
                    </a:cubicBezTo>
                    <a:cubicBezTo>
                      <a:pt x="390" y="148"/>
                      <a:pt x="377" y="152"/>
                      <a:pt x="377" y="165"/>
                    </a:cubicBezTo>
                    <a:cubicBezTo>
                      <a:pt x="377" y="170"/>
                      <a:pt x="381" y="169"/>
                      <a:pt x="383" y="170"/>
                    </a:cubicBezTo>
                    <a:cubicBezTo>
                      <a:pt x="387" y="172"/>
                      <a:pt x="390" y="176"/>
                      <a:pt x="390" y="180"/>
                    </a:cubicBezTo>
                    <a:cubicBezTo>
                      <a:pt x="401" y="180"/>
                      <a:pt x="401" y="180"/>
                      <a:pt x="401" y="180"/>
                    </a:cubicBezTo>
                    <a:cubicBezTo>
                      <a:pt x="401" y="182"/>
                      <a:pt x="402" y="185"/>
                      <a:pt x="403" y="185"/>
                    </a:cubicBezTo>
                    <a:cubicBezTo>
                      <a:pt x="405" y="185"/>
                      <a:pt x="407" y="182"/>
                      <a:pt x="408" y="180"/>
                    </a:cubicBezTo>
                    <a:cubicBezTo>
                      <a:pt x="413" y="173"/>
                      <a:pt x="418" y="164"/>
                      <a:pt x="425" y="164"/>
                    </a:cubicBezTo>
                    <a:cubicBezTo>
                      <a:pt x="433" y="164"/>
                      <a:pt x="449" y="172"/>
                      <a:pt x="454" y="175"/>
                    </a:cubicBezTo>
                    <a:cubicBezTo>
                      <a:pt x="458" y="178"/>
                      <a:pt x="462" y="177"/>
                      <a:pt x="463" y="180"/>
                    </a:cubicBezTo>
                    <a:cubicBezTo>
                      <a:pt x="464" y="184"/>
                      <a:pt x="464" y="187"/>
                      <a:pt x="464" y="191"/>
                    </a:cubicBezTo>
                    <a:cubicBezTo>
                      <a:pt x="467" y="191"/>
                      <a:pt x="467" y="191"/>
                      <a:pt x="467" y="191"/>
                    </a:cubicBezTo>
                    <a:cubicBezTo>
                      <a:pt x="471" y="190"/>
                      <a:pt x="472" y="186"/>
                      <a:pt x="476" y="186"/>
                    </a:cubicBezTo>
                    <a:cubicBezTo>
                      <a:pt x="486" y="186"/>
                      <a:pt x="487" y="194"/>
                      <a:pt x="496" y="194"/>
                    </a:cubicBezTo>
                    <a:cubicBezTo>
                      <a:pt x="513" y="191"/>
                      <a:pt x="513" y="191"/>
                      <a:pt x="513" y="191"/>
                    </a:cubicBezTo>
                    <a:cubicBezTo>
                      <a:pt x="521" y="193"/>
                      <a:pt x="529" y="196"/>
                      <a:pt x="534" y="198"/>
                    </a:cubicBezTo>
                    <a:cubicBezTo>
                      <a:pt x="538" y="205"/>
                      <a:pt x="551" y="217"/>
                      <a:pt x="558" y="220"/>
                    </a:cubicBezTo>
                    <a:cubicBezTo>
                      <a:pt x="565" y="221"/>
                      <a:pt x="569" y="219"/>
                      <a:pt x="575" y="220"/>
                    </a:cubicBezTo>
                    <a:cubicBezTo>
                      <a:pt x="584" y="223"/>
                      <a:pt x="586" y="232"/>
                      <a:pt x="586" y="242"/>
                    </a:cubicBezTo>
                    <a:cubicBezTo>
                      <a:pt x="586" y="274"/>
                      <a:pt x="568" y="283"/>
                      <a:pt x="556" y="301"/>
                    </a:cubicBezTo>
                    <a:cubicBezTo>
                      <a:pt x="553" y="305"/>
                      <a:pt x="551" y="306"/>
                      <a:pt x="549" y="310"/>
                    </a:cubicBezTo>
                    <a:cubicBezTo>
                      <a:pt x="544" y="317"/>
                      <a:pt x="540" y="317"/>
                      <a:pt x="535" y="322"/>
                    </a:cubicBezTo>
                    <a:cubicBezTo>
                      <a:pt x="529" y="328"/>
                      <a:pt x="535" y="343"/>
                      <a:pt x="535" y="353"/>
                    </a:cubicBezTo>
                    <a:cubicBezTo>
                      <a:pt x="535" y="361"/>
                      <a:pt x="532" y="369"/>
                      <a:pt x="532" y="374"/>
                    </a:cubicBezTo>
                    <a:cubicBezTo>
                      <a:pt x="532" y="377"/>
                      <a:pt x="530" y="378"/>
                      <a:pt x="530" y="380"/>
                    </a:cubicBezTo>
                    <a:cubicBezTo>
                      <a:pt x="528" y="382"/>
                      <a:pt x="524" y="386"/>
                      <a:pt x="524" y="390"/>
                    </a:cubicBezTo>
                    <a:cubicBezTo>
                      <a:pt x="524" y="394"/>
                      <a:pt x="523" y="403"/>
                      <a:pt x="522" y="405"/>
                    </a:cubicBezTo>
                    <a:cubicBezTo>
                      <a:pt x="515" y="415"/>
                      <a:pt x="513" y="419"/>
                      <a:pt x="506" y="428"/>
                    </a:cubicBezTo>
                    <a:cubicBezTo>
                      <a:pt x="505" y="431"/>
                      <a:pt x="505" y="436"/>
                      <a:pt x="504" y="438"/>
                    </a:cubicBezTo>
                    <a:cubicBezTo>
                      <a:pt x="502" y="443"/>
                      <a:pt x="492" y="449"/>
                      <a:pt x="485" y="449"/>
                    </a:cubicBezTo>
                    <a:cubicBezTo>
                      <a:pt x="476" y="449"/>
                      <a:pt x="470" y="449"/>
                      <a:pt x="463" y="452"/>
                    </a:cubicBezTo>
                    <a:cubicBezTo>
                      <a:pt x="461" y="453"/>
                      <a:pt x="460" y="455"/>
                      <a:pt x="459" y="457"/>
                    </a:cubicBezTo>
                    <a:cubicBezTo>
                      <a:pt x="448" y="467"/>
                      <a:pt x="437" y="461"/>
                      <a:pt x="429" y="474"/>
                    </a:cubicBezTo>
                    <a:cubicBezTo>
                      <a:pt x="426" y="479"/>
                      <a:pt x="420" y="479"/>
                      <a:pt x="416" y="483"/>
                    </a:cubicBezTo>
                    <a:cubicBezTo>
                      <a:pt x="411" y="489"/>
                      <a:pt x="412" y="495"/>
                      <a:pt x="412" y="503"/>
                    </a:cubicBezTo>
                    <a:cubicBezTo>
                      <a:pt x="412" y="524"/>
                      <a:pt x="412" y="524"/>
                      <a:pt x="412" y="524"/>
                    </a:cubicBezTo>
                    <a:cubicBezTo>
                      <a:pt x="403" y="528"/>
                      <a:pt x="398" y="536"/>
                      <a:pt x="394" y="545"/>
                    </a:cubicBezTo>
                    <a:cubicBezTo>
                      <a:pt x="394" y="545"/>
                      <a:pt x="394" y="545"/>
                      <a:pt x="394" y="545"/>
                    </a:cubicBezTo>
                    <a:cubicBezTo>
                      <a:pt x="391" y="550"/>
                      <a:pt x="391" y="553"/>
                      <a:pt x="388" y="559"/>
                    </a:cubicBezTo>
                    <a:cubicBezTo>
                      <a:pt x="380" y="571"/>
                      <a:pt x="371" y="572"/>
                      <a:pt x="364" y="584"/>
                    </a:cubicBezTo>
                    <a:cubicBezTo>
                      <a:pt x="355" y="597"/>
                      <a:pt x="351" y="619"/>
                      <a:pt x="331" y="619"/>
                    </a:cubicBezTo>
                    <a:cubicBezTo>
                      <a:pt x="324" y="619"/>
                      <a:pt x="314" y="614"/>
                      <a:pt x="311" y="614"/>
                    </a:cubicBezTo>
                    <a:cubicBezTo>
                      <a:pt x="305" y="614"/>
                      <a:pt x="299" y="609"/>
                      <a:pt x="293" y="609"/>
                    </a:cubicBezTo>
                    <a:cubicBezTo>
                      <a:pt x="291" y="609"/>
                      <a:pt x="289" y="610"/>
                      <a:pt x="289" y="611"/>
                    </a:cubicBezTo>
                    <a:cubicBezTo>
                      <a:pt x="289" y="615"/>
                      <a:pt x="296" y="617"/>
                      <a:pt x="297" y="619"/>
                    </a:cubicBezTo>
                    <a:cubicBezTo>
                      <a:pt x="300" y="622"/>
                      <a:pt x="300" y="627"/>
                      <a:pt x="302" y="632"/>
                    </a:cubicBezTo>
                    <a:cubicBezTo>
                      <a:pt x="304" y="637"/>
                      <a:pt x="311" y="637"/>
                      <a:pt x="311" y="642"/>
                    </a:cubicBezTo>
                    <a:cubicBezTo>
                      <a:pt x="311" y="647"/>
                      <a:pt x="311" y="650"/>
                      <a:pt x="308" y="654"/>
                    </a:cubicBezTo>
                    <a:cubicBezTo>
                      <a:pt x="304" y="660"/>
                      <a:pt x="301" y="663"/>
                      <a:pt x="297" y="667"/>
                    </a:cubicBezTo>
                    <a:cubicBezTo>
                      <a:pt x="289" y="675"/>
                      <a:pt x="280" y="673"/>
                      <a:pt x="270" y="676"/>
                    </a:cubicBezTo>
                    <a:cubicBezTo>
                      <a:pt x="263" y="678"/>
                      <a:pt x="248" y="673"/>
                      <a:pt x="244" y="677"/>
                    </a:cubicBezTo>
                    <a:cubicBezTo>
                      <a:pt x="238" y="683"/>
                      <a:pt x="243" y="696"/>
                      <a:pt x="240" y="703"/>
                    </a:cubicBezTo>
                    <a:cubicBezTo>
                      <a:pt x="240" y="702"/>
                      <a:pt x="240" y="702"/>
                      <a:pt x="240" y="702"/>
                    </a:cubicBezTo>
                    <a:cubicBezTo>
                      <a:pt x="240" y="703"/>
                      <a:pt x="240" y="706"/>
                      <a:pt x="240" y="707"/>
                    </a:cubicBezTo>
                    <a:cubicBezTo>
                      <a:pt x="240" y="709"/>
                      <a:pt x="233" y="712"/>
                      <a:pt x="229" y="712"/>
                    </a:cubicBezTo>
                    <a:cubicBezTo>
                      <a:pt x="220" y="712"/>
                      <a:pt x="218" y="706"/>
                      <a:pt x="210" y="706"/>
                    </a:cubicBezTo>
                    <a:cubicBezTo>
                      <a:pt x="207" y="706"/>
                      <a:pt x="205" y="709"/>
                      <a:pt x="205" y="711"/>
                    </a:cubicBezTo>
                    <a:cubicBezTo>
                      <a:pt x="205" y="717"/>
                      <a:pt x="211" y="729"/>
                      <a:pt x="214" y="729"/>
                    </a:cubicBezTo>
                    <a:cubicBezTo>
                      <a:pt x="217" y="729"/>
                      <a:pt x="219" y="726"/>
                      <a:pt x="221" y="726"/>
                    </a:cubicBezTo>
                    <a:cubicBezTo>
                      <a:pt x="222" y="728"/>
                      <a:pt x="225" y="728"/>
                      <a:pt x="225" y="730"/>
                    </a:cubicBezTo>
                    <a:cubicBezTo>
                      <a:pt x="225" y="733"/>
                      <a:pt x="221" y="736"/>
                      <a:pt x="220" y="736"/>
                    </a:cubicBezTo>
                    <a:cubicBezTo>
                      <a:pt x="215" y="736"/>
                      <a:pt x="213" y="732"/>
                      <a:pt x="209" y="732"/>
                    </a:cubicBezTo>
                    <a:cubicBezTo>
                      <a:pt x="209" y="737"/>
                      <a:pt x="211" y="738"/>
                      <a:pt x="214" y="739"/>
                    </a:cubicBezTo>
                    <a:cubicBezTo>
                      <a:pt x="206" y="747"/>
                      <a:pt x="206" y="755"/>
                      <a:pt x="203" y="766"/>
                    </a:cubicBezTo>
                    <a:cubicBezTo>
                      <a:pt x="202" y="770"/>
                      <a:pt x="194" y="771"/>
                      <a:pt x="191" y="771"/>
                    </a:cubicBezTo>
                    <a:cubicBezTo>
                      <a:pt x="184" y="773"/>
                      <a:pt x="178" y="779"/>
                      <a:pt x="178" y="787"/>
                    </a:cubicBezTo>
                    <a:cubicBezTo>
                      <a:pt x="178" y="804"/>
                      <a:pt x="198" y="798"/>
                      <a:pt x="198" y="811"/>
                    </a:cubicBezTo>
                    <a:cubicBezTo>
                      <a:pt x="198" y="824"/>
                      <a:pt x="187" y="825"/>
                      <a:pt x="181" y="831"/>
                    </a:cubicBezTo>
                    <a:cubicBezTo>
                      <a:pt x="177" y="835"/>
                      <a:pt x="178" y="841"/>
                      <a:pt x="176" y="846"/>
                    </a:cubicBezTo>
                    <a:cubicBezTo>
                      <a:pt x="173" y="852"/>
                      <a:pt x="166" y="850"/>
                      <a:pt x="162" y="854"/>
                    </a:cubicBezTo>
                    <a:cubicBezTo>
                      <a:pt x="156" y="859"/>
                      <a:pt x="154" y="865"/>
                      <a:pt x="154" y="874"/>
                    </a:cubicBezTo>
                    <a:cubicBezTo>
                      <a:pt x="154" y="878"/>
                      <a:pt x="158" y="883"/>
                      <a:pt x="161" y="884"/>
                    </a:cubicBezTo>
                    <a:cubicBezTo>
                      <a:pt x="169" y="888"/>
                      <a:pt x="168" y="908"/>
                      <a:pt x="174" y="914"/>
                    </a:cubicBezTo>
                    <a:cubicBezTo>
                      <a:pt x="184" y="924"/>
                      <a:pt x="196" y="928"/>
                      <a:pt x="207" y="934"/>
                    </a:cubicBezTo>
                    <a:cubicBezTo>
                      <a:pt x="206" y="936"/>
                      <a:pt x="203" y="935"/>
                      <a:pt x="200" y="935"/>
                    </a:cubicBezTo>
                    <a:cubicBezTo>
                      <a:pt x="194" y="935"/>
                      <a:pt x="183" y="943"/>
                      <a:pt x="179" y="943"/>
                    </a:cubicBezTo>
                    <a:cubicBezTo>
                      <a:pt x="176" y="943"/>
                      <a:pt x="176" y="943"/>
                      <a:pt x="174" y="943"/>
                    </a:cubicBezTo>
                    <a:cubicBezTo>
                      <a:pt x="173" y="943"/>
                      <a:pt x="171" y="945"/>
                      <a:pt x="169" y="945"/>
                    </a:cubicBezTo>
                    <a:cubicBezTo>
                      <a:pt x="165" y="945"/>
                      <a:pt x="162" y="945"/>
                      <a:pt x="157" y="945"/>
                    </a:cubicBezTo>
                    <a:cubicBezTo>
                      <a:pt x="147" y="945"/>
                      <a:pt x="151" y="933"/>
                      <a:pt x="143" y="931"/>
                    </a:cubicBezTo>
                    <a:cubicBezTo>
                      <a:pt x="137" y="929"/>
                      <a:pt x="127" y="929"/>
                      <a:pt x="127" y="921"/>
                    </a:cubicBezTo>
                    <a:cubicBezTo>
                      <a:pt x="124" y="921"/>
                      <a:pt x="122" y="921"/>
                      <a:pt x="119" y="921"/>
                    </a:cubicBezTo>
                    <a:cubicBezTo>
                      <a:pt x="115" y="921"/>
                      <a:pt x="114" y="917"/>
                      <a:pt x="114" y="915"/>
                    </a:cubicBezTo>
                    <a:cubicBezTo>
                      <a:pt x="102" y="915"/>
                      <a:pt x="98" y="909"/>
                      <a:pt x="92" y="903"/>
                    </a:cubicBezTo>
                    <a:cubicBezTo>
                      <a:pt x="91" y="902"/>
                      <a:pt x="88" y="900"/>
                      <a:pt x="88" y="899"/>
                    </a:cubicBezTo>
                    <a:cubicBezTo>
                      <a:pt x="88" y="895"/>
                      <a:pt x="96" y="895"/>
                      <a:pt x="97" y="891"/>
                    </a:cubicBezTo>
                    <a:cubicBezTo>
                      <a:pt x="95" y="891"/>
                      <a:pt x="94" y="890"/>
                      <a:pt x="93" y="889"/>
                    </a:cubicBezTo>
                    <a:cubicBezTo>
                      <a:pt x="94" y="887"/>
                      <a:pt x="96" y="884"/>
                      <a:pt x="96" y="882"/>
                    </a:cubicBezTo>
                    <a:cubicBezTo>
                      <a:pt x="96" y="871"/>
                      <a:pt x="84" y="873"/>
                      <a:pt x="84" y="863"/>
                    </a:cubicBezTo>
                    <a:cubicBezTo>
                      <a:pt x="84" y="860"/>
                      <a:pt x="84" y="859"/>
                      <a:pt x="84" y="857"/>
                    </a:cubicBezTo>
                    <a:cubicBezTo>
                      <a:pt x="84" y="848"/>
                      <a:pt x="78" y="832"/>
                      <a:pt x="78" y="825"/>
                    </a:cubicBezTo>
                    <a:cubicBezTo>
                      <a:pt x="78" y="817"/>
                      <a:pt x="88" y="814"/>
                      <a:pt x="88" y="807"/>
                    </a:cubicBezTo>
                    <a:cubicBezTo>
                      <a:pt x="88" y="803"/>
                      <a:pt x="83" y="796"/>
                      <a:pt x="82" y="791"/>
                    </a:cubicBezTo>
                    <a:cubicBezTo>
                      <a:pt x="82" y="787"/>
                      <a:pt x="82" y="787"/>
                      <a:pt x="82" y="787"/>
                    </a:cubicBezTo>
                    <a:cubicBezTo>
                      <a:pt x="82" y="787"/>
                      <a:pt x="82" y="787"/>
                      <a:pt x="82" y="787"/>
                    </a:cubicBezTo>
                    <a:cubicBezTo>
                      <a:pt x="82" y="784"/>
                      <a:pt x="84" y="782"/>
                      <a:pt x="86" y="782"/>
                    </a:cubicBezTo>
                    <a:cubicBezTo>
                      <a:pt x="94" y="782"/>
                      <a:pt x="91" y="790"/>
                      <a:pt x="98" y="790"/>
                    </a:cubicBezTo>
                    <a:cubicBezTo>
                      <a:pt x="112" y="725"/>
                      <a:pt x="112" y="725"/>
                      <a:pt x="112" y="725"/>
                    </a:cubicBezTo>
                    <a:cubicBezTo>
                      <a:pt x="112" y="718"/>
                      <a:pt x="112" y="718"/>
                      <a:pt x="112" y="718"/>
                    </a:cubicBezTo>
                    <a:cubicBezTo>
                      <a:pt x="111" y="718"/>
                      <a:pt x="109" y="717"/>
                      <a:pt x="108" y="718"/>
                    </a:cubicBezTo>
                    <a:cubicBezTo>
                      <a:pt x="105" y="719"/>
                      <a:pt x="105" y="723"/>
                      <a:pt x="102" y="723"/>
                    </a:cubicBezTo>
                    <a:cubicBezTo>
                      <a:pt x="98" y="723"/>
                      <a:pt x="95" y="713"/>
                      <a:pt x="95" y="708"/>
                    </a:cubicBezTo>
                    <a:cubicBezTo>
                      <a:pt x="95" y="699"/>
                      <a:pt x="98" y="696"/>
                      <a:pt x="100" y="688"/>
                    </a:cubicBezTo>
                    <a:cubicBezTo>
                      <a:pt x="103" y="688"/>
                      <a:pt x="104" y="687"/>
                      <a:pt x="104" y="685"/>
                    </a:cubicBezTo>
                    <a:cubicBezTo>
                      <a:pt x="104" y="683"/>
                      <a:pt x="102" y="680"/>
                      <a:pt x="102" y="680"/>
                    </a:cubicBezTo>
                    <a:cubicBezTo>
                      <a:pt x="100" y="680"/>
                      <a:pt x="99" y="668"/>
                      <a:pt x="99" y="665"/>
                    </a:cubicBezTo>
                    <a:cubicBezTo>
                      <a:pt x="99" y="655"/>
                      <a:pt x="106" y="645"/>
                      <a:pt x="109" y="639"/>
                    </a:cubicBezTo>
                    <a:cubicBezTo>
                      <a:pt x="111" y="635"/>
                      <a:pt x="112" y="629"/>
                      <a:pt x="114" y="626"/>
                    </a:cubicBezTo>
                    <a:cubicBezTo>
                      <a:pt x="116" y="624"/>
                      <a:pt x="118" y="625"/>
                      <a:pt x="118" y="623"/>
                    </a:cubicBezTo>
                    <a:cubicBezTo>
                      <a:pt x="121" y="613"/>
                      <a:pt x="121" y="605"/>
                      <a:pt x="124" y="595"/>
                    </a:cubicBezTo>
                    <a:cubicBezTo>
                      <a:pt x="124" y="562"/>
                      <a:pt x="124" y="562"/>
                      <a:pt x="124" y="562"/>
                    </a:cubicBezTo>
                    <a:cubicBezTo>
                      <a:pt x="121" y="554"/>
                      <a:pt x="126" y="548"/>
                      <a:pt x="126" y="541"/>
                    </a:cubicBezTo>
                    <a:cubicBezTo>
                      <a:pt x="126" y="524"/>
                      <a:pt x="136" y="513"/>
                      <a:pt x="136" y="498"/>
                    </a:cubicBezTo>
                    <a:cubicBezTo>
                      <a:pt x="136" y="497"/>
                      <a:pt x="136" y="495"/>
                      <a:pt x="136" y="494"/>
                    </a:cubicBezTo>
                    <a:cubicBezTo>
                      <a:pt x="136" y="491"/>
                      <a:pt x="138" y="483"/>
                      <a:pt x="139" y="478"/>
                    </a:cubicBezTo>
                    <a:cubicBezTo>
                      <a:pt x="139" y="465"/>
                      <a:pt x="139" y="465"/>
                      <a:pt x="139" y="459"/>
                    </a:cubicBezTo>
                    <a:cubicBezTo>
                      <a:pt x="139" y="453"/>
                      <a:pt x="143" y="441"/>
                      <a:pt x="143" y="434"/>
                    </a:cubicBezTo>
                    <a:cubicBezTo>
                      <a:pt x="143" y="429"/>
                      <a:pt x="141" y="403"/>
                      <a:pt x="140" y="399"/>
                    </a:cubicBezTo>
                    <a:cubicBezTo>
                      <a:pt x="136" y="388"/>
                      <a:pt x="128" y="381"/>
                      <a:pt x="121" y="377"/>
                    </a:cubicBezTo>
                    <a:cubicBezTo>
                      <a:pt x="114" y="374"/>
                      <a:pt x="109" y="375"/>
                      <a:pt x="104" y="370"/>
                    </a:cubicBezTo>
                    <a:cubicBezTo>
                      <a:pt x="99" y="365"/>
                      <a:pt x="96" y="363"/>
                      <a:pt x="90" y="362"/>
                    </a:cubicBezTo>
                    <a:cubicBezTo>
                      <a:pt x="78" y="358"/>
                      <a:pt x="72" y="351"/>
                      <a:pt x="64" y="343"/>
                    </a:cubicBezTo>
                    <a:cubicBezTo>
                      <a:pt x="60" y="340"/>
                      <a:pt x="62" y="335"/>
                      <a:pt x="62" y="330"/>
                    </a:cubicBezTo>
                    <a:cubicBezTo>
                      <a:pt x="62" y="323"/>
                      <a:pt x="55" y="319"/>
                      <a:pt x="53" y="313"/>
                    </a:cubicBezTo>
                    <a:cubicBezTo>
                      <a:pt x="50" y="302"/>
                      <a:pt x="41" y="294"/>
                      <a:pt x="38" y="285"/>
                    </a:cubicBezTo>
                    <a:cubicBezTo>
                      <a:pt x="35" y="275"/>
                      <a:pt x="32" y="269"/>
                      <a:pt x="28" y="261"/>
                    </a:cubicBezTo>
                    <a:cubicBezTo>
                      <a:pt x="27" y="258"/>
                      <a:pt x="24" y="259"/>
                      <a:pt x="23" y="257"/>
                    </a:cubicBezTo>
                    <a:cubicBezTo>
                      <a:pt x="20" y="254"/>
                      <a:pt x="19" y="248"/>
                      <a:pt x="17" y="245"/>
                    </a:cubicBezTo>
                    <a:cubicBezTo>
                      <a:pt x="16" y="242"/>
                      <a:pt x="12" y="243"/>
                      <a:pt x="11" y="242"/>
                    </a:cubicBezTo>
                    <a:cubicBezTo>
                      <a:pt x="6" y="237"/>
                      <a:pt x="0" y="228"/>
                      <a:pt x="0" y="220"/>
                    </a:cubicBezTo>
                    <a:cubicBezTo>
                      <a:pt x="0" y="215"/>
                      <a:pt x="3" y="209"/>
                      <a:pt x="5" y="207"/>
                    </a:cubicBezTo>
                    <a:cubicBezTo>
                      <a:pt x="8" y="200"/>
                      <a:pt x="16" y="198"/>
                      <a:pt x="18" y="191"/>
                    </a:cubicBezTo>
                    <a:cubicBezTo>
                      <a:pt x="14" y="189"/>
                      <a:pt x="15" y="191"/>
                      <a:pt x="12" y="191"/>
                    </a:cubicBezTo>
                    <a:cubicBezTo>
                      <a:pt x="5" y="191"/>
                      <a:pt x="5" y="182"/>
                      <a:pt x="5" y="176"/>
                    </a:cubicBezTo>
                    <a:cubicBezTo>
                      <a:pt x="5" y="166"/>
                      <a:pt x="16" y="168"/>
                      <a:pt x="14" y="148"/>
                    </a:cubicBezTo>
                    <a:cubicBezTo>
                      <a:pt x="26" y="148"/>
                      <a:pt x="29" y="136"/>
                      <a:pt x="32" y="129"/>
                    </a:cubicBezTo>
                    <a:cubicBezTo>
                      <a:pt x="37" y="119"/>
                      <a:pt x="49" y="123"/>
                      <a:pt x="51" y="111"/>
                    </a:cubicBezTo>
                    <a:cubicBezTo>
                      <a:pt x="49" y="110"/>
                      <a:pt x="47" y="107"/>
                      <a:pt x="47" y="106"/>
                    </a:cubicBezTo>
                    <a:cubicBezTo>
                      <a:pt x="49" y="103"/>
                      <a:pt x="49" y="103"/>
                      <a:pt x="49" y="103"/>
                    </a:cubicBezTo>
                    <a:close/>
                  </a:path>
                </a:pathLst>
              </a:custGeom>
              <a:grpFill/>
              <a:ln w="9525">
                <a:noFill/>
                <a:round/>
              </a:ln>
            </p:spPr>
            <p:txBody>
              <a:bodyPr vert="horz" wrap="square" lIns="121920" tIns="60960" rIns="121920" bIns="60960" numCol="1" anchor="t" anchorCtr="0" compatLnSpc="1"/>
              <a:lstStyle/>
              <a:p>
                <a:endParaRPr lang="en-US" sz="3555"/>
              </a:p>
            </p:txBody>
          </p:sp>
        </p:grpSp>
        <p:sp>
          <p:nvSpPr>
            <p:cNvPr id="78" name="Freeform 30"/>
            <p:cNvSpPr/>
            <p:nvPr/>
          </p:nvSpPr>
          <p:spPr bwMode="auto">
            <a:xfrm>
              <a:off x="3188580" y="2011231"/>
              <a:ext cx="6184" cy="7730"/>
            </a:xfrm>
            <a:custGeom>
              <a:avLst/>
              <a:gdLst/>
              <a:ahLst/>
              <a:cxnLst>
                <a:cxn ang="0">
                  <a:pos x="3" y="0"/>
                </a:cxn>
                <a:cxn ang="0">
                  <a:pos x="0" y="6"/>
                </a:cxn>
                <a:cxn ang="0">
                  <a:pos x="4" y="6"/>
                </a:cxn>
                <a:cxn ang="0">
                  <a:pos x="5" y="0"/>
                </a:cxn>
                <a:cxn ang="0">
                  <a:pos x="3" y="0"/>
                </a:cxn>
              </a:cxnLst>
              <a:rect l="0" t="0" r="r" b="b"/>
              <a:pathLst>
                <a:path w="5" h="6">
                  <a:moveTo>
                    <a:pt x="3" y="0"/>
                  </a:moveTo>
                  <a:cubicBezTo>
                    <a:pt x="0" y="2"/>
                    <a:pt x="0" y="3"/>
                    <a:pt x="0" y="6"/>
                  </a:cubicBezTo>
                  <a:cubicBezTo>
                    <a:pt x="2" y="6"/>
                    <a:pt x="4" y="6"/>
                    <a:pt x="4" y="6"/>
                  </a:cubicBezTo>
                  <a:cubicBezTo>
                    <a:pt x="4" y="3"/>
                    <a:pt x="5" y="2"/>
                    <a:pt x="5" y="0"/>
                  </a:cubicBezTo>
                  <a:cubicBezTo>
                    <a:pt x="4" y="0"/>
                    <a:pt x="3" y="0"/>
                    <a:pt x="3"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79" name="Freeform 163"/>
            <p:cNvSpPr/>
            <p:nvPr/>
          </p:nvSpPr>
          <p:spPr bwMode="auto">
            <a:xfrm>
              <a:off x="3426659" y="1318637"/>
              <a:ext cx="27827" cy="24736"/>
            </a:xfrm>
            <a:custGeom>
              <a:avLst/>
              <a:gdLst/>
              <a:ahLst/>
              <a:cxnLst>
                <a:cxn ang="0">
                  <a:pos x="7" y="0"/>
                </a:cxn>
                <a:cxn ang="0">
                  <a:pos x="22" y="19"/>
                </a:cxn>
                <a:cxn ang="0">
                  <a:pos x="8" y="0"/>
                </a:cxn>
                <a:cxn ang="0">
                  <a:pos x="8" y="1"/>
                </a:cxn>
                <a:cxn ang="0">
                  <a:pos x="7" y="0"/>
                </a:cxn>
              </a:cxnLst>
              <a:rect l="0" t="0" r="r" b="b"/>
              <a:pathLst>
                <a:path w="22" h="19">
                  <a:moveTo>
                    <a:pt x="7" y="0"/>
                  </a:moveTo>
                  <a:cubicBezTo>
                    <a:pt x="13" y="7"/>
                    <a:pt x="19" y="9"/>
                    <a:pt x="22" y="19"/>
                  </a:cubicBezTo>
                  <a:cubicBezTo>
                    <a:pt x="13" y="17"/>
                    <a:pt x="0" y="3"/>
                    <a:pt x="8" y="0"/>
                  </a:cubicBezTo>
                  <a:cubicBezTo>
                    <a:pt x="8" y="1"/>
                    <a:pt x="8" y="1"/>
                    <a:pt x="8" y="1"/>
                  </a:cubicBezTo>
                  <a:lnTo>
                    <a:pt x="7" y="0"/>
                  </a:lnTo>
                  <a:close/>
                </a:path>
              </a:pathLst>
            </a:custGeom>
            <a:grpFill/>
            <a:ln w="9525">
              <a:noFill/>
              <a:round/>
            </a:ln>
          </p:spPr>
          <p:txBody>
            <a:bodyPr vert="horz" wrap="square" lIns="121920" tIns="60960" rIns="121920" bIns="60960" numCol="1" anchor="t" anchorCtr="0" compatLnSpc="1"/>
            <a:lstStyle/>
            <a:p>
              <a:endParaRPr lang="en-US" sz="3555"/>
            </a:p>
          </p:txBody>
        </p:sp>
        <p:grpSp>
          <p:nvGrpSpPr>
            <p:cNvPr id="80" name="Group 114"/>
            <p:cNvGrpSpPr/>
            <p:nvPr/>
          </p:nvGrpSpPr>
          <p:grpSpPr>
            <a:xfrm>
              <a:off x="538789" y="1131575"/>
              <a:ext cx="2523022" cy="1757767"/>
              <a:chOff x="1585913" y="960438"/>
              <a:chExt cx="2590800" cy="1804987"/>
            </a:xfrm>
            <a:grpFill/>
          </p:grpSpPr>
          <p:sp>
            <p:nvSpPr>
              <p:cNvPr id="203" name="Freeform 21"/>
              <p:cNvSpPr/>
              <p:nvPr/>
            </p:nvSpPr>
            <p:spPr bwMode="auto">
              <a:xfrm>
                <a:off x="3359150" y="2703513"/>
                <a:ext cx="12700" cy="14288"/>
              </a:xfrm>
              <a:custGeom>
                <a:avLst/>
                <a:gdLst/>
                <a:ahLst/>
                <a:cxnLst>
                  <a:cxn ang="0">
                    <a:pos x="9" y="4"/>
                  </a:cxn>
                  <a:cxn ang="0">
                    <a:pos x="9" y="0"/>
                  </a:cxn>
                  <a:cxn ang="0">
                    <a:pos x="5" y="0"/>
                  </a:cxn>
                  <a:cxn ang="0">
                    <a:pos x="0" y="9"/>
                  </a:cxn>
                  <a:cxn ang="0">
                    <a:pos x="4" y="9"/>
                  </a:cxn>
                  <a:cxn ang="0">
                    <a:pos x="9" y="4"/>
                  </a:cxn>
                </a:cxnLst>
                <a:rect l="0" t="0" r="r" b="b"/>
                <a:pathLst>
                  <a:path w="9" h="11">
                    <a:moveTo>
                      <a:pt x="9" y="4"/>
                    </a:moveTo>
                    <a:cubicBezTo>
                      <a:pt x="9" y="0"/>
                      <a:pt x="9" y="0"/>
                      <a:pt x="9" y="0"/>
                    </a:cubicBezTo>
                    <a:cubicBezTo>
                      <a:pt x="8" y="0"/>
                      <a:pt x="6" y="0"/>
                      <a:pt x="5" y="0"/>
                    </a:cubicBezTo>
                    <a:cubicBezTo>
                      <a:pt x="2" y="0"/>
                      <a:pt x="0" y="5"/>
                      <a:pt x="0" y="9"/>
                    </a:cubicBezTo>
                    <a:cubicBezTo>
                      <a:pt x="0" y="11"/>
                      <a:pt x="2" y="9"/>
                      <a:pt x="4" y="9"/>
                    </a:cubicBezTo>
                    <a:cubicBezTo>
                      <a:pt x="6" y="9"/>
                      <a:pt x="8" y="5"/>
                      <a:pt x="9" y="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04" name="Freeform 39"/>
              <p:cNvSpPr/>
              <p:nvPr/>
            </p:nvSpPr>
            <p:spPr bwMode="auto">
              <a:xfrm>
                <a:off x="3989388" y="1552575"/>
                <a:ext cx="169863" cy="77788"/>
              </a:xfrm>
              <a:custGeom>
                <a:avLst/>
                <a:gdLst/>
                <a:ahLst/>
                <a:cxnLst>
                  <a:cxn ang="0">
                    <a:pos x="127" y="31"/>
                  </a:cxn>
                  <a:cxn ang="0">
                    <a:pos x="108" y="47"/>
                  </a:cxn>
                  <a:cxn ang="0">
                    <a:pos x="74" y="58"/>
                  </a:cxn>
                  <a:cxn ang="0">
                    <a:pos x="34" y="50"/>
                  </a:cxn>
                  <a:cxn ang="0">
                    <a:pos x="14" y="42"/>
                  </a:cxn>
                  <a:cxn ang="0">
                    <a:pos x="18" y="40"/>
                  </a:cxn>
                  <a:cxn ang="0">
                    <a:pos x="21" y="27"/>
                  </a:cxn>
                  <a:cxn ang="0">
                    <a:pos x="2" y="25"/>
                  </a:cxn>
                  <a:cxn ang="0">
                    <a:pos x="25" y="21"/>
                  </a:cxn>
                  <a:cxn ang="0">
                    <a:pos x="23" y="18"/>
                  </a:cxn>
                  <a:cxn ang="0">
                    <a:pos x="0" y="8"/>
                  </a:cxn>
                  <a:cxn ang="0">
                    <a:pos x="9" y="9"/>
                  </a:cxn>
                  <a:cxn ang="0">
                    <a:pos x="9" y="5"/>
                  </a:cxn>
                  <a:cxn ang="0">
                    <a:pos x="17" y="0"/>
                  </a:cxn>
                  <a:cxn ang="0">
                    <a:pos x="21" y="0"/>
                  </a:cxn>
                  <a:cxn ang="0">
                    <a:pos x="23" y="7"/>
                  </a:cxn>
                  <a:cxn ang="0">
                    <a:pos x="30" y="16"/>
                  </a:cxn>
                  <a:cxn ang="0">
                    <a:pos x="38" y="13"/>
                  </a:cxn>
                  <a:cxn ang="0">
                    <a:pos x="38" y="8"/>
                  </a:cxn>
                  <a:cxn ang="0">
                    <a:pos x="44" y="12"/>
                  </a:cxn>
                  <a:cxn ang="0">
                    <a:pos x="54" y="9"/>
                  </a:cxn>
                  <a:cxn ang="0">
                    <a:pos x="60" y="12"/>
                  </a:cxn>
                  <a:cxn ang="0">
                    <a:pos x="60" y="8"/>
                  </a:cxn>
                  <a:cxn ang="0">
                    <a:pos x="74" y="9"/>
                  </a:cxn>
                  <a:cxn ang="0">
                    <a:pos x="89" y="8"/>
                  </a:cxn>
                  <a:cxn ang="0">
                    <a:pos x="91" y="1"/>
                  </a:cxn>
                  <a:cxn ang="0">
                    <a:pos x="96" y="1"/>
                  </a:cxn>
                  <a:cxn ang="0">
                    <a:pos x="104" y="7"/>
                  </a:cxn>
                  <a:cxn ang="0">
                    <a:pos x="115" y="4"/>
                  </a:cxn>
                  <a:cxn ang="0">
                    <a:pos x="112" y="8"/>
                  </a:cxn>
                  <a:cxn ang="0">
                    <a:pos x="128" y="30"/>
                  </a:cxn>
                  <a:cxn ang="0">
                    <a:pos x="127" y="31"/>
                  </a:cxn>
                </a:cxnLst>
                <a:rect l="0" t="0" r="r" b="b"/>
                <a:pathLst>
                  <a:path w="128" h="58">
                    <a:moveTo>
                      <a:pt x="127" y="31"/>
                    </a:moveTo>
                    <a:cubicBezTo>
                      <a:pt x="124" y="38"/>
                      <a:pt x="113" y="45"/>
                      <a:pt x="108" y="47"/>
                    </a:cubicBezTo>
                    <a:cubicBezTo>
                      <a:pt x="97" y="51"/>
                      <a:pt x="89" y="58"/>
                      <a:pt x="74" y="58"/>
                    </a:cubicBezTo>
                    <a:cubicBezTo>
                      <a:pt x="57" y="58"/>
                      <a:pt x="46" y="54"/>
                      <a:pt x="34" y="50"/>
                    </a:cubicBezTo>
                    <a:cubicBezTo>
                      <a:pt x="28" y="49"/>
                      <a:pt x="24" y="42"/>
                      <a:pt x="14" y="42"/>
                    </a:cubicBezTo>
                    <a:cubicBezTo>
                      <a:pt x="16" y="41"/>
                      <a:pt x="17" y="40"/>
                      <a:pt x="18" y="40"/>
                    </a:cubicBezTo>
                    <a:cubicBezTo>
                      <a:pt x="18" y="34"/>
                      <a:pt x="20" y="32"/>
                      <a:pt x="21" y="27"/>
                    </a:cubicBezTo>
                    <a:cubicBezTo>
                      <a:pt x="14" y="25"/>
                      <a:pt x="6" y="30"/>
                      <a:pt x="2" y="25"/>
                    </a:cubicBezTo>
                    <a:cubicBezTo>
                      <a:pt x="8" y="25"/>
                      <a:pt x="20" y="23"/>
                      <a:pt x="25" y="21"/>
                    </a:cubicBezTo>
                    <a:cubicBezTo>
                      <a:pt x="23" y="20"/>
                      <a:pt x="23" y="19"/>
                      <a:pt x="23" y="18"/>
                    </a:cubicBezTo>
                    <a:cubicBezTo>
                      <a:pt x="18" y="18"/>
                      <a:pt x="1" y="13"/>
                      <a:pt x="0" y="8"/>
                    </a:cubicBezTo>
                    <a:cubicBezTo>
                      <a:pt x="4" y="7"/>
                      <a:pt x="7" y="8"/>
                      <a:pt x="9" y="9"/>
                    </a:cubicBezTo>
                    <a:cubicBezTo>
                      <a:pt x="9" y="8"/>
                      <a:pt x="9" y="7"/>
                      <a:pt x="9" y="5"/>
                    </a:cubicBezTo>
                    <a:cubicBezTo>
                      <a:pt x="13" y="5"/>
                      <a:pt x="14" y="0"/>
                      <a:pt x="17" y="0"/>
                    </a:cubicBezTo>
                    <a:cubicBezTo>
                      <a:pt x="18" y="0"/>
                      <a:pt x="19" y="0"/>
                      <a:pt x="21" y="0"/>
                    </a:cubicBezTo>
                    <a:cubicBezTo>
                      <a:pt x="21" y="3"/>
                      <a:pt x="23" y="4"/>
                      <a:pt x="23" y="7"/>
                    </a:cubicBezTo>
                    <a:cubicBezTo>
                      <a:pt x="23" y="10"/>
                      <a:pt x="27" y="16"/>
                      <a:pt x="30" y="16"/>
                    </a:cubicBezTo>
                    <a:cubicBezTo>
                      <a:pt x="33" y="16"/>
                      <a:pt x="36" y="14"/>
                      <a:pt x="38" y="13"/>
                    </a:cubicBezTo>
                    <a:cubicBezTo>
                      <a:pt x="37" y="10"/>
                      <a:pt x="37" y="9"/>
                      <a:pt x="38" y="8"/>
                    </a:cubicBezTo>
                    <a:cubicBezTo>
                      <a:pt x="40" y="9"/>
                      <a:pt x="41" y="12"/>
                      <a:pt x="44" y="12"/>
                    </a:cubicBezTo>
                    <a:cubicBezTo>
                      <a:pt x="54" y="9"/>
                      <a:pt x="54" y="9"/>
                      <a:pt x="54" y="9"/>
                    </a:cubicBezTo>
                    <a:cubicBezTo>
                      <a:pt x="58" y="10"/>
                      <a:pt x="59" y="11"/>
                      <a:pt x="60" y="12"/>
                    </a:cubicBezTo>
                    <a:cubicBezTo>
                      <a:pt x="60" y="11"/>
                      <a:pt x="60" y="9"/>
                      <a:pt x="60" y="8"/>
                    </a:cubicBezTo>
                    <a:cubicBezTo>
                      <a:pt x="67" y="8"/>
                      <a:pt x="70" y="9"/>
                      <a:pt x="74" y="9"/>
                    </a:cubicBezTo>
                    <a:cubicBezTo>
                      <a:pt x="80" y="9"/>
                      <a:pt x="85" y="4"/>
                      <a:pt x="89" y="8"/>
                    </a:cubicBezTo>
                    <a:cubicBezTo>
                      <a:pt x="89" y="4"/>
                      <a:pt x="90" y="3"/>
                      <a:pt x="91" y="1"/>
                    </a:cubicBezTo>
                    <a:cubicBezTo>
                      <a:pt x="94" y="2"/>
                      <a:pt x="94" y="2"/>
                      <a:pt x="96" y="1"/>
                    </a:cubicBezTo>
                    <a:cubicBezTo>
                      <a:pt x="96" y="6"/>
                      <a:pt x="100" y="7"/>
                      <a:pt x="104" y="7"/>
                    </a:cubicBezTo>
                    <a:cubicBezTo>
                      <a:pt x="108" y="7"/>
                      <a:pt x="111" y="4"/>
                      <a:pt x="115" y="4"/>
                    </a:cubicBezTo>
                    <a:cubicBezTo>
                      <a:pt x="113" y="5"/>
                      <a:pt x="112" y="7"/>
                      <a:pt x="112" y="8"/>
                    </a:cubicBezTo>
                    <a:cubicBezTo>
                      <a:pt x="112" y="21"/>
                      <a:pt x="128" y="18"/>
                      <a:pt x="128" y="30"/>
                    </a:cubicBezTo>
                    <a:lnTo>
                      <a:pt x="127" y="31"/>
                    </a:lnTo>
                    <a:close/>
                  </a:path>
                </a:pathLst>
              </a:custGeom>
              <a:grpFill/>
              <a:ln w="9525">
                <a:noFill/>
                <a:round/>
              </a:ln>
            </p:spPr>
            <p:txBody>
              <a:bodyPr vert="horz" wrap="square" lIns="121920" tIns="60960" rIns="121920" bIns="60960" numCol="1" anchor="t" anchorCtr="0" compatLnSpc="1"/>
              <a:lstStyle/>
              <a:p>
                <a:endParaRPr lang="en-US" sz="3555"/>
              </a:p>
            </p:txBody>
          </p:sp>
          <p:sp>
            <p:nvSpPr>
              <p:cNvPr id="205" name="Freeform 40"/>
              <p:cNvSpPr/>
              <p:nvPr/>
            </p:nvSpPr>
            <p:spPr bwMode="auto">
              <a:xfrm>
                <a:off x="2971800" y="2487613"/>
                <a:ext cx="174625" cy="60325"/>
              </a:xfrm>
              <a:custGeom>
                <a:avLst/>
                <a:gdLst/>
                <a:ahLst/>
                <a:cxnLst>
                  <a:cxn ang="0">
                    <a:pos x="131" y="40"/>
                  </a:cxn>
                  <a:cxn ang="0">
                    <a:pos x="114" y="45"/>
                  </a:cxn>
                  <a:cxn ang="0">
                    <a:pos x="88" y="42"/>
                  </a:cxn>
                  <a:cxn ang="0">
                    <a:pos x="88" y="39"/>
                  </a:cxn>
                  <a:cxn ang="0">
                    <a:pos x="93" y="35"/>
                  </a:cxn>
                  <a:cxn ang="0">
                    <a:pos x="78" y="26"/>
                  </a:cxn>
                  <a:cxn ang="0">
                    <a:pos x="73" y="22"/>
                  </a:cxn>
                  <a:cxn ang="0">
                    <a:pos x="64" y="22"/>
                  </a:cxn>
                  <a:cxn ang="0">
                    <a:pos x="48" y="15"/>
                  </a:cxn>
                  <a:cxn ang="0">
                    <a:pos x="35" y="15"/>
                  </a:cxn>
                  <a:cxn ang="0">
                    <a:pos x="34" y="10"/>
                  </a:cxn>
                  <a:cxn ang="0">
                    <a:pos x="28" y="9"/>
                  </a:cxn>
                  <a:cxn ang="0">
                    <a:pos x="4" y="20"/>
                  </a:cxn>
                  <a:cxn ang="0">
                    <a:pos x="0" y="20"/>
                  </a:cxn>
                  <a:cxn ang="0">
                    <a:pos x="36" y="0"/>
                  </a:cxn>
                  <a:cxn ang="0">
                    <a:pos x="79" y="11"/>
                  </a:cxn>
                  <a:cxn ang="0">
                    <a:pos x="86" y="17"/>
                  </a:cxn>
                  <a:cxn ang="0">
                    <a:pos x="114" y="28"/>
                  </a:cxn>
                  <a:cxn ang="0">
                    <a:pos x="114" y="31"/>
                  </a:cxn>
                  <a:cxn ang="0">
                    <a:pos x="120" y="31"/>
                  </a:cxn>
                  <a:cxn ang="0">
                    <a:pos x="131" y="40"/>
                  </a:cxn>
                </a:cxnLst>
                <a:rect l="0" t="0" r="r" b="b"/>
                <a:pathLst>
                  <a:path w="131" h="45">
                    <a:moveTo>
                      <a:pt x="131" y="40"/>
                    </a:moveTo>
                    <a:cubicBezTo>
                      <a:pt x="127" y="45"/>
                      <a:pt x="119" y="45"/>
                      <a:pt x="114" y="45"/>
                    </a:cubicBezTo>
                    <a:cubicBezTo>
                      <a:pt x="104" y="45"/>
                      <a:pt x="97" y="42"/>
                      <a:pt x="88" y="42"/>
                    </a:cubicBezTo>
                    <a:cubicBezTo>
                      <a:pt x="88" y="41"/>
                      <a:pt x="88" y="40"/>
                      <a:pt x="88" y="39"/>
                    </a:cubicBezTo>
                    <a:cubicBezTo>
                      <a:pt x="90" y="39"/>
                      <a:pt x="92" y="38"/>
                      <a:pt x="93" y="35"/>
                    </a:cubicBezTo>
                    <a:cubicBezTo>
                      <a:pt x="86" y="32"/>
                      <a:pt x="79" y="33"/>
                      <a:pt x="78" y="26"/>
                    </a:cubicBezTo>
                    <a:cubicBezTo>
                      <a:pt x="74" y="26"/>
                      <a:pt x="75" y="23"/>
                      <a:pt x="73" y="22"/>
                    </a:cubicBezTo>
                    <a:cubicBezTo>
                      <a:pt x="69" y="20"/>
                      <a:pt x="67" y="22"/>
                      <a:pt x="64" y="22"/>
                    </a:cubicBezTo>
                    <a:cubicBezTo>
                      <a:pt x="57" y="22"/>
                      <a:pt x="54" y="15"/>
                      <a:pt x="48" y="15"/>
                    </a:cubicBezTo>
                    <a:cubicBezTo>
                      <a:pt x="35" y="15"/>
                      <a:pt x="35" y="15"/>
                      <a:pt x="35" y="15"/>
                    </a:cubicBezTo>
                    <a:cubicBezTo>
                      <a:pt x="33" y="13"/>
                      <a:pt x="33" y="12"/>
                      <a:pt x="34" y="10"/>
                    </a:cubicBezTo>
                    <a:cubicBezTo>
                      <a:pt x="33" y="9"/>
                      <a:pt x="30" y="9"/>
                      <a:pt x="28" y="9"/>
                    </a:cubicBezTo>
                    <a:cubicBezTo>
                      <a:pt x="20" y="9"/>
                      <a:pt x="8" y="15"/>
                      <a:pt x="4" y="20"/>
                    </a:cubicBezTo>
                    <a:cubicBezTo>
                      <a:pt x="0" y="20"/>
                      <a:pt x="0" y="20"/>
                      <a:pt x="0" y="20"/>
                    </a:cubicBezTo>
                    <a:cubicBezTo>
                      <a:pt x="7" y="8"/>
                      <a:pt x="16" y="0"/>
                      <a:pt x="36" y="0"/>
                    </a:cubicBezTo>
                    <a:cubicBezTo>
                      <a:pt x="55" y="0"/>
                      <a:pt x="64" y="11"/>
                      <a:pt x="79" y="11"/>
                    </a:cubicBezTo>
                    <a:cubicBezTo>
                      <a:pt x="82" y="11"/>
                      <a:pt x="86" y="16"/>
                      <a:pt x="86" y="17"/>
                    </a:cubicBezTo>
                    <a:cubicBezTo>
                      <a:pt x="93" y="23"/>
                      <a:pt x="104" y="28"/>
                      <a:pt x="114" y="28"/>
                    </a:cubicBezTo>
                    <a:cubicBezTo>
                      <a:pt x="114" y="28"/>
                      <a:pt x="113" y="30"/>
                      <a:pt x="114" y="31"/>
                    </a:cubicBezTo>
                    <a:cubicBezTo>
                      <a:pt x="120" y="31"/>
                      <a:pt x="120" y="31"/>
                      <a:pt x="120" y="31"/>
                    </a:cubicBezTo>
                    <a:cubicBezTo>
                      <a:pt x="125" y="32"/>
                      <a:pt x="127" y="39"/>
                      <a:pt x="131" y="4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06" name="Freeform 41"/>
              <p:cNvSpPr/>
              <p:nvPr/>
            </p:nvSpPr>
            <p:spPr bwMode="auto">
              <a:xfrm>
                <a:off x="2995613" y="2509838"/>
                <a:ext cx="9525" cy="11113"/>
              </a:xfrm>
              <a:custGeom>
                <a:avLst/>
                <a:gdLst/>
                <a:ahLst/>
                <a:cxnLst>
                  <a:cxn ang="0">
                    <a:pos x="6" y="0"/>
                  </a:cxn>
                  <a:cxn ang="0">
                    <a:pos x="6" y="7"/>
                  </a:cxn>
                  <a:cxn ang="0">
                    <a:pos x="0" y="7"/>
                  </a:cxn>
                  <a:cxn ang="0">
                    <a:pos x="4" y="3"/>
                  </a:cxn>
                  <a:cxn ang="0">
                    <a:pos x="4" y="0"/>
                  </a:cxn>
                  <a:cxn ang="0">
                    <a:pos x="5" y="0"/>
                  </a:cxn>
                  <a:cxn ang="0">
                    <a:pos x="6" y="0"/>
                  </a:cxn>
                </a:cxnLst>
                <a:rect l="0" t="0" r="r" b="b"/>
                <a:pathLst>
                  <a:path w="7" h="8">
                    <a:moveTo>
                      <a:pt x="6" y="0"/>
                    </a:moveTo>
                    <a:cubicBezTo>
                      <a:pt x="6" y="3"/>
                      <a:pt x="7" y="5"/>
                      <a:pt x="6" y="7"/>
                    </a:cubicBezTo>
                    <a:cubicBezTo>
                      <a:pt x="5" y="7"/>
                      <a:pt x="0" y="8"/>
                      <a:pt x="0" y="7"/>
                    </a:cubicBezTo>
                    <a:cubicBezTo>
                      <a:pt x="0" y="4"/>
                      <a:pt x="2" y="3"/>
                      <a:pt x="4" y="3"/>
                    </a:cubicBezTo>
                    <a:cubicBezTo>
                      <a:pt x="4" y="0"/>
                      <a:pt x="4" y="0"/>
                      <a:pt x="4" y="0"/>
                    </a:cubicBezTo>
                    <a:cubicBezTo>
                      <a:pt x="5" y="0"/>
                      <a:pt x="5" y="0"/>
                      <a:pt x="5" y="0"/>
                    </a:cubicBezTo>
                    <a:lnTo>
                      <a:pt x="6" y="0"/>
                    </a:lnTo>
                    <a:close/>
                  </a:path>
                </a:pathLst>
              </a:custGeom>
              <a:grpFill/>
              <a:ln w="9525">
                <a:noFill/>
                <a:round/>
              </a:ln>
            </p:spPr>
            <p:txBody>
              <a:bodyPr vert="horz" wrap="square" lIns="121920" tIns="60960" rIns="121920" bIns="60960" numCol="1" anchor="t" anchorCtr="0" compatLnSpc="1"/>
              <a:lstStyle/>
              <a:p>
                <a:endParaRPr lang="en-US" sz="3555"/>
              </a:p>
            </p:txBody>
          </p:sp>
          <p:sp>
            <p:nvSpPr>
              <p:cNvPr id="207" name="Freeform 42"/>
              <p:cNvSpPr/>
              <p:nvPr/>
            </p:nvSpPr>
            <p:spPr bwMode="auto">
              <a:xfrm>
                <a:off x="3082925" y="2568575"/>
                <a:ext cx="28575" cy="14288"/>
              </a:xfrm>
              <a:custGeom>
                <a:avLst/>
                <a:gdLst/>
                <a:ahLst/>
                <a:cxnLst>
                  <a:cxn ang="0">
                    <a:pos x="18" y="3"/>
                  </a:cxn>
                  <a:cxn ang="0">
                    <a:pos x="22" y="7"/>
                  </a:cxn>
                  <a:cxn ang="0">
                    <a:pos x="7" y="10"/>
                  </a:cxn>
                  <a:cxn ang="0">
                    <a:pos x="0" y="3"/>
                  </a:cxn>
                  <a:cxn ang="0">
                    <a:pos x="5" y="0"/>
                  </a:cxn>
                  <a:cxn ang="0">
                    <a:pos x="19" y="4"/>
                  </a:cxn>
                  <a:cxn ang="0">
                    <a:pos x="18" y="3"/>
                  </a:cxn>
                </a:cxnLst>
                <a:rect l="0" t="0" r="r" b="b"/>
                <a:pathLst>
                  <a:path w="22" h="10">
                    <a:moveTo>
                      <a:pt x="18" y="3"/>
                    </a:moveTo>
                    <a:cubicBezTo>
                      <a:pt x="21" y="4"/>
                      <a:pt x="22" y="5"/>
                      <a:pt x="22" y="7"/>
                    </a:cubicBezTo>
                    <a:cubicBezTo>
                      <a:pt x="17" y="8"/>
                      <a:pt x="13" y="10"/>
                      <a:pt x="7" y="10"/>
                    </a:cubicBezTo>
                    <a:cubicBezTo>
                      <a:pt x="4" y="10"/>
                      <a:pt x="0" y="7"/>
                      <a:pt x="0" y="3"/>
                    </a:cubicBezTo>
                    <a:cubicBezTo>
                      <a:pt x="0" y="1"/>
                      <a:pt x="3" y="0"/>
                      <a:pt x="5" y="0"/>
                    </a:cubicBezTo>
                    <a:cubicBezTo>
                      <a:pt x="10" y="0"/>
                      <a:pt x="16" y="3"/>
                      <a:pt x="19" y="4"/>
                    </a:cubicBezTo>
                    <a:lnTo>
                      <a:pt x="18" y="3"/>
                    </a:lnTo>
                    <a:close/>
                  </a:path>
                </a:pathLst>
              </a:custGeom>
              <a:grpFill/>
              <a:ln w="9525">
                <a:noFill/>
                <a:round/>
              </a:ln>
            </p:spPr>
            <p:txBody>
              <a:bodyPr vert="horz" wrap="square" lIns="121920" tIns="60960" rIns="121920" bIns="60960" numCol="1" anchor="t" anchorCtr="0" compatLnSpc="1"/>
              <a:lstStyle/>
              <a:p>
                <a:endParaRPr lang="en-US" sz="3555"/>
              </a:p>
            </p:txBody>
          </p:sp>
          <p:sp>
            <p:nvSpPr>
              <p:cNvPr id="208" name="Freeform 43"/>
              <p:cNvSpPr/>
              <p:nvPr/>
            </p:nvSpPr>
            <p:spPr bwMode="auto">
              <a:xfrm>
                <a:off x="3267075" y="2568575"/>
                <a:ext cx="23813" cy="9525"/>
              </a:xfrm>
              <a:custGeom>
                <a:avLst/>
                <a:gdLst/>
                <a:ahLst/>
                <a:cxnLst>
                  <a:cxn ang="0">
                    <a:pos x="18" y="4"/>
                  </a:cxn>
                  <a:cxn ang="0">
                    <a:pos x="11" y="7"/>
                  </a:cxn>
                  <a:cxn ang="0">
                    <a:pos x="0" y="2"/>
                  </a:cxn>
                  <a:cxn ang="0">
                    <a:pos x="5" y="0"/>
                  </a:cxn>
                  <a:cxn ang="0">
                    <a:pos x="18" y="4"/>
                  </a:cxn>
                </a:cxnLst>
                <a:rect l="0" t="0" r="r" b="b"/>
                <a:pathLst>
                  <a:path w="18" h="7">
                    <a:moveTo>
                      <a:pt x="18" y="4"/>
                    </a:moveTo>
                    <a:cubicBezTo>
                      <a:pt x="17" y="7"/>
                      <a:pt x="14" y="7"/>
                      <a:pt x="11" y="7"/>
                    </a:cubicBezTo>
                    <a:cubicBezTo>
                      <a:pt x="6" y="7"/>
                      <a:pt x="0" y="7"/>
                      <a:pt x="0" y="2"/>
                    </a:cubicBezTo>
                    <a:cubicBezTo>
                      <a:pt x="0" y="0"/>
                      <a:pt x="4" y="0"/>
                      <a:pt x="5" y="0"/>
                    </a:cubicBezTo>
                    <a:cubicBezTo>
                      <a:pt x="6" y="0"/>
                      <a:pt x="17" y="2"/>
                      <a:pt x="18" y="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09" name="Freeform 44"/>
              <p:cNvSpPr/>
              <p:nvPr/>
            </p:nvSpPr>
            <p:spPr bwMode="auto">
              <a:xfrm>
                <a:off x="3146425" y="2543175"/>
                <a:ext cx="100013" cy="39688"/>
              </a:xfrm>
              <a:custGeom>
                <a:avLst/>
                <a:gdLst/>
                <a:ahLst/>
                <a:cxnLst>
                  <a:cxn ang="0">
                    <a:pos x="64" y="11"/>
                  </a:cxn>
                  <a:cxn ang="0">
                    <a:pos x="75" y="21"/>
                  </a:cxn>
                  <a:cxn ang="0">
                    <a:pos x="59" y="21"/>
                  </a:cxn>
                  <a:cxn ang="0">
                    <a:pos x="51" y="24"/>
                  </a:cxn>
                  <a:cxn ang="0">
                    <a:pos x="47" y="22"/>
                  </a:cxn>
                  <a:cxn ang="0">
                    <a:pos x="37" y="30"/>
                  </a:cxn>
                  <a:cxn ang="0">
                    <a:pos x="31" y="24"/>
                  </a:cxn>
                  <a:cxn ang="0">
                    <a:pos x="11" y="23"/>
                  </a:cxn>
                  <a:cxn ang="0">
                    <a:pos x="6" y="23"/>
                  </a:cxn>
                  <a:cxn ang="0">
                    <a:pos x="6" y="27"/>
                  </a:cxn>
                  <a:cxn ang="0">
                    <a:pos x="0" y="19"/>
                  </a:cxn>
                  <a:cxn ang="0">
                    <a:pos x="3" y="18"/>
                  </a:cxn>
                  <a:cxn ang="0">
                    <a:pos x="22" y="17"/>
                  </a:cxn>
                  <a:cxn ang="0">
                    <a:pos x="19" y="8"/>
                  </a:cxn>
                  <a:cxn ang="0">
                    <a:pos x="14" y="3"/>
                  </a:cxn>
                  <a:cxn ang="0">
                    <a:pos x="17" y="0"/>
                  </a:cxn>
                  <a:cxn ang="0">
                    <a:pos x="28" y="3"/>
                  </a:cxn>
                  <a:cxn ang="0">
                    <a:pos x="41" y="1"/>
                  </a:cxn>
                  <a:cxn ang="0">
                    <a:pos x="66" y="13"/>
                  </a:cxn>
                  <a:cxn ang="0">
                    <a:pos x="64" y="11"/>
                  </a:cxn>
                </a:cxnLst>
                <a:rect l="0" t="0" r="r" b="b"/>
                <a:pathLst>
                  <a:path w="75" h="30">
                    <a:moveTo>
                      <a:pt x="64" y="11"/>
                    </a:moveTo>
                    <a:cubicBezTo>
                      <a:pt x="68" y="15"/>
                      <a:pt x="72" y="16"/>
                      <a:pt x="75" y="21"/>
                    </a:cubicBezTo>
                    <a:cubicBezTo>
                      <a:pt x="59" y="21"/>
                      <a:pt x="59" y="21"/>
                      <a:pt x="59" y="21"/>
                    </a:cubicBezTo>
                    <a:cubicBezTo>
                      <a:pt x="56" y="23"/>
                      <a:pt x="54" y="24"/>
                      <a:pt x="51" y="24"/>
                    </a:cubicBezTo>
                    <a:cubicBezTo>
                      <a:pt x="49" y="24"/>
                      <a:pt x="49" y="22"/>
                      <a:pt x="47" y="22"/>
                    </a:cubicBezTo>
                    <a:cubicBezTo>
                      <a:pt x="41" y="22"/>
                      <a:pt x="41" y="30"/>
                      <a:pt x="37" y="30"/>
                    </a:cubicBezTo>
                    <a:cubicBezTo>
                      <a:pt x="33" y="30"/>
                      <a:pt x="34" y="26"/>
                      <a:pt x="31" y="24"/>
                    </a:cubicBezTo>
                    <a:cubicBezTo>
                      <a:pt x="27" y="22"/>
                      <a:pt x="17" y="23"/>
                      <a:pt x="11" y="23"/>
                    </a:cubicBezTo>
                    <a:cubicBezTo>
                      <a:pt x="8" y="23"/>
                      <a:pt x="8" y="24"/>
                      <a:pt x="6" y="23"/>
                    </a:cubicBezTo>
                    <a:cubicBezTo>
                      <a:pt x="6" y="24"/>
                      <a:pt x="6" y="25"/>
                      <a:pt x="6" y="27"/>
                    </a:cubicBezTo>
                    <a:cubicBezTo>
                      <a:pt x="3" y="26"/>
                      <a:pt x="0" y="22"/>
                      <a:pt x="0" y="19"/>
                    </a:cubicBezTo>
                    <a:cubicBezTo>
                      <a:pt x="1" y="19"/>
                      <a:pt x="2" y="18"/>
                      <a:pt x="3" y="18"/>
                    </a:cubicBezTo>
                    <a:cubicBezTo>
                      <a:pt x="13" y="18"/>
                      <a:pt x="17" y="20"/>
                      <a:pt x="22" y="17"/>
                    </a:cubicBezTo>
                    <a:cubicBezTo>
                      <a:pt x="20" y="15"/>
                      <a:pt x="19" y="12"/>
                      <a:pt x="19" y="8"/>
                    </a:cubicBezTo>
                    <a:cubicBezTo>
                      <a:pt x="17" y="8"/>
                      <a:pt x="14" y="6"/>
                      <a:pt x="14" y="3"/>
                    </a:cubicBezTo>
                    <a:cubicBezTo>
                      <a:pt x="14" y="2"/>
                      <a:pt x="16" y="0"/>
                      <a:pt x="17" y="0"/>
                    </a:cubicBezTo>
                    <a:cubicBezTo>
                      <a:pt x="21" y="0"/>
                      <a:pt x="24" y="3"/>
                      <a:pt x="28" y="3"/>
                    </a:cubicBezTo>
                    <a:cubicBezTo>
                      <a:pt x="34" y="3"/>
                      <a:pt x="36" y="1"/>
                      <a:pt x="41" y="1"/>
                    </a:cubicBezTo>
                    <a:cubicBezTo>
                      <a:pt x="55" y="1"/>
                      <a:pt x="58" y="9"/>
                      <a:pt x="66" y="13"/>
                    </a:cubicBezTo>
                    <a:lnTo>
                      <a:pt x="64" y="11"/>
                    </a:lnTo>
                    <a:close/>
                  </a:path>
                </a:pathLst>
              </a:custGeom>
              <a:grpFill/>
              <a:ln w="9525">
                <a:noFill/>
                <a:round/>
              </a:ln>
            </p:spPr>
            <p:txBody>
              <a:bodyPr vert="horz" wrap="square" lIns="121920" tIns="60960" rIns="121920" bIns="60960" numCol="1" anchor="t" anchorCtr="0" compatLnSpc="1"/>
              <a:lstStyle/>
              <a:p>
                <a:endParaRPr lang="en-US" sz="3555"/>
              </a:p>
            </p:txBody>
          </p:sp>
          <p:sp>
            <p:nvSpPr>
              <p:cNvPr id="210" name="Freeform 45"/>
              <p:cNvSpPr/>
              <p:nvPr/>
            </p:nvSpPr>
            <p:spPr bwMode="auto">
              <a:xfrm>
                <a:off x="3076575" y="2455863"/>
                <a:ext cx="9525" cy="11113"/>
              </a:xfrm>
              <a:custGeom>
                <a:avLst/>
                <a:gdLst/>
                <a:ahLst/>
                <a:cxnLst>
                  <a:cxn ang="0">
                    <a:pos x="2" y="0"/>
                  </a:cxn>
                  <a:cxn ang="0">
                    <a:pos x="7" y="6"/>
                  </a:cxn>
                  <a:cxn ang="0">
                    <a:pos x="5" y="8"/>
                  </a:cxn>
                  <a:cxn ang="0">
                    <a:pos x="0" y="0"/>
                  </a:cxn>
                  <a:cxn ang="0">
                    <a:pos x="2" y="0"/>
                  </a:cxn>
                </a:cxnLst>
                <a:rect l="0" t="0" r="r" b="b"/>
                <a:pathLst>
                  <a:path w="7" h="8">
                    <a:moveTo>
                      <a:pt x="2" y="0"/>
                    </a:moveTo>
                    <a:cubicBezTo>
                      <a:pt x="6" y="0"/>
                      <a:pt x="7" y="3"/>
                      <a:pt x="7" y="6"/>
                    </a:cubicBezTo>
                    <a:cubicBezTo>
                      <a:pt x="7" y="7"/>
                      <a:pt x="6" y="8"/>
                      <a:pt x="5" y="8"/>
                    </a:cubicBezTo>
                    <a:cubicBezTo>
                      <a:pt x="0" y="8"/>
                      <a:pt x="0" y="3"/>
                      <a:pt x="0" y="0"/>
                    </a:cubicBezTo>
                    <a:cubicBezTo>
                      <a:pt x="0" y="0"/>
                      <a:pt x="2" y="0"/>
                      <a:pt x="2"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11" name="Freeform 46"/>
              <p:cNvSpPr/>
              <p:nvPr/>
            </p:nvSpPr>
            <p:spPr bwMode="auto">
              <a:xfrm>
                <a:off x="3068638" y="2422525"/>
                <a:ext cx="14288" cy="4763"/>
              </a:xfrm>
              <a:custGeom>
                <a:avLst/>
                <a:gdLst/>
                <a:ahLst/>
                <a:cxnLst>
                  <a:cxn ang="0">
                    <a:pos x="0" y="3"/>
                  </a:cxn>
                  <a:cxn ang="0">
                    <a:pos x="6" y="0"/>
                  </a:cxn>
                  <a:cxn ang="0">
                    <a:pos x="11" y="3"/>
                  </a:cxn>
                  <a:cxn ang="0">
                    <a:pos x="0" y="3"/>
                  </a:cxn>
                </a:cxnLst>
                <a:rect l="0" t="0" r="r" b="b"/>
                <a:pathLst>
                  <a:path w="11" h="4">
                    <a:moveTo>
                      <a:pt x="0" y="3"/>
                    </a:moveTo>
                    <a:cubicBezTo>
                      <a:pt x="1" y="2"/>
                      <a:pt x="4" y="0"/>
                      <a:pt x="6" y="0"/>
                    </a:cubicBezTo>
                    <a:cubicBezTo>
                      <a:pt x="9" y="0"/>
                      <a:pt x="10" y="2"/>
                      <a:pt x="11" y="3"/>
                    </a:cubicBezTo>
                    <a:cubicBezTo>
                      <a:pt x="7" y="4"/>
                      <a:pt x="2" y="3"/>
                      <a:pt x="0" y="3"/>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12" name="Freeform 47"/>
              <p:cNvSpPr/>
              <p:nvPr/>
            </p:nvSpPr>
            <p:spPr bwMode="auto">
              <a:xfrm>
                <a:off x="3094038" y="2428875"/>
                <a:ext cx="4763" cy="6350"/>
              </a:xfrm>
              <a:custGeom>
                <a:avLst/>
                <a:gdLst/>
                <a:ahLst/>
                <a:cxnLst>
                  <a:cxn ang="0">
                    <a:pos x="3" y="4"/>
                  </a:cxn>
                  <a:cxn ang="0">
                    <a:pos x="1" y="0"/>
                  </a:cxn>
                  <a:cxn ang="0">
                    <a:pos x="3" y="4"/>
                  </a:cxn>
                </a:cxnLst>
                <a:rect l="0" t="0" r="r" b="b"/>
                <a:pathLst>
                  <a:path w="3" h="4">
                    <a:moveTo>
                      <a:pt x="3" y="4"/>
                    </a:moveTo>
                    <a:cubicBezTo>
                      <a:pt x="2" y="4"/>
                      <a:pt x="0" y="1"/>
                      <a:pt x="1" y="0"/>
                    </a:cubicBezTo>
                    <a:lnTo>
                      <a:pt x="3" y="4"/>
                    </a:lnTo>
                    <a:close/>
                  </a:path>
                </a:pathLst>
              </a:custGeom>
              <a:grpFill/>
              <a:ln w="9525">
                <a:noFill/>
                <a:round/>
              </a:ln>
            </p:spPr>
            <p:txBody>
              <a:bodyPr vert="horz" wrap="square" lIns="121920" tIns="60960" rIns="121920" bIns="60960" numCol="1" anchor="t" anchorCtr="0" compatLnSpc="1"/>
              <a:lstStyle/>
              <a:p>
                <a:endParaRPr lang="en-US" sz="3555"/>
              </a:p>
            </p:txBody>
          </p:sp>
          <p:sp>
            <p:nvSpPr>
              <p:cNvPr id="213" name="Freeform 48"/>
              <p:cNvSpPr/>
              <p:nvPr/>
            </p:nvSpPr>
            <p:spPr bwMode="auto">
              <a:xfrm>
                <a:off x="3154363" y="2517775"/>
                <a:ext cx="11113" cy="7938"/>
              </a:xfrm>
              <a:custGeom>
                <a:avLst/>
                <a:gdLst/>
                <a:ahLst/>
                <a:cxnLst>
                  <a:cxn ang="0">
                    <a:pos x="0" y="4"/>
                  </a:cxn>
                  <a:cxn ang="0">
                    <a:pos x="0" y="7"/>
                  </a:cxn>
                  <a:cxn ang="0">
                    <a:pos x="2" y="7"/>
                  </a:cxn>
                  <a:cxn ang="0">
                    <a:pos x="9" y="4"/>
                  </a:cxn>
                  <a:cxn ang="0">
                    <a:pos x="9" y="0"/>
                  </a:cxn>
                  <a:cxn ang="0">
                    <a:pos x="0" y="4"/>
                  </a:cxn>
                </a:cxnLst>
                <a:rect l="0" t="0" r="r" b="b"/>
                <a:pathLst>
                  <a:path w="9" h="7">
                    <a:moveTo>
                      <a:pt x="0" y="4"/>
                    </a:moveTo>
                    <a:cubicBezTo>
                      <a:pt x="0" y="5"/>
                      <a:pt x="0" y="6"/>
                      <a:pt x="0" y="7"/>
                    </a:cubicBezTo>
                    <a:cubicBezTo>
                      <a:pt x="0" y="7"/>
                      <a:pt x="1" y="7"/>
                      <a:pt x="2" y="7"/>
                    </a:cubicBezTo>
                    <a:cubicBezTo>
                      <a:pt x="4" y="7"/>
                      <a:pt x="7" y="6"/>
                      <a:pt x="9" y="4"/>
                    </a:cubicBezTo>
                    <a:cubicBezTo>
                      <a:pt x="9" y="0"/>
                      <a:pt x="9" y="0"/>
                      <a:pt x="9" y="0"/>
                    </a:cubicBezTo>
                    <a:cubicBezTo>
                      <a:pt x="7" y="3"/>
                      <a:pt x="4" y="5"/>
                      <a:pt x="0" y="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14" name="Freeform 49"/>
              <p:cNvSpPr/>
              <p:nvPr/>
            </p:nvSpPr>
            <p:spPr bwMode="auto">
              <a:xfrm>
                <a:off x="2301875" y="1979613"/>
                <a:ext cx="966788" cy="473075"/>
              </a:xfrm>
              <a:custGeom>
                <a:avLst/>
                <a:gdLst/>
                <a:ahLst/>
                <a:cxnLst>
                  <a:cxn ang="0">
                    <a:pos x="543" y="285"/>
                  </a:cxn>
                  <a:cxn ang="0">
                    <a:pos x="555" y="317"/>
                  </a:cxn>
                  <a:cxn ang="0">
                    <a:pos x="560" y="338"/>
                  </a:cxn>
                  <a:cxn ang="0">
                    <a:pos x="542" y="345"/>
                  </a:cxn>
                  <a:cxn ang="0">
                    <a:pos x="507" y="287"/>
                  </a:cxn>
                  <a:cxn ang="0">
                    <a:pos x="474" y="283"/>
                  </a:cxn>
                  <a:cxn ang="0">
                    <a:pos x="460" y="283"/>
                  </a:cxn>
                  <a:cxn ang="0">
                    <a:pos x="443" y="286"/>
                  </a:cxn>
                  <a:cxn ang="0">
                    <a:pos x="412" y="292"/>
                  </a:cxn>
                  <a:cxn ang="0">
                    <a:pos x="393" y="291"/>
                  </a:cxn>
                  <a:cxn ang="0">
                    <a:pos x="357" y="309"/>
                  </a:cxn>
                  <a:cxn ang="0">
                    <a:pos x="343" y="342"/>
                  </a:cxn>
                  <a:cxn ang="0">
                    <a:pos x="282" y="290"/>
                  </a:cxn>
                  <a:cxn ang="0">
                    <a:pos x="246" y="281"/>
                  </a:cxn>
                  <a:cxn ang="0">
                    <a:pos x="207" y="262"/>
                  </a:cxn>
                  <a:cxn ang="0">
                    <a:pos x="170" y="268"/>
                  </a:cxn>
                  <a:cxn ang="0">
                    <a:pos x="95" y="252"/>
                  </a:cxn>
                  <a:cxn ang="0">
                    <a:pos x="47" y="214"/>
                  </a:cxn>
                  <a:cxn ang="0">
                    <a:pos x="4" y="141"/>
                  </a:cxn>
                  <a:cxn ang="0">
                    <a:pos x="4" y="95"/>
                  </a:cxn>
                  <a:cxn ang="0">
                    <a:pos x="0" y="23"/>
                  </a:cxn>
                  <a:cxn ang="0">
                    <a:pos x="20" y="27"/>
                  </a:cxn>
                  <a:cxn ang="0">
                    <a:pos x="20" y="5"/>
                  </a:cxn>
                  <a:cxn ang="0">
                    <a:pos x="373" y="0"/>
                  </a:cxn>
                  <a:cxn ang="0">
                    <a:pos x="406" y="11"/>
                  </a:cxn>
                  <a:cxn ang="0">
                    <a:pos x="408" y="45"/>
                  </a:cxn>
                  <a:cxn ang="0">
                    <a:pos x="423" y="42"/>
                  </a:cxn>
                  <a:cxn ang="0">
                    <a:pos x="441" y="40"/>
                  </a:cxn>
                  <a:cxn ang="0">
                    <a:pos x="456" y="42"/>
                  </a:cxn>
                  <a:cxn ang="0">
                    <a:pos x="472" y="47"/>
                  </a:cxn>
                  <a:cxn ang="0">
                    <a:pos x="510" y="48"/>
                  </a:cxn>
                  <a:cxn ang="0">
                    <a:pos x="490" y="54"/>
                  </a:cxn>
                  <a:cxn ang="0">
                    <a:pos x="472" y="69"/>
                  </a:cxn>
                  <a:cxn ang="0">
                    <a:pos x="471" y="121"/>
                  </a:cxn>
                  <a:cxn ang="0">
                    <a:pos x="480" y="88"/>
                  </a:cxn>
                  <a:cxn ang="0">
                    <a:pos x="501" y="57"/>
                  </a:cxn>
                  <a:cxn ang="0">
                    <a:pos x="516" y="87"/>
                  </a:cxn>
                  <a:cxn ang="0">
                    <a:pos x="531" y="97"/>
                  </a:cxn>
                  <a:cxn ang="0">
                    <a:pos x="527" y="123"/>
                  </a:cxn>
                  <a:cxn ang="0">
                    <a:pos x="564" y="97"/>
                  </a:cxn>
                  <a:cxn ang="0">
                    <a:pos x="610" y="84"/>
                  </a:cxn>
                  <a:cxn ang="0">
                    <a:pos x="653" y="65"/>
                  </a:cxn>
                  <a:cxn ang="0">
                    <a:pos x="675" y="63"/>
                  </a:cxn>
                  <a:cxn ang="0">
                    <a:pos x="699" y="28"/>
                  </a:cxn>
                  <a:cxn ang="0">
                    <a:pos x="726" y="73"/>
                  </a:cxn>
                  <a:cxn ang="0">
                    <a:pos x="701" y="80"/>
                  </a:cxn>
                  <a:cxn ang="0">
                    <a:pos x="681" y="113"/>
                  </a:cxn>
                  <a:cxn ang="0">
                    <a:pos x="690" y="118"/>
                  </a:cxn>
                  <a:cxn ang="0">
                    <a:pos x="676" y="122"/>
                  </a:cxn>
                  <a:cxn ang="0">
                    <a:pos x="648" y="132"/>
                  </a:cxn>
                  <a:cxn ang="0">
                    <a:pos x="642" y="134"/>
                  </a:cxn>
                  <a:cxn ang="0">
                    <a:pos x="635" y="137"/>
                  </a:cxn>
                  <a:cxn ang="0">
                    <a:pos x="627" y="161"/>
                  </a:cxn>
                  <a:cxn ang="0">
                    <a:pos x="622" y="159"/>
                  </a:cxn>
                  <a:cxn ang="0">
                    <a:pos x="615" y="186"/>
                  </a:cxn>
                  <a:cxn ang="0">
                    <a:pos x="614" y="178"/>
                  </a:cxn>
                  <a:cxn ang="0">
                    <a:pos x="608" y="170"/>
                  </a:cxn>
                  <a:cxn ang="0">
                    <a:pos x="611" y="192"/>
                  </a:cxn>
                  <a:cxn ang="0">
                    <a:pos x="614" y="196"/>
                  </a:cxn>
                  <a:cxn ang="0">
                    <a:pos x="614" y="205"/>
                  </a:cxn>
                  <a:cxn ang="0">
                    <a:pos x="607" y="213"/>
                  </a:cxn>
                  <a:cxn ang="0">
                    <a:pos x="607" y="221"/>
                  </a:cxn>
                  <a:cxn ang="0">
                    <a:pos x="589" y="232"/>
                  </a:cxn>
                </a:cxnLst>
                <a:rect l="0" t="0" r="r" b="b"/>
                <a:pathLst>
                  <a:path w="726" h="356">
                    <a:moveTo>
                      <a:pt x="590" y="233"/>
                    </a:moveTo>
                    <a:cubicBezTo>
                      <a:pt x="569" y="245"/>
                      <a:pt x="543" y="253"/>
                      <a:pt x="543" y="285"/>
                    </a:cubicBezTo>
                    <a:cubicBezTo>
                      <a:pt x="543" y="300"/>
                      <a:pt x="555" y="304"/>
                      <a:pt x="555" y="318"/>
                    </a:cubicBezTo>
                    <a:cubicBezTo>
                      <a:pt x="555" y="317"/>
                      <a:pt x="555" y="317"/>
                      <a:pt x="555" y="317"/>
                    </a:cubicBezTo>
                    <a:cubicBezTo>
                      <a:pt x="555" y="320"/>
                      <a:pt x="555" y="320"/>
                      <a:pt x="555" y="320"/>
                    </a:cubicBezTo>
                    <a:cubicBezTo>
                      <a:pt x="556" y="326"/>
                      <a:pt x="560" y="330"/>
                      <a:pt x="560" y="338"/>
                    </a:cubicBezTo>
                    <a:cubicBezTo>
                      <a:pt x="560" y="347"/>
                      <a:pt x="558" y="356"/>
                      <a:pt x="551" y="356"/>
                    </a:cubicBezTo>
                    <a:cubicBezTo>
                      <a:pt x="544" y="356"/>
                      <a:pt x="544" y="349"/>
                      <a:pt x="542" y="345"/>
                    </a:cubicBezTo>
                    <a:cubicBezTo>
                      <a:pt x="537" y="338"/>
                      <a:pt x="532" y="335"/>
                      <a:pt x="529" y="328"/>
                    </a:cubicBezTo>
                    <a:cubicBezTo>
                      <a:pt x="522" y="314"/>
                      <a:pt x="527" y="287"/>
                      <a:pt x="507" y="287"/>
                    </a:cubicBezTo>
                    <a:cubicBezTo>
                      <a:pt x="503" y="287"/>
                      <a:pt x="502" y="293"/>
                      <a:pt x="498" y="293"/>
                    </a:cubicBezTo>
                    <a:cubicBezTo>
                      <a:pt x="490" y="293"/>
                      <a:pt x="485" y="283"/>
                      <a:pt x="474" y="283"/>
                    </a:cubicBezTo>
                    <a:cubicBezTo>
                      <a:pt x="468" y="283"/>
                      <a:pt x="467" y="286"/>
                      <a:pt x="463" y="286"/>
                    </a:cubicBezTo>
                    <a:cubicBezTo>
                      <a:pt x="462" y="286"/>
                      <a:pt x="460" y="284"/>
                      <a:pt x="460" y="283"/>
                    </a:cubicBezTo>
                    <a:cubicBezTo>
                      <a:pt x="453" y="285"/>
                      <a:pt x="444" y="284"/>
                      <a:pt x="436" y="286"/>
                    </a:cubicBezTo>
                    <a:cubicBezTo>
                      <a:pt x="441" y="288"/>
                      <a:pt x="440" y="288"/>
                      <a:pt x="443" y="286"/>
                    </a:cubicBezTo>
                    <a:cubicBezTo>
                      <a:pt x="442" y="293"/>
                      <a:pt x="438" y="297"/>
                      <a:pt x="443" y="301"/>
                    </a:cubicBezTo>
                    <a:cubicBezTo>
                      <a:pt x="431" y="307"/>
                      <a:pt x="421" y="292"/>
                      <a:pt x="412" y="292"/>
                    </a:cubicBezTo>
                    <a:cubicBezTo>
                      <a:pt x="409" y="292"/>
                      <a:pt x="408" y="295"/>
                      <a:pt x="405" y="295"/>
                    </a:cubicBezTo>
                    <a:cubicBezTo>
                      <a:pt x="400" y="295"/>
                      <a:pt x="398" y="291"/>
                      <a:pt x="393" y="291"/>
                    </a:cubicBezTo>
                    <a:cubicBezTo>
                      <a:pt x="380" y="291"/>
                      <a:pt x="374" y="302"/>
                      <a:pt x="368" y="307"/>
                    </a:cubicBezTo>
                    <a:cubicBezTo>
                      <a:pt x="365" y="311"/>
                      <a:pt x="361" y="308"/>
                      <a:pt x="357" y="309"/>
                    </a:cubicBezTo>
                    <a:cubicBezTo>
                      <a:pt x="347" y="313"/>
                      <a:pt x="341" y="325"/>
                      <a:pt x="341" y="338"/>
                    </a:cubicBezTo>
                    <a:cubicBezTo>
                      <a:pt x="341" y="339"/>
                      <a:pt x="343" y="341"/>
                      <a:pt x="343" y="342"/>
                    </a:cubicBezTo>
                    <a:cubicBezTo>
                      <a:pt x="336" y="342"/>
                      <a:pt x="325" y="339"/>
                      <a:pt x="321" y="336"/>
                    </a:cubicBezTo>
                    <a:cubicBezTo>
                      <a:pt x="307" y="322"/>
                      <a:pt x="308" y="290"/>
                      <a:pt x="282" y="290"/>
                    </a:cubicBezTo>
                    <a:cubicBezTo>
                      <a:pt x="272" y="290"/>
                      <a:pt x="275" y="302"/>
                      <a:pt x="266" y="302"/>
                    </a:cubicBezTo>
                    <a:cubicBezTo>
                      <a:pt x="257" y="302"/>
                      <a:pt x="250" y="287"/>
                      <a:pt x="246" y="281"/>
                    </a:cubicBezTo>
                    <a:cubicBezTo>
                      <a:pt x="239" y="268"/>
                      <a:pt x="230" y="266"/>
                      <a:pt x="215" y="262"/>
                    </a:cubicBezTo>
                    <a:cubicBezTo>
                      <a:pt x="207" y="262"/>
                      <a:pt x="207" y="262"/>
                      <a:pt x="207" y="262"/>
                    </a:cubicBezTo>
                    <a:cubicBezTo>
                      <a:pt x="207" y="268"/>
                      <a:pt x="207" y="268"/>
                      <a:pt x="207" y="268"/>
                    </a:cubicBezTo>
                    <a:cubicBezTo>
                      <a:pt x="170" y="268"/>
                      <a:pt x="170" y="268"/>
                      <a:pt x="170" y="268"/>
                    </a:cubicBezTo>
                    <a:cubicBezTo>
                      <a:pt x="123" y="252"/>
                      <a:pt x="123" y="252"/>
                      <a:pt x="123" y="252"/>
                    </a:cubicBezTo>
                    <a:cubicBezTo>
                      <a:pt x="95" y="252"/>
                      <a:pt x="95" y="252"/>
                      <a:pt x="95" y="252"/>
                    </a:cubicBezTo>
                    <a:cubicBezTo>
                      <a:pt x="88" y="239"/>
                      <a:pt x="66" y="230"/>
                      <a:pt x="50" y="223"/>
                    </a:cubicBezTo>
                    <a:cubicBezTo>
                      <a:pt x="47" y="222"/>
                      <a:pt x="48" y="217"/>
                      <a:pt x="47" y="214"/>
                    </a:cubicBezTo>
                    <a:cubicBezTo>
                      <a:pt x="40" y="198"/>
                      <a:pt x="28" y="193"/>
                      <a:pt x="30" y="175"/>
                    </a:cubicBezTo>
                    <a:cubicBezTo>
                      <a:pt x="21" y="174"/>
                      <a:pt x="11" y="154"/>
                      <a:pt x="4" y="141"/>
                    </a:cubicBezTo>
                    <a:cubicBezTo>
                      <a:pt x="2" y="137"/>
                      <a:pt x="6" y="134"/>
                      <a:pt x="8" y="133"/>
                    </a:cubicBezTo>
                    <a:cubicBezTo>
                      <a:pt x="3" y="123"/>
                      <a:pt x="8" y="107"/>
                      <a:pt x="4" y="95"/>
                    </a:cubicBezTo>
                    <a:cubicBezTo>
                      <a:pt x="0" y="85"/>
                      <a:pt x="11" y="60"/>
                      <a:pt x="11" y="46"/>
                    </a:cubicBezTo>
                    <a:cubicBezTo>
                      <a:pt x="11" y="36"/>
                      <a:pt x="0" y="32"/>
                      <a:pt x="0" y="23"/>
                    </a:cubicBezTo>
                    <a:cubicBezTo>
                      <a:pt x="0" y="20"/>
                      <a:pt x="5" y="20"/>
                      <a:pt x="7" y="20"/>
                    </a:cubicBezTo>
                    <a:cubicBezTo>
                      <a:pt x="13" y="20"/>
                      <a:pt x="17" y="23"/>
                      <a:pt x="20" y="27"/>
                    </a:cubicBezTo>
                    <a:cubicBezTo>
                      <a:pt x="22" y="24"/>
                      <a:pt x="26" y="19"/>
                      <a:pt x="26" y="15"/>
                    </a:cubicBezTo>
                    <a:cubicBezTo>
                      <a:pt x="26" y="11"/>
                      <a:pt x="22" y="10"/>
                      <a:pt x="20" y="5"/>
                    </a:cubicBezTo>
                    <a:cubicBezTo>
                      <a:pt x="373" y="5"/>
                      <a:pt x="373" y="5"/>
                      <a:pt x="373" y="5"/>
                    </a:cubicBezTo>
                    <a:cubicBezTo>
                      <a:pt x="373" y="0"/>
                      <a:pt x="373" y="0"/>
                      <a:pt x="373" y="0"/>
                    </a:cubicBezTo>
                    <a:cubicBezTo>
                      <a:pt x="379" y="4"/>
                      <a:pt x="378" y="8"/>
                      <a:pt x="384" y="11"/>
                    </a:cubicBezTo>
                    <a:cubicBezTo>
                      <a:pt x="406" y="11"/>
                      <a:pt x="406" y="11"/>
                      <a:pt x="406" y="11"/>
                    </a:cubicBezTo>
                    <a:cubicBezTo>
                      <a:pt x="415" y="20"/>
                      <a:pt x="426" y="20"/>
                      <a:pt x="443" y="20"/>
                    </a:cubicBezTo>
                    <a:cubicBezTo>
                      <a:pt x="431" y="28"/>
                      <a:pt x="418" y="32"/>
                      <a:pt x="408" y="45"/>
                    </a:cubicBezTo>
                    <a:cubicBezTo>
                      <a:pt x="415" y="45"/>
                      <a:pt x="415" y="45"/>
                      <a:pt x="415" y="45"/>
                    </a:cubicBezTo>
                    <a:cubicBezTo>
                      <a:pt x="418" y="43"/>
                      <a:pt x="420" y="42"/>
                      <a:pt x="423" y="42"/>
                    </a:cubicBezTo>
                    <a:cubicBezTo>
                      <a:pt x="425" y="46"/>
                      <a:pt x="426" y="46"/>
                      <a:pt x="429" y="46"/>
                    </a:cubicBezTo>
                    <a:cubicBezTo>
                      <a:pt x="437" y="46"/>
                      <a:pt x="437" y="40"/>
                      <a:pt x="441" y="40"/>
                    </a:cubicBezTo>
                    <a:cubicBezTo>
                      <a:pt x="446" y="40"/>
                      <a:pt x="454" y="32"/>
                      <a:pt x="461" y="31"/>
                    </a:cubicBezTo>
                    <a:cubicBezTo>
                      <a:pt x="461" y="37"/>
                      <a:pt x="458" y="38"/>
                      <a:pt x="456" y="42"/>
                    </a:cubicBezTo>
                    <a:cubicBezTo>
                      <a:pt x="465" y="42"/>
                      <a:pt x="465" y="42"/>
                      <a:pt x="465" y="42"/>
                    </a:cubicBezTo>
                    <a:cubicBezTo>
                      <a:pt x="465" y="45"/>
                      <a:pt x="469" y="47"/>
                      <a:pt x="472" y="47"/>
                    </a:cubicBezTo>
                    <a:cubicBezTo>
                      <a:pt x="478" y="47"/>
                      <a:pt x="480" y="43"/>
                      <a:pt x="484" y="43"/>
                    </a:cubicBezTo>
                    <a:cubicBezTo>
                      <a:pt x="495" y="43"/>
                      <a:pt x="500" y="48"/>
                      <a:pt x="510" y="48"/>
                    </a:cubicBezTo>
                    <a:cubicBezTo>
                      <a:pt x="510" y="54"/>
                      <a:pt x="510" y="54"/>
                      <a:pt x="510" y="54"/>
                    </a:cubicBezTo>
                    <a:cubicBezTo>
                      <a:pt x="503" y="56"/>
                      <a:pt x="493" y="54"/>
                      <a:pt x="490" y="54"/>
                    </a:cubicBezTo>
                    <a:cubicBezTo>
                      <a:pt x="480" y="54"/>
                      <a:pt x="462" y="66"/>
                      <a:pt x="462" y="75"/>
                    </a:cubicBezTo>
                    <a:cubicBezTo>
                      <a:pt x="466" y="72"/>
                      <a:pt x="468" y="69"/>
                      <a:pt x="472" y="69"/>
                    </a:cubicBezTo>
                    <a:cubicBezTo>
                      <a:pt x="465" y="78"/>
                      <a:pt x="461" y="101"/>
                      <a:pt x="461" y="112"/>
                    </a:cubicBezTo>
                    <a:cubicBezTo>
                      <a:pt x="461" y="117"/>
                      <a:pt x="466" y="121"/>
                      <a:pt x="471" y="121"/>
                    </a:cubicBezTo>
                    <a:cubicBezTo>
                      <a:pt x="478" y="121"/>
                      <a:pt x="480" y="108"/>
                      <a:pt x="480" y="102"/>
                    </a:cubicBezTo>
                    <a:cubicBezTo>
                      <a:pt x="480" y="97"/>
                      <a:pt x="480" y="88"/>
                      <a:pt x="480" y="88"/>
                    </a:cubicBezTo>
                    <a:cubicBezTo>
                      <a:pt x="480" y="82"/>
                      <a:pt x="480" y="69"/>
                      <a:pt x="485" y="69"/>
                    </a:cubicBezTo>
                    <a:cubicBezTo>
                      <a:pt x="501" y="68"/>
                      <a:pt x="494" y="57"/>
                      <a:pt x="501" y="57"/>
                    </a:cubicBezTo>
                    <a:cubicBezTo>
                      <a:pt x="504" y="57"/>
                      <a:pt x="521" y="65"/>
                      <a:pt x="521" y="70"/>
                    </a:cubicBezTo>
                    <a:cubicBezTo>
                      <a:pt x="521" y="77"/>
                      <a:pt x="517" y="81"/>
                      <a:pt x="516" y="87"/>
                    </a:cubicBezTo>
                    <a:cubicBezTo>
                      <a:pt x="521" y="87"/>
                      <a:pt x="520" y="85"/>
                      <a:pt x="525" y="84"/>
                    </a:cubicBezTo>
                    <a:cubicBezTo>
                      <a:pt x="526" y="91"/>
                      <a:pt x="526" y="94"/>
                      <a:pt x="531" y="97"/>
                    </a:cubicBezTo>
                    <a:cubicBezTo>
                      <a:pt x="526" y="103"/>
                      <a:pt x="521" y="106"/>
                      <a:pt x="521" y="112"/>
                    </a:cubicBezTo>
                    <a:cubicBezTo>
                      <a:pt x="521" y="117"/>
                      <a:pt x="523" y="123"/>
                      <a:pt x="527" y="123"/>
                    </a:cubicBezTo>
                    <a:cubicBezTo>
                      <a:pt x="539" y="123"/>
                      <a:pt x="559" y="112"/>
                      <a:pt x="568" y="108"/>
                    </a:cubicBezTo>
                    <a:cubicBezTo>
                      <a:pt x="567" y="103"/>
                      <a:pt x="565" y="99"/>
                      <a:pt x="564" y="97"/>
                    </a:cubicBezTo>
                    <a:cubicBezTo>
                      <a:pt x="567" y="97"/>
                      <a:pt x="567" y="97"/>
                      <a:pt x="569" y="97"/>
                    </a:cubicBezTo>
                    <a:cubicBezTo>
                      <a:pt x="582" y="97"/>
                      <a:pt x="610" y="101"/>
                      <a:pt x="610" y="84"/>
                    </a:cubicBezTo>
                    <a:cubicBezTo>
                      <a:pt x="611" y="84"/>
                      <a:pt x="627" y="68"/>
                      <a:pt x="630" y="66"/>
                    </a:cubicBezTo>
                    <a:cubicBezTo>
                      <a:pt x="632" y="64"/>
                      <a:pt x="643" y="65"/>
                      <a:pt x="653" y="65"/>
                    </a:cubicBezTo>
                    <a:cubicBezTo>
                      <a:pt x="657" y="65"/>
                      <a:pt x="660" y="65"/>
                      <a:pt x="664" y="65"/>
                    </a:cubicBezTo>
                    <a:cubicBezTo>
                      <a:pt x="668" y="65"/>
                      <a:pt x="672" y="63"/>
                      <a:pt x="675" y="63"/>
                    </a:cubicBezTo>
                    <a:cubicBezTo>
                      <a:pt x="680" y="62"/>
                      <a:pt x="678" y="61"/>
                      <a:pt x="680" y="59"/>
                    </a:cubicBezTo>
                    <a:cubicBezTo>
                      <a:pt x="688" y="51"/>
                      <a:pt x="688" y="36"/>
                      <a:pt x="699" y="28"/>
                    </a:cubicBezTo>
                    <a:cubicBezTo>
                      <a:pt x="704" y="35"/>
                      <a:pt x="712" y="25"/>
                      <a:pt x="716" y="32"/>
                    </a:cubicBezTo>
                    <a:cubicBezTo>
                      <a:pt x="723" y="44"/>
                      <a:pt x="717" y="62"/>
                      <a:pt x="726" y="73"/>
                    </a:cubicBezTo>
                    <a:cubicBezTo>
                      <a:pt x="723" y="77"/>
                      <a:pt x="718" y="80"/>
                      <a:pt x="712" y="80"/>
                    </a:cubicBezTo>
                    <a:cubicBezTo>
                      <a:pt x="706" y="80"/>
                      <a:pt x="706" y="78"/>
                      <a:pt x="701" y="80"/>
                    </a:cubicBezTo>
                    <a:cubicBezTo>
                      <a:pt x="694" y="87"/>
                      <a:pt x="679" y="92"/>
                      <a:pt x="679" y="109"/>
                    </a:cubicBezTo>
                    <a:cubicBezTo>
                      <a:pt x="679" y="110"/>
                      <a:pt x="680" y="112"/>
                      <a:pt x="681" y="113"/>
                    </a:cubicBezTo>
                    <a:cubicBezTo>
                      <a:pt x="681" y="115"/>
                      <a:pt x="683" y="121"/>
                      <a:pt x="686" y="121"/>
                    </a:cubicBezTo>
                    <a:cubicBezTo>
                      <a:pt x="687" y="121"/>
                      <a:pt x="690" y="118"/>
                      <a:pt x="690" y="118"/>
                    </a:cubicBezTo>
                    <a:cubicBezTo>
                      <a:pt x="690" y="121"/>
                      <a:pt x="690" y="121"/>
                      <a:pt x="690" y="121"/>
                    </a:cubicBezTo>
                    <a:cubicBezTo>
                      <a:pt x="685" y="122"/>
                      <a:pt x="678" y="124"/>
                      <a:pt x="676" y="122"/>
                    </a:cubicBezTo>
                    <a:cubicBezTo>
                      <a:pt x="667" y="129"/>
                      <a:pt x="652" y="126"/>
                      <a:pt x="643" y="132"/>
                    </a:cubicBezTo>
                    <a:cubicBezTo>
                      <a:pt x="648" y="132"/>
                      <a:pt x="648" y="132"/>
                      <a:pt x="648" y="132"/>
                    </a:cubicBezTo>
                    <a:cubicBezTo>
                      <a:pt x="652" y="132"/>
                      <a:pt x="656" y="129"/>
                      <a:pt x="659" y="132"/>
                    </a:cubicBezTo>
                    <a:cubicBezTo>
                      <a:pt x="653" y="134"/>
                      <a:pt x="648" y="134"/>
                      <a:pt x="642" y="134"/>
                    </a:cubicBezTo>
                    <a:cubicBezTo>
                      <a:pt x="641" y="134"/>
                      <a:pt x="639" y="133"/>
                      <a:pt x="638" y="133"/>
                    </a:cubicBezTo>
                    <a:cubicBezTo>
                      <a:pt x="637" y="134"/>
                      <a:pt x="635" y="135"/>
                      <a:pt x="635" y="137"/>
                    </a:cubicBezTo>
                    <a:cubicBezTo>
                      <a:pt x="635" y="139"/>
                      <a:pt x="639" y="142"/>
                      <a:pt x="639" y="142"/>
                    </a:cubicBezTo>
                    <a:cubicBezTo>
                      <a:pt x="638" y="145"/>
                      <a:pt x="630" y="161"/>
                      <a:pt x="627" y="161"/>
                    </a:cubicBezTo>
                    <a:cubicBezTo>
                      <a:pt x="626" y="161"/>
                      <a:pt x="625" y="158"/>
                      <a:pt x="624" y="157"/>
                    </a:cubicBezTo>
                    <a:cubicBezTo>
                      <a:pt x="622" y="159"/>
                      <a:pt x="622" y="159"/>
                      <a:pt x="622" y="159"/>
                    </a:cubicBezTo>
                    <a:cubicBezTo>
                      <a:pt x="623" y="163"/>
                      <a:pt x="626" y="164"/>
                      <a:pt x="626" y="168"/>
                    </a:cubicBezTo>
                    <a:cubicBezTo>
                      <a:pt x="626" y="170"/>
                      <a:pt x="617" y="186"/>
                      <a:pt x="615" y="186"/>
                    </a:cubicBezTo>
                    <a:cubicBezTo>
                      <a:pt x="615" y="186"/>
                      <a:pt x="614" y="184"/>
                      <a:pt x="614" y="183"/>
                    </a:cubicBezTo>
                    <a:cubicBezTo>
                      <a:pt x="614" y="181"/>
                      <a:pt x="614" y="180"/>
                      <a:pt x="614" y="178"/>
                    </a:cubicBezTo>
                    <a:cubicBezTo>
                      <a:pt x="614" y="175"/>
                      <a:pt x="610" y="168"/>
                      <a:pt x="609" y="164"/>
                    </a:cubicBezTo>
                    <a:cubicBezTo>
                      <a:pt x="608" y="166"/>
                      <a:pt x="608" y="170"/>
                      <a:pt x="608" y="170"/>
                    </a:cubicBezTo>
                    <a:cubicBezTo>
                      <a:pt x="608" y="173"/>
                      <a:pt x="611" y="181"/>
                      <a:pt x="611" y="185"/>
                    </a:cubicBezTo>
                    <a:cubicBezTo>
                      <a:pt x="611" y="189"/>
                      <a:pt x="608" y="189"/>
                      <a:pt x="611" y="192"/>
                    </a:cubicBezTo>
                    <a:cubicBezTo>
                      <a:pt x="612" y="192"/>
                      <a:pt x="613" y="192"/>
                      <a:pt x="614" y="192"/>
                    </a:cubicBezTo>
                    <a:cubicBezTo>
                      <a:pt x="614" y="193"/>
                      <a:pt x="614" y="195"/>
                      <a:pt x="614" y="196"/>
                    </a:cubicBezTo>
                    <a:cubicBezTo>
                      <a:pt x="614" y="200"/>
                      <a:pt x="610" y="201"/>
                      <a:pt x="608" y="201"/>
                    </a:cubicBezTo>
                    <a:cubicBezTo>
                      <a:pt x="610" y="205"/>
                      <a:pt x="612" y="205"/>
                      <a:pt x="614" y="205"/>
                    </a:cubicBezTo>
                    <a:cubicBezTo>
                      <a:pt x="613" y="210"/>
                      <a:pt x="611" y="210"/>
                      <a:pt x="607" y="210"/>
                    </a:cubicBezTo>
                    <a:cubicBezTo>
                      <a:pt x="607" y="213"/>
                      <a:pt x="607" y="213"/>
                      <a:pt x="607" y="213"/>
                    </a:cubicBezTo>
                    <a:cubicBezTo>
                      <a:pt x="612" y="216"/>
                      <a:pt x="612" y="216"/>
                      <a:pt x="612" y="216"/>
                    </a:cubicBezTo>
                    <a:cubicBezTo>
                      <a:pt x="611" y="218"/>
                      <a:pt x="610" y="221"/>
                      <a:pt x="607" y="221"/>
                    </a:cubicBezTo>
                    <a:cubicBezTo>
                      <a:pt x="602" y="222"/>
                      <a:pt x="600" y="226"/>
                      <a:pt x="596" y="226"/>
                    </a:cubicBezTo>
                    <a:cubicBezTo>
                      <a:pt x="591" y="228"/>
                      <a:pt x="591" y="230"/>
                      <a:pt x="589" y="232"/>
                    </a:cubicBezTo>
                    <a:lnTo>
                      <a:pt x="590" y="233"/>
                    </a:lnTo>
                    <a:close/>
                  </a:path>
                </a:pathLst>
              </a:custGeom>
              <a:solidFill>
                <a:schemeClr val="accent1"/>
              </a:solidFill>
              <a:ln w="9525">
                <a:noFill/>
                <a:round/>
              </a:ln>
            </p:spPr>
            <p:txBody>
              <a:bodyPr vert="horz" wrap="square" lIns="121920" tIns="60960" rIns="121920" bIns="60960" numCol="1" anchor="t" anchorCtr="0" compatLnSpc="1"/>
              <a:lstStyle/>
              <a:p>
                <a:endParaRPr lang="en-US" sz="3555"/>
              </a:p>
            </p:txBody>
          </p:sp>
          <p:sp>
            <p:nvSpPr>
              <p:cNvPr id="215" name="Freeform 50"/>
              <p:cNvSpPr/>
              <p:nvPr/>
            </p:nvSpPr>
            <p:spPr bwMode="auto">
              <a:xfrm>
                <a:off x="2030413" y="1400175"/>
                <a:ext cx="1425575" cy="736600"/>
              </a:xfrm>
              <a:custGeom>
                <a:avLst/>
                <a:gdLst/>
                <a:ahLst/>
                <a:cxnLst>
                  <a:cxn ang="0">
                    <a:pos x="950" y="501"/>
                  </a:cxn>
                  <a:cxn ang="0">
                    <a:pos x="950" y="527"/>
                  </a:cxn>
                  <a:cxn ang="0">
                    <a:pos x="955" y="469"/>
                  </a:cxn>
                  <a:cxn ang="0">
                    <a:pos x="944" y="436"/>
                  </a:cxn>
                  <a:cxn ang="0">
                    <a:pos x="982" y="418"/>
                  </a:cxn>
                  <a:cxn ang="0">
                    <a:pos x="1060" y="356"/>
                  </a:cxn>
                  <a:cxn ang="0">
                    <a:pos x="1050" y="346"/>
                  </a:cxn>
                  <a:cxn ang="0">
                    <a:pos x="991" y="310"/>
                  </a:cxn>
                  <a:cxn ang="0">
                    <a:pos x="965" y="247"/>
                  </a:cxn>
                  <a:cxn ang="0">
                    <a:pos x="908" y="267"/>
                  </a:cxn>
                  <a:cxn ang="0">
                    <a:pos x="831" y="204"/>
                  </a:cxn>
                  <a:cxn ang="0">
                    <a:pos x="794" y="247"/>
                  </a:cxn>
                  <a:cxn ang="0">
                    <a:pos x="783" y="387"/>
                  </a:cxn>
                  <a:cxn ang="0">
                    <a:pos x="726" y="334"/>
                  </a:cxn>
                  <a:cxn ang="0">
                    <a:pos x="607" y="306"/>
                  </a:cxn>
                  <a:cxn ang="0">
                    <a:pos x="595" y="216"/>
                  </a:cxn>
                  <a:cxn ang="0">
                    <a:pos x="633" y="178"/>
                  </a:cxn>
                  <a:cxn ang="0">
                    <a:pos x="675" y="146"/>
                  </a:cxn>
                  <a:cxn ang="0">
                    <a:pos x="686" y="127"/>
                  </a:cxn>
                  <a:cxn ang="0">
                    <a:pos x="722" y="120"/>
                  </a:cxn>
                  <a:cxn ang="0">
                    <a:pos x="746" y="61"/>
                  </a:cxn>
                  <a:cxn ang="0">
                    <a:pos x="702" y="67"/>
                  </a:cxn>
                  <a:cxn ang="0">
                    <a:pos x="665" y="74"/>
                  </a:cxn>
                  <a:cxn ang="0">
                    <a:pos x="625" y="55"/>
                  </a:cxn>
                  <a:cxn ang="0">
                    <a:pos x="574" y="0"/>
                  </a:cxn>
                  <a:cxn ang="0">
                    <a:pos x="555" y="38"/>
                  </a:cxn>
                  <a:cxn ang="0">
                    <a:pos x="567" y="98"/>
                  </a:cxn>
                  <a:cxn ang="0">
                    <a:pos x="492" y="92"/>
                  </a:cxn>
                  <a:cxn ang="0">
                    <a:pos x="430" y="75"/>
                  </a:cxn>
                  <a:cxn ang="0">
                    <a:pos x="387" y="89"/>
                  </a:cxn>
                  <a:cxn ang="0">
                    <a:pos x="333" y="81"/>
                  </a:cxn>
                  <a:cxn ang="0">
                    <a:pos x="202" y="42"/>
                  </a:cxn>
                  <a:cxn ang="0">
                    <a:pos x="138" y="40"/>
                  </a:cxn>
                  <a:cxn ang="0">
                    <a:pos x="61" y="70"/>
                  </a:cxn>
                  <a:cxn ang="0">
                    <a:pos x="0" y="242"/>
                  </a:cxn>
                  <a:cxn ang="0">
                    <a:pos x="67" y="253"/>
                  </a:cxn>
                  <a:cxn ang="0">
                    <a:pos x="124" y="316"/>
                  </a:cxn>
                  <a:cxn ang="0">
                    <a:pos x="136" y="366"/>
                  </a:cxn>
                  <a:cxn ang="0">
                    <a:pos x="181" y="413"/>
                  </a:cxn>
                  <a:cxn ang="0">
                    <a:pos x="224" y="440"/>
                  </a:cxn>
                  <a:cxn ang="0">
                    <a:pos x="610" y="446"/>
                  </a:cxn>
                  <a:cxn ang="0">
                    <a:pos x="676" y="453"/>
                  </a:cxn>
                  <a:cxn ang="0">
                    <a:pos x="705" y="477"/>
                  </a:cxn>
                  <a:cxn ang="0">
                    <a:pos x="759" y="512"/>
                  </a:cxn>
                  <a:cxn ang="0">
                    <a:pos x="732" y="553"/>
                  </a:cxn>
                  <a:cxn ang="0">
                    <a:pos x="772" y="543"/>
                  </a:cxn>
                  <a:cxn ang="0">
                    <a:pos x="814" y="519"/>
                  </a:cxn>
                  <a:cxn ang="0">
                    <a:pos x="879" y="498"/>
                  </a:cxn>
                  <a:cxn ang="0">
                    <a:pos x="928" y="505"/>
                  </a:cxn>
                </a:cxnLst>
                <a:rect l="0" t="0" r="r" b="b"/>
                <a:pathLst>
                  <a:path w="1071" h="553">
                    <a:moveTo>
                      <a:pt x="928" y="503"/>
                    </a:moveTo>
                    <a:cubicBezTo>
                      <a:pt x="928" y="502"/>
                      <a:pt x="928" y="502"/>
                      <a:pt x="928" y="502"/>
                    </a:cubicBezTo>
                    <a:cubicBezTo>
                      <a:pt x="928" y="502"/>
                      <a:pt x="931" y="502"/>
                      <a:pt x="932" y="502"/>
                    </a:cubicBezTo>
                    <a:cubicBezTo>
                      <a:pt x="935" y="502"/>
                      <a:pt x="946" y="504"/>
                      <a:pt x="950" y="501"/>
                    </a:cubicBezTo>
                    <a:cubicBezTo>
                      <a:pt x="954" y="498"/>
                      <a:pt x="954" y="493"/>
                      <a:pt x="960" y="492"/>
                    </a:cubicBezTo>
                    <a:cubicBezTo>
                      <a:pt x="960" y="498"/>
                      <a:pt x="960" y="499"/>
                      <a:pt x="967" y="499"/>
                    </a:cubicBezTo>
                    <a:cubicBezTo>
                      <a:pt x="957" y="500"/>
                      <a:pt x="941" y="507"/>
                      <a:pt x="941" y="516"/>
                    </a:cubicBezTo>
                    <a:cubicBezTo>
                      <a:pt x="941" y="520"/>
                      <a:pt x="947" y="527"/>
                      <a:pt x="950" y="527"/>
                    </a:cubicBezTo>
                    <a:cubicBezTo>
                      <a:pt x="953" y="527"/>
                      <a:pt x="961" y="516"/>
                      <a:pt x="970" y="513"/>
                    </a:cubicBezTo>
                    <a:cubicBezTo>
                      <a:pt x="972" y="513"/>
                      <a:pt x="1003" y="501"/>
                      <a:pt x="1003" y="497"/>
                    </a:cubicBezTo>
                    <a:cubicBezTo>
                      <a:pt x="1003" y="493"/>
                      <a:pt x="991" y="492"/>
                      <a:pt x="988" y="492"/>
                    </a:cubicBezTo>
                    <a:cubicBezTo>
                      <a:pt x="976" y="492"/>
                      <a:pt x="955" y="480"/>
                      <a:pt x="955" y="469"/>
                    </a:cubicBezTo>
                    <a:cubicBezTo>
                      <a:pt x="955" y="466"/>
                      <a:pt x="959" y="463"/>
                      <a:pt x="960" y="458"/>
                    </a:cubicBezTo>
                    <a:cubicBezTo>
                      <a:pt x="958" y="458"/>
                      <a:pt x="953" y="457"/>
                      <a:pt x="949" y="457"/>
                    </a:cubicBezTo>
                    <a:cubicBezTo>
                      <a:pt x="951" y="453"/>
                      <a:pt x="967" y="451"/>
                      <a:pt x="967" y="442"/>
                    </a:cubicBezTo>
                    <a:cubicBezTo>
                      <a:pt x="967" y="434"/>
                      <a:pt x="954" y="436"/>
                      <a:pt x="944" y="436"/>
                    </a:cubicBezTo>
                    <a:cubicBezTo>
                      <a:pt x="925" y="436"/>
                      <a:pt x="916" y="449"/>
                      <a:pt x="903" y="451"/>
                    </a:cubicBezTo>
                    <a:cubicBezTo>
                      <a:pt x="909" y="439"/>
                      <a:pt x="918" y="443"/>
                      <a:pt x="928" y="433"/>
                    </a:cubicBezTo>
                    <a:cubicBezTo>
                      <a:pt x="934" y="427"/>
                      <a:pt x="929" y="423"/>
                      <a:pt x="939" y="420"/>
                    </a:cubicBezTo>
                    <a:cubicBezTo>
                      <a:pt x="955" y="415"/>
                      <a:pt x="965" y="418"/>
                      <a:pt x="982" y="418"/>
                    </a:cubicBezTo>
                    <a:cubicBezTo>
                      <a:pt x="1004" y="418"/>
                      <a:pt x="1016" y="425"/>
                      <a:pt x="1029" y="408"/>
                    </a:cubicBezTo>
                    <a:cubicBezTo>
                      <a:pt x="1035" y="400"/>
                      <a:pt x="1071" y="398"/>
                      <a:pt x="1071" y="384"/>
                    </a:cubicBezTo>
                    <a:cubicBezTo>
                      <a:pt x="1071" y="374"/>
                      <a:pt x="1067" y="370"/>
                      <a:pt x="1063" y="363"/>
                    </a:cubicBezTo>
                    <a:cubicBezTo>
                      <a:pt x="1060" y="363"/>
                      <a:pt x="1065" y="359"/>
                      <a:pt x="1060" y="356"/>
                    </a:cubicBezTo>
                    <a:cubicBezTo>
                      <a:pt x="1060" y="351"/>
                      <a:pt x="1060" y="351"/>
                      <a:pt x="1060" y="351"/>
                    </a:cubicBezTo>
                    <a:cubicBezTo>
                      <a:pt x="1050" y="357"/>
                      <a:pt x="1029" y="364"/>
                      <a:pt x="1018" y="364"/>
                    </a:cubicBezTo>
                    <a:cubicBezTo>
                      <a:pt x="1017" y="364"/>
                      <a:pt x="1014" y="363"/>
                      <a:pt x="1014" y="362"/>
                    </a:cubicBezTo>
                    <a:cubicBezTo>
                      <a:pt x="1022" y="358"/>
                      <a:pt x="1047" y="354"/>
                      <a:pt x="1050" y="346"/>
                    </a:cubicBezTo>
                    <a:cubicBezTo>
                      <a:pt x="1050" y="344"/>
                      <a:pt x="1046" y="343"/>
                      <a:pt x="1046" y="341"/>
                    </a:cubicBezTo>
                    <a:cubicBezTo>
                      <a:pt x="1035" y="342"/>
                      <a:pt x="1013" y="337"/>
                      <a:pt x="1013" y="322"/>
                    </a:cubicBezTo>
                    <a:cubicBezTo>
                      <a:pt x="1013" y="321"/>
                      <a:pt x="1013" y="321"/>
                      <a:pt x="1013" y="321"/>
                    </a:cubicBezTo>
                    <a:cubicBezTo>
                      <a:pt x="1003" y="321"/>
                      <a:pt x="997" y="315"/>
                      <a:pt x="991" y="310"/>
                    </a:cubicBezTo>
                    <a:cubicBezTo>
                      <a:pt x="994" y="309"/>
                      <a:pt x="998" y="308"/>
                      <a:pt x="998" y="302"/>
                    </a:cubicBezTo>
                    <a:cubicBezTo>
                      <a:pt x="998" y="298"/>
                      <a:pt x="994" y="295"/>
                      <a:pt x="995" y="290"/>
                    </a:cubicBezTo>
                    <a:cubicBezTo>
                      <a:pt x="991" y="289"/>
                      <a:pt x="977" y="280"/>
                      <a:pt x="980" y="272"/>
                    </a:cubicBezTo>
                    <a:cubicBezTo>
                      <a:pt x="985" y="262"/>
                      <a:pt x="966" y="259"/>
                      <a:pt x="965" y="247"/>
                    </a:cubicBezTo>
                    <a:cubicBezTo>
                      <a:pt x="964" y="247"/>
                      <a:pt x="959" y="243"/>
                      <a:pt x="958" y="242"/>
                    </a:cubicBezTo>
                    <a:cubicBezTo>
                      <a:pt x="954" y="244"/>
                      <a:pt x="947" y="248"/>
                      <a:pt x="947" y="254"/>
                    </a:cubicBezTo>
                    <a:cubicBezTo>
                      <a:pt x="947" y="261"/>
                      <a:pt x="933" y="277"/>
                      <a:pt x="922" y="277"/>
                    </a:cubicBezTo>
                    <a:cubicBezTo>
                      <a:pt x="914" y="277"/>
                      <a:pt x="913" y="267"/>
                      <a:pt x="908" y="267"/>
                    </a:cubicBezTo>
                    <a:cubicBezTo>
                      <a:pt x="900" y="267"/>
                      <a:pt x="897" y="246"/>
                      <a:pt x="896" y="236"/>
                    </a:cubicBezTo>
                    <a:cubicBezTo>
                      <a:pt x="894" y="224"/>
                      <a:pt x="870" y="233"/>
                      <a:pt x="870" y="216"/>
                    </a:cubicBezTo>
                    <a:cubicBezTo>
                      <a:pt x="858" y="215"/>
                      <a:pt x="855" y="200"/>
                      <a:pt x="843" y="200"/>
                    </a:cubicBezTo>
                    <a:cubicBezTo>
                      <a:pt x="837" y="200"/>
                      <a:pt x="837" y="204"/>
                      <a:pt x="831" y="204"/>
                    </a:cubicBezTo>
                    <a:cubicBezTo>
                      <a:pt x="818" y="204"/>
                      <a:pt x="810" y="197"/>
                      <a:pt x="797" y="197"/>
                    </a:cubicBezTo>
                    <a:cubicBezTo>
                      <a:pt x="791" y="197"/>
                      <a:pt x="784" y="200"/>
                      <a:pt x="784" y="208"/>
                    </a:cubicBezTo>
                    <a:cubicBezTo>
                      <a:pt x="784" y="212"/>
                      <a:pt x="800" y="218"/>
                      <a:pt x="786" y="227"/>
                    </a:cubicBezTo>
                    <a:cubicBezTo>
                      <a:pt x="780" y="231"/>
                      <a:pt x="794" y="241"/>
                      <a:pt x="794" y="247"/>
                    </a:cubicBezTo>
                    <a:cubicBezTo>
                      <a:pt x="796" y="260"/>
                      <a:pt x="783" y="264"/>
                      <a:pt x="778" y="266"/>
                    </a:cubicBezTo>
                    <a:cubicBezTo>
                      <a:pt x="788" y="283"/>
                      <a:pt x="803" y="289"/>
                      <a:pt x="803" y="318"/>
                    </a:cubicBezTo>
                    <a:cubicBezTo>
                      <a:pt x="803" y="326"/>
                      <a:pt x="777" y="346"/>
                      <a:pt x="768" y="347"/>
                    </a:cubicBezTo>
                    <a:cubicBezTo>
                      <a:pt x="783" y="355"/>
                      <a:pt x="777" y="379"/>
                      <a:pt x="783" y="387"/>
                    </a:cubicBezTo>
                    <a:cubicBezTo>
                      <a:pt x="782" y="389"/>
                      <a:pt x="776" y="392"/>
                      <a:pt x="775" y="397"/>
                    </a:cubicBezTo>
                    <a:cubicBezTo>
                      <a:pt x="770" y="397"/>
                      <a:pt x="766" y="406"/>
                      <a:pt x="762" y="403"/>
                    </a:cubicBezTo>
                    <a:cubicBezTo>
                      <a:pt x="751" y="394"/>
                      <a:pt x="736" y="380"/>
                      <a:pt x="736" y="367"/>
                    </a:cubicBezTo>
                    <a:cubicBezTo>
                      <a:pt x="736" y="353"/>
                      <a:pt x="738" y="342"/>
                      <a:pt x="726" y="334"/>
                    </a:cubicBezTo>
                    <a:cubicBezTo>
                      <a:pt x="697" y="334"/>
                      <a:pt x="697" y="334"/>
                      <a:pt x="697" y="334"/>
                    </a:cubicBezTo>
                    <a:cubicBezTo>
                      <a:pt x="681" y="322"/>
                      <a:pt x="662" y="315"/>
                      <a:pt x="643" y="308"/>
                    </a:cubicBezTo>
                    <a:cubicBezTo>
                      <a:pt x="640" y="306"/>
                      <a:pt x="629" y="299"/>
                      <a:pt x="623" y="299"/>
                    </a:cubicBezTo>
                    <a:cubicBezTo>
                      <a:pt x="617" y="299"/>
                      <a:pt x="614" y="306"/>
                      <a:pt x="607" y="306"/>
                    </a:cubicBezTo>
                    <a:cubicBezTo>
                      <a:pt x="607" y="295"/>
                      <a:pt x="600" y="270"/>
                      <a:pt x="590" y="270"/>
                    </a:cubicBezTo>
                    <a:cubicBezTo>
                      <a:pt x="586" y="270"/>
                      <a:pt x="584" y="274"/>
                      <a:pt x="579" y="275"/>
                    </a:cubicBezTo>
                    <a:cubicBezTo>
                      <a:pt x="581" y="269"/>
                      <a:pt x="579" y="268"/>
                      <a:pt x="579" y="255"/>
                    </a:cubicBezTo>
                    <a:cubicBezTo>
                      <a:pt x="579" y="237"/>
                      <a:pt x="584" y="227"/>
                      <a:pt x="595" y="216"/>
                    </a:cubicBezTo>
                    <a:cubicBezTo>
                      <a:pt x="598" y="213"/>
                      <a:pt x="606" y="196"/>
                      <a:pt x="609" y="194"/>
                    </a:cubicBezTo>
                    <a:cubicBezTo>
                      <a:pt x="617" y="192"/>
                      <a:pt x="630" y="196"/>
                      <a:pt x="630" y="186"/>
                    </a:cubicBezTo>
                    <a:cubicBezTo>
                      <a:pt x="630" y="179"/>
                      <a:pt x="613" y="178"/>
                      <a:pt x="607" y="175"/>
                    </a:cubicBezTo>
                    <a:cubicBezTo>
                      <a:pt x="611" y="176"/>
                      <a:pt x="597" y="167"/>
                      <a:pt x="633" y="178"/>
                    </a:cubicBezTo>
                    <a:cubicBezTo>
                      <a:pt x="643" y="181"/>
                      <a:pt x="637" y="169"/>
                      <a:pt x="642" y="169"/>
                    </a:cubicBezTo>
                    <a:cubicBezTo>
                      <a:pt x="643" y="169"/>
                      <a:pt x="647" y="169"/>
                      <a:pt x="652" y="169"/>
                    </a:cubicBezTo>
                    <a:cubicBezTo>
                      <a:pt x="662" y="169"/>
                      <a:pt x="668" y="158"/>
                      <a:pt x="675" y="153"/>
                    </a:cubicBezTo>
                    <a:cubicBezTo>
                      <a:pt x="675" y="146"/>
                      <a:pt x="675" y="146"/>
                      <a:pt x="675" y="146"/>
                    </a:cubicBezTo>
                    <a:cubicBezTo>
                      <a:pt x="660" y="142"/>
                      <a:pt x="645" y="145"/>
                      <a:pt x="639" y="131"/>
                    </a:cubicBezTo>
                    <a:cubicBezTo>
                      <a:pt x="639" y="131"/>
                      <a:pt x="643" y="131"/>
                      <a:pt x="647" y="131"/>
                    </a:cubicBezTo>
                    <a:cubicBezTo>
                      <a:pt x="652" y="135"/>
                      <a:pt x="658" y="141"/>
                      <a:pt x="666" y="141"/>
                    </a:cubicBezTo>
                    <a:cubicBezTo>
                      <a:pt x="673" y="141"/>
                      <a:pt x="686" y="132"/>
                      <a:pt x="686" y="127"/>
                    </a:cubicBezTo>
                    <a:cubicBezTo>
                      <a:pt x="686" y="125"/>
                      <a:pt x="680" y="117"/>
                      <a:pt x="683" y="117"/>
                    </a:cubicBezTo>
                    <a:cubicBezTo>
                      <a:pt x="693" y="117"/>
                      <a:pt x="696" y="126"/>
                      <a:pt x="703" y="126"/>
                    </a:cubicBezTo>
                    <a:cubicBezTo>
                      <a:pt x="707" y="126"/>
                      <a:pt x="709" y="123"/>
                      <a:pt x="717" y="123"/>
                    </a:cubicBezTo>
                    <a:cubicBezTo>
                      <a:pt x="715" y="120"/>
                      <a:pt x="717" y="112"/>
                      <a:pt x="722" y="120"/>
                    </a:cubicBezTo>
                    <a:cubicBezTo>
                      <a:pt x="725" y="125"/>
                      <a:pt x="748" y="105"/>
                      <a:pt x="748" y="100"/>
                    </a:cubicBezTo>
                    <a:cubicBezTo>
                      <a:pt x="748" y="96"/>
                      <a:pt x="738" y="91"/>
                      <a:pt x="738" y="89"/>
                    </a:cubicBezTo>
                    <a:cubicBezTo>
                      <a:pt x="738" y="85"/>
                      <a:pt x="732" y="78"/>
                      <a:pt x="746" y="72"/>
                    </a:cubicBezTo>
                    <a:cubicBezTo>
                      <a:pt x="748" y="68"/>
                      <a:pt x="746" y="68"/>
                      <a:pt x="746" y="61"/>
                    </a:cubicBezTo>
                    <a:cubicBezTo>
                      <a:pt x="732" y="61"/>
                      <a:pt x="735" y="50"/>
                      <a:pt x="717" y="50"/>
                    </a:cubicBezTo>
                    <a:cubicBezTo>
                      <a:pt x="713" y="49"/>
                      <a:pt x="710" y="47"/>
                      <a:pt x="706" y="47"/>
                    </a:cubicBezTo>
                    <a:cubicBezTo>
                      <a:pt x="701" y="47"/>
                      <a:pt x="695" y="50"/>
                      <a:pt x="695" y="55"/>
                    </a:cubicBezTo>
                    <a:cubicBezTo>
                      <a:pt x="695" y="61"/>
                      <a:pt x="702" y="63"/>
                      <a:pt x="702" y="67"/>
                    </a:cubicBezTo>
                    <a:cubicBezTo>
                      <a:pt x="702" y="72"/>
                      <a:pt x="692" y="72"/>
                      <a:pt x="689" y="76"/>
                    </a:cubicBezTo>
                    <a:cubicBezTo>
                      <a:pt x="686" y="84"/>
                      <a:pt x="687" y="90"/>
                      <a:pt x="681" y="98"/>
                    </a:cubicBezTo>
                    <a:cubicBezTo>
                      <a:pt x="671" y="110"/>
                      <a:pt x="658" y="90"/>
                      <a:pt x="658" y="85"/>
                    </a:cubicBezTo>
                    <a:cubicBezTo>
                      <a:pt x="658" y="79"/>
                      <a:pt x="665" y="81"/>
                      <a:pt x="665" y="74"/>
                    </a:cubicBezTo>
                    <a:cubicBezTo>
                      <a:pt x="665" y="71"/>
                      <a:pt x="652" y="59"/>
                      <a:pt x="649" y="59"/>
                    </a:cubicBezTo>
                    <a:cubicBezTo>
                      <a:pt x="636" y="59"/>
                      <a:pt x="645" y="78"/>
                      <a:pt x="631" y="78"/>
                    </a:cubicBezTo>
                    <a:cubicBezTo>
                      <a:pt x="631" y="70"/>
                      <a:pt x="630" y="65"/>
                      <a:pt x="621" y="60"/>
                    </a:cubicBezTo>
                    <a:cubicBezTo>
                      <a:pt x="622" y="58"/>
                      <a:pt x="623" y="57"/>
                      <a:pt x="625" y="55"/>
                    </a:cubicBezTo>
                    <a:cubicBezTo>
                      <a:pt x="618" y="51"/>
                      <a:pt x="609" y="55"/>
                      <a:pt x="603" y="48"/>
                    </a:cubicBezTo>
                    <a:cubicBezTo>
                      <a:pt x="606" y="47"/>
                      <a:pt x="614" y="44"/>
                      <a:pt x="614" y="38"/>
                    </a:cubicBezTo>
                    <a:cubicBezTo>
                      <a:pt x="614" y="29"/>
                      <a:pt x="601" y="30"/>
                      <a:pt x="601" y="23"/>
                    </a:cubicBezTo>
                    <a:cubicBezTo>
                      <a:pt x="601" y="10"/>
                      <a:pt x="591" y="1"/>
                      <a:pt x="574" y="0"/>
                    </a:cubicBezTo>
                    <a:cubicBezTo>
                      <a:pt x="565" y="0"/>
                      <a:pt x="569" y="6"/>
                      <a:pt x="569" y="10"/>
                    </a:cubicBezTo>
                    <a:cubicBezTo>
                      <a:pt x="564" y="11"/>
                      <a:pt x="557" y="10"/>
                      <a:pt x="557" y="17"/>
                    </a:cubicBezTo>
                    <a:cubicBezTo>
                      <a:pt x="557" y="21"/>
                      <a:pt x="561" y="23"/>
                      <a:pt x="561" y="28"/>
                    </a:cubicBezTo>
                    <a:cubicBezTo>
                      <a:pt x="561" y="32"/>
                      <a:pt x="555" y="32"/>
                      <a:pt x="555" y="38"/>
                    </a:cubicBezTo>
                    <a:cubicBezTo>
                      <a:pt x="555" y="52"/>
                      <a:pt x="585" y="44"/>
                      <a:pt x="585" y="59"/>
                    </a:cubicBezTo>
                    <a:cubicBezTo>
                      <a:pt x="585" y="61"/>
                      <a:pt x="581" y="72"/>
                      <a:pt x="581" y="72"/>
                    </a:cubicBezTo>
                    <a:cubicBezTo>
                      <a:pt x="584" y="70"/>
                      <a:pt x="587" y="69"/>
                      <a:pt x="591" y="67"/>
                    </a:cubicBezTo>
                    <a:cubicBezTo>
                      <a:pt x="596" y="85"/>
                      <a:pt x="567" y="77"/>
                      <a:pt x="567" y="98"/>
                    </a:cubicBezTo>
                    <a:cubicBezTo>
                      <a:pt x="553" y="102"/>
                      <a:pt x="564" y="88"/>
                      <a:pt x="561" y="83"/>
                    </a:cubicBezTo>
                    <a:cubicBezTo>
                      <a:pt x="559" y="81"/>
                      <a:pt x="547" y="78"/>
                      <a:pt x="541" y="78"/>
                    </a:cubicBezTo>
                    <a:cubicBezTo>
                      <a:pt x="533" y="78"/>
                      <a:pt x="530" y="82"/>
                      <a:pt x="530" y="92"/>
                    </a:cubicBezTo>
                    <a:cubicBezTo>
                      <a:pt x="522" y="91"/>
                      <a:pt x="517" y="92"/>
                      <a:pt x="492" y="92"/>
                    </a:cubicBezTo>
                    <a:cubicBezTo>
                      <a:pt x="468" y="92"/>
                      <a:pt x="441" y="83"/>
                      <a:pt x="435" y="65"/>
                    </a:cubicBezTo>
                    <a:cubicBezTo>
                      <a:pt x="427" y="67"/>
                      <a:pt x="400" y="68"/>
                      <a:pt x="400" y="78"/>
                    </a:cubicBezTo>
                    <a:cubicBezTo>
                      <a:pt x="400" y="81"/>
                      <a:pt x="403" y="82"/>
                      <a:pt x="406" y="82"/>
                    </a:cubicBezTo>
                    <a:cubicBezTo>
                      <a:pt x="413" y="82"/>
                      <a:pt x="425" y="79"/>
                      <a:pt x="430" y="75"/>
                    </a:cubicBezTo>
                    <a:cubicBezTo>
                      <a:pt x="432" y="90"/>
                      <a:pt x="409" y="78"/>
                      <a:pt x="409" y="93"/>
                    </a:cubicBezTo>
                    <a:cubicBezTo>
                      <a:pt x="409" y="96"/>
                      <a:pt x="414" y="106"/>
                      <a:pt x="412" y="106"/>
                    </a:cubicBezTo>
                    <a:cubicBezTo>
                      <a:pt x="403" y="106"/>
                      <a:pt x="401" y="95"/>
                      <a:pt x="394" y="92"/>
                    </a:cubicBezTo>
                    <a:cubicBezTo>
                      <a:pt x="387" y="89"/>
                      <a:pt x="387" y="89"/>
                      <a:pt x="387" y="89"/>
                    </a:cubicBezTo>
                    <a:cubicBezTo>
                      <a:pt x="377" y="89"/>
                      <a:pt x="370" y="89"/>
                      <a:pt x="359" y="89"/>
                    </a:cubicBezTo>
                    <a:cubicBezTo>
                      <a:pt x="350" y="89"/>
                      <a:pt x="344" y="92"/>
                      <a:pt x="335" y="93"/>
                    </a:cubicBezTo>
                    <a:cubicBezTo>
                      <a:pt x="317" y="93"/>
                      <a:pt x="317" y="87"/>
                      <a:pt x="317" y="86"/>
                    </a:cubicBezTo>
                    <a:cubicBezTo>
                      <a:pt x="317" y="82"/>
                      <a:pt x="331" y="83"/>
                      <a:pt x="333" y="81"/>
                    </a:cubicBezTo>
                    <a:cubicBezTo>
                      <a:pt x="321" y="64"/>
                      <a:pt x="323" y="66"/>
                      <a:pt x="298" y="68"/>
                    </a:cubicBezTo>
                    <a:cubicBezTo>
                      <a:pt x="271" y="70"/>
                      <a:pt x="258" y="48"/>
                      <a:pt x="231" y="48"/>
                    </a:cubicBezTo>
                    <a:cubicBezTo>
                      <a:pt x="223" y="48"/>
                      <a:pt x="219" y="54"/>
                      <a:pt x="212" y="54"/>
                    </a:cubicBezTo>
                    <a:cubicBezTo>
                      <a:pt x="207" y="54"/>
                      <a:pt x="202" y="46"/>
                      <a:pt x="202" y="42"/>
                    </a:cubicBezTo>
                    <a:cubicBezTo>
                      <a:pt x="193" y="44"/>
                      <a:pt x="193" y="54"/>
                      <a:pt x="184" y="54"/>
                    </a:cubicBezTo>
                    <a:cubicBezTo>
                      <a:pt x="176" y="54"/>
                      <a:pt x="164" y="34"/>
                      <a:pt x="161" y="34"/>
                    </a:cubicBezTo>
                    <a:cubicBezTo>
                      <a:pt x="153" y="34"/>
                      <a:pt x="156" y="47"/>
                      <a:pt x="146" y="47"/>
                    </a:cubicBezTo>
                    <a:cubicBezTo>
                      <a:pt x="143" y="47"/>
                      <a:pt x="140" y="44"/>
                      <a:pt x="138" y="40"/>
                    </a:cubicBezTo>
                    <a:cubicBezTo>
                      <a:pt x="125" y="44"/>
                      <a:pt x="120" y="44"/>
                      <a:pt x="108" y="49"/>
                    </a:cubicBezTo>
                    <a:cubicBezTo>
                      <a:pt x="103" y="50"/>
                      <a:pt x="91" y="59"/>
                      <a:pt x="87" y="55"/>
                    </a:cubicBezTo>
                    <a:cubicBezTo>
                      <a:pt x="76" y="44"/>
                      <a:pt x="78" y="58"/>
                      <a:pt x="74" y="58"/>
                    </a:cubicBezTo>
                    <a:cubicBezTo>
                      <a:pt x="45" y="59"/>
                      <a:pt x="65" y="70"/>
                      <a:pt x="61" y="70"/>
                    </a:cubicBezTo>
                    <a:cubicBezTo>
                      <a:pt x="50" y="70"/>
                      <a:pt x="30" y="67"/>
                      <a:pt x="12" y="56"/>
                    </a:cubicBezTo>
                    <a:cubicBezTo>
                      <a:pt x="11" y="56"/>
                      <a:pt x="6" y="52"/>
                      <a:pt x="6" y="51"/>
                    </a:cubicBezTo>
                    <a:cubicBezTo>
                      <a:pt x="3" y="52"/>
                      <a:pt x="5" y="52"/>
                      <a:pt x="0" y="51"/>
                    </a:cubicBezTo>
                    <a:cubicBezTo>
                      <a:pt x="0" y="242"/>
                      <a:pt x="0" y="242"/>
                      <a:pt x="0" y="242"/>
                    </a:cubicBezTo>
                    <a:cubicBezTo>
                      <a:pt x="6" y="247"/>
                      <a:pt x="19" y="240"/>
                      <a:pt x="25" y="248"/>
                    </a:cubicBezTo>
                    <a:cubicBezTo>
                      <a:pt x="29" y="254"/>
                      <a:pt x="38" y="266"/>
                      <a:pt x="47" y="266"/>
                    </a:cubicBezTo>
                    <a:cubicBezTo>
                      <a:pt x="53" y="266"/>
                      <a:pt x="53" y="257"/>
                      <a:pt x="59" y="255"/>
                    </a:cubicBezTo>
                    <a:cubicBezTo>
                      <a:pt x="62" y="254"/>
                      <a:pt x="64" y="255"/>
                      <a:pt x="67" y="253"/>
                    </a:cubicBezTo>
                    <a:cubicBezTo>
                      <a:pt x="81" y="266"/>
                      <a:pt x="87" y="271"/>
                      <a:pt x="99" y="288"/>
                    </a:cubicBezTo>
                    <a:cubicBezTo>
                      <a:pt x="100" y="290"/>
                      <a:pt x="103" y="291"/>
                      <a:pt x="105" y="295"/>
                    </a:cubicBezTo>
                    <a:cubicBezTo>
                      <a:pt x="106" y="300"/>
                      <a:pt x="108" y="306"/>
                      <a:pt x="113" y="311"/>
                    </a:cubicBezTo>
                    <a:cubicBezTo>
                      <a:pt x="116" y="314"/>
                      <a:pt x="121" y="313"/>
                      <a:pt x="124" y="316"/>
                    </a:cubicBezTo>
                    <a:cubicBezTo>
                      <a:pt x="128" y="320"/>
                      <a:pt x="135" y="322"/>
                      <a:pt x="135" y="332"/>
                    </a:cubicBezTo>
                    <a:cubicBezTo>
                      <a:pt x="135" y="336"/>
                      <a:pt x="129" y="337"/>
                      <a:pt x="129" y="340"/>
                    </a:cubicBezTo>
                    <a:cubicBezTo>
                      <a:pt x="129" y="343"/>
                      <a:pt x="132" y="344"/>
                      <a:pt x="132" y="347"/>
                    </a:cubicBezTo>
                    <a:cubicBezTo>
                      <a:pt x="132" y="352"/>
                      <a:pt x="130" y="364"/>
                      <a:pt x="136" y="366"/>
                    </a:cubicBezTo>
                    <a:cubicBezTo>
                      <a:pt x="140" y="367"/>
                      <a:pt x="143" y="367"/>
                      <a:pt x="146" y="370"/>
                    </a:cubicBezTo>
                    <a:cubicBezTo>
                      <a:pt x="150" y="373"/>
                      <a:pt x="145" y="379"/>
                      <a:pt x="150" y="383"/>
                    </a:cubicBezTo>
                    <a:cubicBezTo>
                      <a:pt x="150" y="383"/>
                      <a:pt x="162" y="390"/>
                      <a:pt x="162" y="391"/>
                    </a:cubicBezTo>
                    <a:cubicBezTo>
                      <a:pt x="165" y="401"/>
                      <a:pt x="166" y="413"/>
                      <a:pt x="181" y="413"/>
                    </a:cubicBezTo>
                    <a:cubicBezTo>
                      <a:pt x="183" y="422"/>
                      <a:pt x="199" y="416"/>
                      <a:pt x="202" y="428"/>
                    </a:cubicBezTo>
                    <a:cubicBezTo>
                      <a:pt x="204" y="432"/>
                      <a:pt x="215" y="433"/>
                      <a:pt x="219" y="437"/>
                    </a:cubicBezTo>
                    <a:cubicBezTo>
                      <a:pt x="220" y="438"/>
                      <a:pt x="222" y="439"/>
                      <a:pt x="224" y="440"/>
                    </a:cubicBezTo>
                    <a:cubicBezTo>
                      <a:pt x="224" y="440"/>
                      <a:pt x="224" y="440"/>
                      <a:pt x="224" y="440"/>
                    </a:cubicBezTo>
                    <a:cubicBezTo>
                      <a:pt x="577" y="440"/>
                      <a:pt x="577" y="440"/>
                      <a:pt x="577" y="440"/>
                    </a:cubicBezTo>
                    <a:cubicBezTo>
                      <a:pt x="577" y="435"/>
                      <a:pt x="577" y="435"/>
                      <a:pt x="577" y="435"/>
                    </a:cubicBezTo>
                    <a:cubicBezTo>
                      <a:pt x="583" y="439"/>
                      <a:pt x="582" y="443"/>
                      <a:pt x="588" y="446"/>
                    </a:cubicBezTo>
                    <a:cubicBezTo>
                      <a:pt x="610" y="446"/>
                      <a:pt x="610" y="446"/>
                      <a:pt x="610" y="446"/>
                    </a:cubicBezTo>
                    <a:cubicBezTo>
                      <a:pt x="619" y="455"/>
                      <a:pt x="630" y="455"/>
                      <a:pt x="647" y="455"/>
                    </a:cubicBezTo>
                    <a:cubicBezTo>
                      <a:pt x="652" y="453"/>
                      <a:pt x="653" y="455"/>
                      <a:pt x="658" y="452"/>
                    </a:cubicBezTo>
                    <a:cubicBezTo>
                      <a:pt x="662" y="450"/>
                      <a:pt x="661" y="443"/>
                      <a:pt x="665" y="443"/>
                    </a:cubicBezTo>
                    <a:cubicBezTo>
                      <a:pt x="670" y="443"/>
                      <a:pt x="674" y="451"/>
                      <a:pt x="676" y="453"/>
                    </a:cubicBezTo>
                    <a:cubicBezTo>
                      <a:pt x="677" y="451"/>
                      <a:pt x="676" y="448"/>
                      <a:pt x="676" y="447"/>
                    </a:cubicBezTo>
                    <a:cubicBezTo>
                      <a:pt x="677" y="447"/>
                      <a:pt x="678" y="447"/>
                      <a:pt x="680" y="447"/>
                    </a:cubicBezTo>
                    <a:cubicBezTo>
                      <a:pt x="682" y="447"/>
                      <a:pt x="701" y="462"/>
                      <a:pt x="702" y="463"/>
                    </a:cubicBezTo>
                    <a:cubicBezTo>
                      <a:pt x="704" y="469"/>
                      <a:pt x="702" y="473"/>
                      <a:pt x="705" y="477"/>
                    </a:cubicBezTo>
                    <a:cubicBezTo>
                      <a:pt x="715" y="487"/>
                      <a:pt x="729" y="485"/>
                      <a:pt x="740" y="492"/>
                    </a:cubicBezTo>
                    <a:cubicBezTo>
                      <a:pt x="752" y="492"/>
                      <a:pt x="752" y="492"/>
                      <a:pt x="752" y="492"/>
                    </a:cubicBezTo>
                    <a:cubicBezTo>
                      <a:pt x="757" y="495"/>
                      <a:pt x="763" y="500"/>
                      <a:pt x="763" y="506"/>
                    </a:cubicBezTo>
                    <a:cubicBezTo>
                      <a:pt x="763" y="509"/>
                      <a:pt x="762" y="512"/>
                      <a:pt x="759" y="512"/>
                    </a:cubicBezTo>
                    <a:cubicBezTo>
                      <a:pt x="754" y="512"/>
                      <a:pt x="748" y="506"/>
                      <a:pt x="747" y="504"/>
                    </a:cubicBezTo>
                    <a:cubicBezTo>
                      <a:pt x="745" y="511"/>
                      <a:pt x="741" y="532"/>
                      <a:pt x="735" y="532"/>
                    </a:cubicBezTo>
                    <a:cubicBezTo>
                      <a:pt x="730" y="538"/>
                      <a:pt x="725" y="541"/>
                      <a:pt x="725" y="547"/>
                    </a:cubicBezTo>
                    <a:cubicBezTo>
                      <a:pt x="726" y="549"/>
                      <a:pt x="729" y="553"/>
                      <a:pt x="732" y="553"/>
                    </a:cubicBezTo>
                    <a:cubicBezTo>
                      <a:pt x="736" y="553"/>
                      <a:pt x="736" y="550"/>
                      <a:pt x="738" y="548"/>
                    </a:cubicBezTo>
                    <a:cubicBezTo>
                      <a:pt x="742" y="544"/>
                      <a:pt x="748" y="545"/>
                      <a:pt x="755" y="545"/>
                    </a:cubicBezTo>
                    <a:cubicBezTo>
                      <a:pt x="760" y="545"/>
                      <a:pt x="763" y="548"/>
                      <a:pt x="765" y="546"/>
                    </a:cubicBezTo>
                    <a:cubicBezTo>
                      <a:pt x="768" y="545"/>
                      <a:pt x="770" y="544"/>
                      <a:pt x="772" y="543"/>
                    </a:cubicBezTo>
                    <a:cubicBezTo>
                      <a:pt x="772" y="540"/>
                      <a:pt x="771" y="538"/>
                      <a:pt x="770" y="536"/>
                    </a:cubicBezTo>
                    <a:cubicBezTo>
                      <a:pt x="769" y="534"/>
                      <a:pt x="767" y="533"/>
                      <a:pt x="767" y="531"/>
                    </a:cubicBezTo>
                    <a:cubicBezTo>
                      <a:pt x="767" y="529"/>
                      <a:pt x="771" y="528"/>
                      <a:pt x="773" y="528"/>
                    </a:cubicBezTo>
                    <a:cubicBezTo>
                      <a:pt x="782" y="525"/>
                      <a:pt x="803" y="519"/>
                      <a:pt x="814" y="519"/>
                    </a:cubicBezTo>
                    <a:cubicBezTo>
                      <a:pt x="815" y="519"/>
                      <a:pt x="831" y="503"/>
                      <a:pt x="834" y="501"/>
                    </a:cubicBezTo>
                    <a:cubicBezTo>
                      <a:pt x="836" y="499"/>
                      <a:pt x="847" y="500"/>
                      <a:pt x="857" y="500"/>
                    </a:cubicBezTo>
                    <a:cubicBezTo>
                      <a:pt x="861" y="500"/>
                      <a:pt x="864" y="500"/>
                      <a:pt x="868" y="500"/>
                    </a:cubicBezTo>
                    <a:cubicBezTo>
                      <a:pt x="872" y="500"/>
                      <a:pt x="876" y="498"/>
                      <a:pt x="879" y="498"/>
                    </a:cubicBezTo>
                    <a:cubicBezTo>
                      <a:pt x="884" y="497"/>
                      <a:pt x="882" y="496"/>
                      <a:pt x="884" y="494"/>
                    </a:cubicBezTo>
                    <a:cubicBezTo>
                      <a:pt x="892" y="486"/>
                      <a:pt x="892" y="471"/>
                      <a:pt x="903" y="463"/>
                    </a:cubicBezTo>
                    <a:cubicBezTo>
                      <a:pt x="908" y="470"/>
                      <a:pt x="916" y="460"/>
                      <a:pt x="920" y="467"/>
                    </a:cubicBezTo>
                    <a:cubicBezTo>
                      <a:pt x="926" y="478"/>
                      <a:pt x="922" y="494"/>
                      <a:pt x="928" y="505"/>
                    </a:cubicBezTo>
                    <a:lnTo>
                      <a:pt x="928" y="503"/>
                    </a:lnTo>
                    <a:close/>
                  </a:path>
                </a:pathLst>
              </a:custGeom>
              <a:grpFill/>
              <a:ln w="9525">
                <a:noFill/>
                <a:round/>
              </a:ln>
            </p:spPr>
            <p:txBody>
              <a:bodyPr vert="horz" wrap="square" lIns="121920" tIns="60960" rIns="121920" bIns="60960" numCol="1" anchor="t" anchorCtr="0" compatLnSpc="1"/>
              <a:lstStyle/>
              <a:p>
                <a:endParaRPr lang="en-US" sz="3555"/>
              </a:p>
            </p:txBody>
          </p:sp>
          <p:sp>
            <p:nvSpPr>
              <p:cNvPr id="216" name="Freeform 51"/>
              <p:cNvSpPr/>
              <p:nvPr/>
            </p:nvSpPr>
            <p:spPr bwMode="auto">
              <a:xfrm>
                <a:off x="1585913" y="1417638"/>
                <a:ext cx="623888" cy="457200"/>
              </a:xfrm>
              <a:custGeom>
                <a:avLst/>
                <a:gdLst/>
                <a:ahLst/>
                <a:cxnLst>
                  <a:cxn ang="0">
                    <a:pos x="334" y="228"/>
                  </a:cxn>
                  <a:cxn ang="0">
                    <a:pos x="381" y="252"/>
                  </a:cxn>
                  <a:cxn ang="0">
                    <a:pos x="401" y="239"/>
                  </a:cxn>
                  <a:cxn ang="0">
                    <a:pos x="439" y="281"/>
                  </a:cxn>
                  <a:cxn ang="0">
                    <a:pos x="458" y="302"/>
                  </a:cxn>
                  <a:cxn ang="0">
                    <a:pos x="463" y="326"/>
                  </a:cxn>
                  <a:cxn ang="0">
                    <a:pos x="440" y="314"/>
                  </a:cxn>
                  <a:cxn ang="0">
                    <a:pos x="427" y="300"/>
                  </a:cxn>
                  <a:cxn ang="0">
                    <a:pos x="426" y="286"/>
                  </a:cxn>
                  <a:cxn ang="0">
                    <a:pos x="414" y="286"/>
                  </a:cxn>
                  <a:cxn ang="0">
                    <a:pos x="412" y="270"/>
                  </a:cxn>
                  <a:cxn ang="0">
                    <a:pos x="390" y="261"/>
                  </a:cxn>
                  <a:cxn ang="0">
                    <a:pos x="363" y="252"/>
                  </a:cxn>
                  <a:cxn ang="0">
                    <a:pos x="299" y="236"/>
                  </a:cxn>
                  <a:cxn ang="0">
                    <a:pos x="240" y="221"/>
                  </a:cxn>
                  <a:cxn ang="0">
                    <a:pos x="200" y="252"/>
                  </a:cxn>
                  <a:cxn ang="0">
                    <a:pos x="199" y="245"/>
                  </a:cxn>
                  <a:cxn ang="0">
                    <a:pos x="218" y="219"/>
                  </a:cxn>
                  <a:cxn ang="0">
                    <a:pos x="213" y="214"/>
                  </a:cxn>
                  <a:cxn ang="0">
                    <a:pos x="173" y="260"/>
                  </a:cxn>
                  <a:cxn ang="0">
                    <a:pos x="143" y="288"/>
                  </a:cxn>
                  <a:cxn ang="0">
                    <a:pos x="79" y="322"/>
                  </a:cxn>
                  <a:cxn ang="0">
                    <a:pos x="57" y="328"/>
                  </a:cxn>
                  <a:cxn ang="0">
                    <a:pos x="92" y="307"/>
                  </a:cxn>
                  <a:cxn ang="0">
                    <a:pos x="148" y="256"/>
                  </a:cxn>
                  <a:cxn ang="0">
                    <a:pos x="125" y="262"/>
                  </a:cxn>
                  <a:cxn ang="0">
                    <a:pos x="110" y="266"/>
                  </a:cxn>
                  <a:cxn ang="0">
                    <a:pos x="88" y="261"/>
                  </a:cxn>
                  <a:cxn ang="0">
                    <a:pos x="76" y="264"/>
                  </a:cxn>
                  <a:cxn ang="0">
                    <a:pos x="72" y="244"/>
                  </a:cxn>
                  <a:cxn ang="0">
                    <a:pos x="60" y="245"/>
                  </a:cxn>
                  <a:cxn ang="0">
                    <a:pos x="37" y="224"/>
                  </a:cxn>
                  <a:cxn ang="0">
                    <a:pos x="52" y="180"/>
                  </a:cxn>
                  <a:cxn ang="0">
                    <a:pos x="79" y="152"/>
                  </a:cxn>
                  <a:cxn ang="0">
                    <a:pos x="85" y="145"/>
                  </a:cxn>
                  <a:cxn ang="0">
                    <a:pos x="60" y="153"/>
                  </a:cxn>
                  <a:cxn ang="0">
                    <a:pos x="18" y="150"/>
                  </a:cxn>
                  <a:cxn ang="0">
                    <a:pos x="13" y="133"/>
                  </a:cxn>
                  <a:cxn ang="0">
                    <a:pos x="40" y="106"/>
                  </a:cxn>
                  <a:cxn ang="0">
                    <a:pos x="64" y="116"/>
                  </a:cxn>
                  <a:cxn ang="0">
                    <a:pos x="50" y="95"/>
                  </a:cxn>
                  <a:cxn ang="0">
                    <a:pos x="13" y="68"/>
                  </a:cxn>
                  <a:cxn ang="0">
                    <a:pos x="44" y="56"/>
                  </a:cxn>
                  <a:cxn ang="0">
                    <a:pos x="117" y="13"/>
                  </a:cxn>
                  <a:cxn ang="0">
                    <a:pos x="150" y="7"/>
                  </a:cxn>
                  <a:cxn ang="0">
                    <a:pos x="157" y="7"/>
                  </a:cxn>
                  <a:cxn ang="0">
                    <a:pos x="189" y="11"/>
                  </a:cxn>
                  <a:cxn ang="0">
                    <a:pos x="236" y="20"/>
                  </a:cxn>
                  <a:cxn ang="0">
                    <a:pos x="307" y="28"/>
                  </a:cxn>
                  <a:cxn ang="0">
                    <a:pos x="334" y="36"/>
                  </a:cxn>
                </a:cxnLst>
                <a:rect l="0" t="0" r="r" b="b"/>
                <a:pathLst>
                  <a:path w="469" h="343">
                    <a:moveTo>
                      <a:pt x="334" y="37"/>
                    </a:moveTo>
                    <a:cubicBezTo>
                      <a:pt x="334" y="228"/>
                      <a:pt x="334" y="228"/>
                      <a:pt x="334" y="228"/>
                    </a:cubicBezTo>
                    <a:cubicBezTo>
                      <a:pt x="340" y="233"/>
                      <a:pt x="353" y="226"/>
                      <a:pt x="359" y="234"/>
                    </a:cubicBezTo>
                    <a:cubicBezTo>
                      <a:pt x="363" y="240"/>
                      <a:pt x="372" y="252"/>
                      <a:pt x="381" y="252"/>
                    </a:cubicBezTo>
                    <a:cubicBezTo>
                      <a:pt x="387" y="252"/>
                      <a:pt x="387" y="243"/>
                      <a:pt x="393" y="241"/>
                    </a:cubicBezTo>
                    <a:cubicBezTo>
                      <a:pt x="396" y="240"/>
                      <a:pt x="398" y="241"/>
                      <a:pt x="401" y="239"/>
                    </a:cubicBezTo>
                    <a:cubicBezTo>
                      <a:pt x="415" y="252"/>
                      <a:pt x="421" y="257"/>
                      <a:pt x="433" y="274"/>
                    </a:cubicBezTo>
                    <a:cubicBezTo>
                      <a:pt x="434" y="276"/>
                      <a:pt x="437" y="277"/>
                      <a:pt x="439" y="281"/>
                    </a:cubicBezTo>
                    <a:cubicBezTo>
                      <a:pt x="440" y="286"/>
                      <a:pt x="442" y="292"/>
                      <a:pt x="447" y="297"/>
                    </a:cubicBezTo>
                    <a:cubicBezTo>
                      <a:pt x="450" y="300"/>
                      <a:pt x="455" y="299"/>
                      <a:pt x="458" y="302"/>
                    </a:cubicBezTo>
                    <a:cubicBezTo>
                      <a:pt x="462" y="306"/>
                      <a:pt x="469" y="308"/>
                      <a:pt x="469" y="318"/>
                    </a:cubicBezTo>
                    <a:cubicBezTo>
                      <a:pt x="469" y="322"/>
                      <a:pt x="463" y="323"/>
                      <a:pt x="463" y="326"/>
                    </a:cubicBezTo>
                    <a:cubicBezTo>
                      <a:pt x="461" y="326"/>
                      <a:pt x="461" y="327"/>
                      <a:pt x="459" y="327"/>
                    </a:cubicBezTo>
                    <a:cubicBezTo>
                      <a:pt x="451" y="327"/>
                      <a:pt x="440" y="318"/>
                      <a:pt x="440" y="314"/>
                    </a:cubicBezTo>
                    <a:cubicBezTo>
                      <a:pt x="440" y="310"/>
                      <a:pt x="440" y="311"/>
                      <a:pt x="440" y="307"/>
                    </a:cubicBezTo>
                    <a:cubicBezTo>
                      <a:pt x="440" y="300"/>
                      <a:pt x="435" y="300"/>
                      <a:pt x="427" y="300"/>
                    </a:cubicBezTo>
                    <a:cubicBezTo>
                      <a:pt x="421" y="300"/>
                      <a:pt x="419" y="296"/>
                      <a:pt x="419" y="294"/>
                    </a:cubicBezTo>
                    <a:cubicBezTo>
                      <a:pt x="419" y="290"/>
                      <a:pt x="426" y="290"/>
                      <a:pt x="426" y="286"/>
                    </a:cubicBezTo>
                    <a:cubicBezTo>
                      <a:pt x="426" y="283"/>
                      <a:pt x="426" y="281"/>
                      <a:pt x="426" y="281"/>
                    </a:cubicBezTo>
                    <a:cubicBezTo>
                      <a:pt x="417" y="281"/>
                      <a:pt x="420" y="286"/>
                      <a:pt x="414" y="286"/>
                    </a:cubicBezTo>
                    <a:cubicBezTo>
                      <a:pt x="412" y="286"/>
                      <a:pt x="407" y="282"/>
                      <a:pt x="407" y="280"/>
                    </a:cubicBezTo>
                    <a:cubicBezTo>
                      <a:pt x="407" y="274"/>
                      <a:pt x="410" y="273"/>
                      <a:pt x="412" y="270"/>
                    </a:cubicBezTo>
                    <a:cubicBezTo>
                      <a:pt x="409" y="268"/>
                      <a:pt x="405" y="264"/>
                      <a:pt x="404" y="267"/>
                    </a:cubicBezTo>
                    <a:cubicBezTo>
                      <a:pt x="397" y="267"/>
                      <a:pt x="394" y="264"/>
                      <a:pt x="390" y="261"/>
                    </a:cubicBezTo>
                    <a:cubicBezTo>
                      <a:pt x="389" y="264"/>
                      <a:pt x="387" y="269"/>
                      <a:pt x="384" y="269"/>
                    </a:cubicBezTo>
                    <a:cubicBezTo>
                      <a:pt x="375" y="269"/>
                      <a:pt x="368" y="256"/>
                      <a:pt x="363" y="252"/>
                    </a:cubicBezTo>
                    <a:cubicBezTo>
                      <a:pt x="352" y="243"/>
                      <a:pt x="337" y="244"/>
                      <a:pt x="323" y="236"/>
                    </a:cubicBezTo>
                    <a:cubicBezTo>
                      <a:pt x="299" y="236"/>
                      <a:pt x="299" y="236"/>
                      <a:pt x="299" y="236"/>
                    </a:cubicBezTo>
                    <a:cubicBezTo>
                      <a:pt x="285" y="232"/>
                      <a:pt x="265" y="230"/>
                      <a:pt x="258" y="214"/>
                    </a:cubicBezTo>
                    <a:cubicBezTo>
                      <a:pt x="252" y="217"/>
                      <a:pt x="244" y="219"/>
                      <a:pt x="240" y="221"/>
                    </a:cubicBezTo>
                    <a:cubicBezTo>
                      <a:pt x="241" y="224"/>
                      <a:pt x="242" y="225"/>
                      <a:pt x="244" y="227"/>
                    </a:cubicBezTo>
                    <a:cubicBezTo>
                      <a:pt x="238" y="236"/>
                      <a:pt x="210" y="252"/>
                      <a:pt x="200" y="252"/>
                    </a:cubicBezTo>
                    <a:cubicBezTo>
                      <a:pt x="198" y="252"/>
                      <a:pt x="195" y="251"/>
                      <a:pt x="195" y="249"/>
                    </a:cubicBezTo>
                    <a:cubicBezTo>
                      <a:pt x="195" y="246"/>
                      <a:pt x="198" y="246"/>
                      <a:pt x="199" y="245"/>
                    </a:cubicBezTo>
                    <a:cubicBezTo>
                      <a:pt x="197" y="242"/>
                      <a:pt x="199" y="242"/>
                      <a:pt x="199" y="240"/>
                    </a:cubicBezTo>
                    <a:cubicBezTo>
                      <a:pt x="199" y="230"/>
                      <a:pt x="205" y="223"/>
                      <a:pt x="218" y="219"/>
                    </a:cubicBezTo>
                    <a:cubicBezTo>
                      <a:pt x="218" y="217"/>
                      <a:pt x="218" y="216"/>
                      <a:pt x="218" y="214"/>
                    </a:cubicBezTo>
                    <a:cubicBezTo>
                      <a:pt x="214" y="214"/>
                      <a:pt x="215" y="214"/>
                      <a:pt x="213" y="214"/>
                    </a:cubicBezTo>
                    <a:cubicBezTo>
                      <a:pt x="203" y="214"/>
                      <a:pt x="173" y="239"/>
                      <a:pt x="173" y="253"/>
                    </a:cubicBezTo>
                    <a:cubicBezTo>
                      <a:pt x="173" y="255"/>
                      <a:pt x="173" y="258"/>
                      <a:pt x="173" y="260"/>
                    </a:cubicBezTo>
                    <a:cubicBezTo>
                      <a:pt x="173" y="270"/>
                      <a:pt x="164" y="273"/>
                      <a:pt x="154" y="277"/>
                    </a:cubicBezTo>
                    <a:cubicBezTo>
                      <a:pt x="148" y="280"/>
                      <a:pt x="146" y="284"/>
                      <a:pt x="143" y="288"/>
                    </a:cubicBezTo>
                    <a:cubicBezTo>
                      <a:pt x="136" y="297"/>
                      <a:pt x="121" y="301"/>
                      <a:pt x="114" y="308"/>
                    </a:cubicBezTo>
                    <a:cubicBezTo>
                      <a:pt x="107" y="315"/>
                      <a:pt x="91" y="320"/>
                      <a:pt x="79" y="322"/>
                    </a:cubicBezTo>
                    <a:cubicBezTo>
                      <a:pt x="63" y="324"/>
                      <a:pt x="54" y="343"/>
                      <a:pt x="35" y="337"/>
                    </a:cubicBezTo>
                    <a:cubicBezTo>
                      <a:pt x="41" y="329"/>
                      <a:pt x="49" y="333"/>
                      <a:pt x="57" y="328"/>
                    </a:cubicBezTo>
                    <a:cubicBezTo>
                      <a:pt x="62" y="325"/>
                      <a:pt x="66" y="316"/>
                      <a:pt x="71" y="314"/>
                    </a:cubicBezTo>
                    <a:cubicBezTo>
                      <a:pt x="78" y="309"/>
                      <a:pt x="87" y="314"/>
                      <a:pt x="92" y="307"/>
                    </a:cubicBezTo>
                    <a:cubicBezTo>
                      <a:pt x="99" y="297"/>
                      <a:pt x="117" y="290"/>
                      <a:pt x="127" y="283"/>
                    </a:cubicBezTo>
                    <a:cubicBezTo>
                      <a:pt x="137" y="276"/>
                      <a:pt x="137" y="263"/>
                      <a:pt x="148" y="256"/>
                    </a:cubicBezTo>
                    <a:cubicBezTo>
                      <a:pt x="141" y="256"/>
                      <a:pt x="141" y="256"/>
                      <a:pt x="141" y="256"/>
                    </a:cubicBezTo>
                    <a:cubicBezTo>
                      <a:pt x="135" y="259"/>
                      <a:pt x="132" y="262"/>
                      <a:pt x="125" y="262"/>
                    </a:cubicBezTo>
                    <a:cubicBezTo>
                      <a:pt x="120" y="262"/>
                      <a:pt x="117" y="260"/>
                      <a:pt x="113" y="258"/>
                    </a:cubicBezTo>
                    <a:cubicBezTo>
                      <a:pt x="112" y="262"/>
                      <a:pt x="110" y="263"/>
                      <a:pt x="110" y="266"/>
                    </a:cubicBezTo>
                    <a:cubicBezTo>
                      <a:pt x="99" y="262"/>
                      <a:pt x="96" y="260"/>
                      <a:pt x="89" y="254"/>
                    </a:cubicBezTo>
                    <a:cubicBezTo>
                      <a:pt x="88" y="257"/>
                      <a:pt x="88" y="259"/>
                      <a:pt x="88" y="261"/>
                    </a:cubicBezTo>
                    <a:cubicBezTo>
                      <a:pt x="84" y="261"/>
                      <a:pt x="85" y="261"/>
                      <a:pt x="83" y="261"/>
                    </a:cubicBezTo>
                    <a:cubicBezTo>
                      <a:pt x="80" y="261"/>
                      <a:pt x="78" y="264"/>
                      <a:pt x="76" y="264"/>
                    </a:cubicBezTo>
                    <a:cubicBezTo>
                      <a:pt x="74" y="264"/>
                      <a:pt x="72" y="257"/>
                      <a:pt x="72" y="253"/>
                    </a:cubicBezTo>
                    <a:cubicBezTo>
                      <a:pt x="72" y="248"/>
                      <a:pt x="72" y="248"/>
                      <a:pt x="72" y="244"/>
                    </a:cubicBezTo>
                    <a:cubicBezTo>
                      <a:pt x="72" y="243"/>
                      <a:pt x="72" y="238"/>
                      <a:pt x="68" y="238"/>
                    </a:cubicBezTo>
                    <a:cubicBezTo>
                      <a:pt x="65" y="238"/>
                      <a:pt x="61" y="245"/>
                      <a:pt x="60" y="245"/>
                    </a:cubicBezTo>
                    <a:cubicBezTo>
                      <a:pt x="54" y="245"/>
                      <a:pt x="33" y="229"/>
                      <a:pt x="30" y="225"/>
                    </a:cubicBezTo>
                    <a:cubicBezTo>
                      <a:pt x="32" y="225"/>
                      <a:pt x="35" y="224"/>
                      <a:pt x="37" y="224"/>
                    </a:cubicBezTo>
                    <a:cubicBezTo>
                      <a:pt x="33" y="214"/>
                      <a:pt x="19" y="212"/>
                      <a:pt x="19" y="205"/>
                    </a:cubicBezTo>
                    <a:cubicBezTo>
                      <a:pt x="19" y="191"/>
                      <a:pt x="43" y="180"/>
                      <a:pt x="52" y="180"/>
                    </a:cubicBezTo>
                    <a:cubicBezTo>
                      <a:pt x="56" y="180"/>
                      <a:pt x="86" y="169"/>
                      <a:pt x="86" y="163"/>
                    </a:cubicBezTo>
                    <a:cubicBezTo>
                      <a:pt x="86" y="160"/>
                      <a:pt x="79" y="153"/>
                      <a:pt x="79" y="152"/>
                    </a:cubicBezTo>
                    <a:cubicBezTo>
                      <a:pt x="83" y="150"/>
                      <a:pt x="82" y="150"/>
                      <a:pt x="85" y="152"/>
                    </a:cubicBezTo>
                    <a:cubicBezTo>
                      <a:pt x="85" y="145"/>
                      <a:pt x="85" y="145"/>
                      <a:pt x="85" y="145"/>
                    </a:cubicBezTo>
                    <a:cubicBezTo>
                      <a:pt x="81" y="145"/>
                      <a:pt x="81" y="145"/>
                      <a:pt x="79" y="145"/>
                    </a:cubicBezTo>
                    <a:cubicBezTo>
                      <a:pt x="72" y="145"/>
                      <a:pt x="69" y="153"/>
                      <a:pt x="60" y="153"/>
                    </a:cubicBezTo>
                    <a:cubicBezTo>
                      <a:pt x="51" y="153"/>
                      <a:pt x="48" y="148"/>
                      <a:pt x="41" y="150"/>
                    </a:cubicBezTo>
                    <a:cubicBezTo>
                      <a:pt x="32" y="150"/>
                      <a:pt x="21" y="150"/>
                      <a:pt x="18" y="150"/>
                    </a:cubicBezTo>
                    <a:cubicBezTo>
                      <a:pt x="17" y="143"/>
                      <a:pt x="12" y="141"/>
                      <a:pt x="12" y="137"/>
                    </a:cubicBezTo>
                    <a:cubicBezTo>
                      <a:pt x="12" y="136"/>
                      <a:pt x="13" y="134"/>
                      <a:pt x="13" y="133"/>
                    </a:cubicBezTo>
                    <a:cubicBezTo>
                      <a:pt x="6" y="133"/>
                      <a:pt x="2" y="130"/>
                      <a:pt x="0" y="126"/>
                    </a:cubicBezTo>
                    <a:cubicBezTo>
                      <a:pt x="11" y="119"/>
                      <a:pt x="29" y="113"/>
                      <a:pt x="40" y="106"/>
                    </a:cubicBezTo>
                    <a:cubicBezTo>
                      <a:pt x="48" y="106"/>
                      <a:pt x="48" y="106"/>
                      <a:pt x="48" y="106"/>
                    </a:cubicBezTo>
                    <a:cubicBezTo>
                      <a:pt x="48" y="120"/>
                      <a:pt x="55" y="116"/>
                      <a:pt x="64" y="116"/>
                    </a:cubicBezTo>
                    <a:cubicBezTo>
                      <a:pt x="70" y="116"/>
                      <a:pt x="71" y="118"/>
                      <a:pt x="76" y="116"/>
                    </a:cubicBezTo>
                    <a:cubicBezTo>
                      <a:pt x="72" y="102"/>
                      <a:pt x="63" y="101"/>
                      <a:pt x="50" y="95"/>
                    </a:cubicBezTo>
                    <a:cubicBezTo>
                      <a:pt x="46" y="94"/>
                      <a:pt x="41" y="80"/>
                      <a:pt x="37" y="78"/>
                    </a:cubicBezTo>
                    <a:cubicBezTo>
                      <a:pt x="31" y="75"/>
                      <a:pt x="13" y="71"/>
                      <a:pt x="13" y="68"/>
                    </a:cubicBezTo>
                    <a:cubicBezTo>
                      <a:pt x="13" y="68"/>
                      <a:pt x="20" y="57"/>
                      <a:pt x="20" y="56"/>
                    </a:cubicBezTo>
                    <a:cubicBezTo>
                      <a:pt x="44" y="56"/>
                      <a:pt x="44" y="56"/>
                      <a:pt x="44" y="56"/>
                    </a:cubicBezTo>
                    <a:cubicBezTo>
                      <a:pt x="57" y="38"/>
                      <a:pt x="77" y="21"/>
                      <a:pt x="101" y="14"/>
                    </a:cubicBezTo>
                    <a:cubicBezTo>
                      <a:pt x="107" y="12"/>
                      <a:pt x="111" y="15"/>
                      <a:pt x="117" y="13"/>
                    </a:cubicBezTo>
                    <a:cubicBezTo>
                      <a:pt x="124" y="10"/>
                      <a:pt x="128" y="0"/>
                      <a:pt x="136" y="0"/>
                    </a:cubicBezTo>
                    <a:cubicBezTo>
                      <a:pt x="142" y="0"/>
                      <a:pt x="144" y="5"/>
                      <a:pt x="150" y="7"/>
                    </a:cubicBezTo>
                    <a:cubicBezTo>
                      <a:pt x="147" y="10"/>
                      <a:pt x="147" y="11"/>
                      <a:pt x="146" y="13"/>
                    </a:cubicBezTo>
                    <a:cubicBezTo>
                      <a:pt x="150" y="14"/>
                      <a:pt x="154" y="11"/>
                      <a:pt x="157" y="7"/>
                    </a:cubicBezTo>
                    <a:cubicBezTo>
                      <a:pt x="162" y="9"/>
                      <a:pt x="163" y="10"/>
                      <a:pt x="167" y="11"/>
                    </a:cubicBezTo>
                    <a:cubicBezTo>
                      <a:pt x="189" y="11"/>
                      <a:pt x="189" y="11"/>
                      <a:pt x="189" y="11"/>
                    </a:cubicBezTo>
                    <a:cubicBezTo>
                      <a:pt x="194" y="15"/>
                      <a:pt x="196" y="17"/>
                      <a:pt x="202" y="20"/>
                    </a:cubicBezTo>
                    <a:cubicBezTo>
                      <a:pt x="236" y="20"/>
                      <a:pt x="236" y="20"/>
                      <a:pt x="236" y="20"/>
                    </a:cubicBezTo>
                    <a:cubicBezTo>
                      <a:pt x="245" y="29"/>
                      <a:pt x="272" y="31"/>
                      <a:pt x="286" y="31"/>
                    </a:cubicBezTo>
                    <a:cubicBezTo>
                      <a:pt x="294" y="31"/>
                      <a:pt x="299" y="28"/>
                      <a:pt x="307" y="28"/>
                    </a:cubicBezTo>
                    <a:cubicBezTo>
                      <a:pt x="319" y="28"/>
                      <a:pt x="323" y="34"/>
                      <a:pt x="334" y="37"/>
                    </a:cubicBezTo>
                    <a:cubicBezTo>
                      <a:pt x="334" y="36"/>
                      <a:pt x="334" y="36"/>
                      <a:pt x="334" y="36"/>
                    </a:cubicBezTo>
                    <a:lnTo>
                      <a:pt x="334" y="37"/>
                    </a:lnTo>
                    <a:close/>
                  </a:path>
                </a:pathLst>
              </a:custGeom>
              <a:grpFill/>
              <a:ln w="9525">
                <a:noFill/>
                <a:round/>
              </a:ln>
            </p:spPr>
            <p:txBody>
              <a:bodyPr vert="horz" wrap="square" lIns="121920" tIns="60960" rIns="121920" bIns="60960" numCol="1" anchor="t" anchorCtr="0" compatLnSpc="1"/>
              <a:lstStyle/>
              <a:p>
                <a:endParaRPr lang="en-US" sz="3555"/>
              </a:p>
            </p:txBody>
          </p:sp>
          <p:sp>
            <p:nvSpPr>
              <p:cNvPr id="217" name="Freeform 52"/>
              <p:cNvSpPr/>
              <p:nvPr/>
            </p:nvSpPr>
            <p:spPr bwMode="auto">
              <a:xfrm>
                <a:off x="2149475" y="1820863"/>
                <a:ext cx="28575" cy="38100"/>
              </a:xfrm>
              <a:custGeom>
                <a:avLst/>
                <a:gdLst/>
                <a:ahLst/>
                <a:cxnLst>
                  <a:cxn ang="0">
                    <a:pos x="9" y="11"/>
                  </a:cxn>
                  <a:cxn ang="0">
                    <a:pos x="0" y="11"/>
                  </a:cxn>
                  <a:cxn ang="0">
                    <a:pos x="11" y="2"/>
                  </a:cxn>
                  <a:cxn ang="0">
                    <a:pos x="22" y="25"/>
                  </a:cxn>
                  <a:cxn ang="0">
                    <a:pos x="18" y="29"/>
                  </a:cxn>
                  <a:cxn ang="0">
                    <a:pos x="9" y="20"/>
                  </a:cxn>
                  <a:cxn ang="0">
                    <a:pos x="9" y="11"/>
                  </a:cxn>
                </a:cxnLst>
                <a:rect l="0" t="0" r="r" b="b"/>
                <a:pathLst>
                  <a:path w="22" h="29">
                    <a:moveTo>
                      <a:pt x="9" y="11"/>
                    </a:moveTo>
                    <a:cubicBezTo>
                      <a:pt x="2" y="9"/>
                      <a:pt x="5" y="7"/>
                      <a:pt x="0" y="11"/>
                    </a:cubicBezTo>
                    <a:cubicBezTo>
                      <a:pt x="0" y="0"/>
                      <a:pt x="2" y="0"/>
                      <a:pt x="11" y="2"/>
                    </a:cubicBezTo>
                    <a:cubicBezTo>
                      <a:pt x="10" y="14"/>
                      <a:pt x="22" y="15"/>
                      <a:pt x="22" y="25"/>
                    </a:cubicBezTo>
                    <a:cubicBezTo>
                      <a:pt x="22" y="28"/>
                      <a:pt x="20" y="29"/>
                      <a:pt x="18" y="29"/>
                    </a:cubicBezTo>
                    <a:cubicBezTo>
                      <a:pt x="14" y="29"/>
                      <a:pt x="9" y="20"/>
                      <a:pt x="9" y="20"/>
                    </a:cubicBezTo>
                    <a:cubicBezTo>
                      <a:pt x="9" y="16"/>
                      <a:pt x="8" y="13"/>
                      <a:pt x="9" y="11"/>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18" name="Freeform 53"/>
              <p:cNvSpPr/>
              <p:nvPr/>
            </p:nvSpPr>
            <p:spPr bwMode="auto">
              <a:xfrm>
                <a:off x="2105025" y="1776413"/>
                <a:ext cx="30163" cy="46038"/>
              </a:xfrm>
              <a:custGeom>
                <a:avLst/>
                <a:gdLst/>
                <a:ahLst/>
                <a:cxnLst>
                  <a:cxn ang="0">
                    <a:pos x="15" y="18"/>
                  </a:cxn>
                  <a:cxn ang="0">
                    <a:pos x="19" y="18"/>
                  </a:cxn>
                  <a:cxn ang="0">
                    <a:pos x="19" y="35"/>
                  </a:cxn>
                  <a:cxn ang="0">
                    <a:pos x="11" y="17"/>
                  </a:cxn>
                  <a:cxn ang="0">
                    <a:pos x="0" y="4"/>
                  </a:cxn>
                  <a:cxn ang="0">
                    <a:pos x="5" y="0"/>
                  </a:cxn>
                  <a:cxn ang="0">
                    <a:pos x="15" y="0"/>
                  </a:cxn>
                  <a:cxn ang="0">
                    <a:pos x="15" y="18"/>
                  </a:cxn>
                </a:cxnLst>
                <a:rect l="0" t="0" r="r" b="b"/>
                <a:pathLst>
                  <a:path w="23" h="35">
                    <a:moveTo>
                      <a:pt x="15" y="18"/>
                    </a:moveTo>
                    <a:cubicBezTo>
                      <a:pt x="15" y="19"/>
                      <a:pt x="19" y="19"/>
                      <a:pt x="19" y="18"/>
                    </a:cubicBezTo>
                    <a:cubicBezTo>
                      <a:pt x="19" y="24"/>
                      <a:pt x="23" y="30"/>
                      <a:pt x="19" y="35"/>
                    </a:cubicBezTo>
                    <a:cubicBezTo>
                      <a:pt x="13" y="30"/>
                      <a:pt x="11" y="24"/>
                      <a:pt x="11" y="17"/>
                    </a:cubicBezTo>
                    <a:cubicBezTo>
                      <a:pt x="5" y="16"/>
                      <a:pt x="0" y="11"/>
                      <a:pt x="0" y="4"/>
                    </a:cubicBezTo>
                    <a:cubicBezTo>
                      <a:pt x="0" y="1"/>
                      <a:pt x="3" y="0"/>
                      <a:pt x="5" y="0"/>
                    </a:cubicBezTo>
                    <a:cubicBezTo>
                      <a:pt x="13" y="0"/>
                      <a:pt x="9" y="3"/>
                      <a:pt x="15" y="0"/>
                    </a:cubicBezTo>
                    <a:cubicBezTo>
                      <a:pt x="15" y="11"/>
                      <a:pt x="13" y="11"/>
                      <a:pt x="15" y="18"/>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19" name="Freeform 54"/>
              <p:cNvSpPr/>
              <p:nvPr/>
            </p:nvSpPr>
            <p:spPr bwMode="auto">
              <a:xfrm>
                <a:off x="2389188" y="1335088"/>
                <a:ext cx="307975" cy="161925"/>
              </a:xfrm>
              <a:custGeom>
                <a:avLst/>
                <a:gdLst/>
                <a:ahLst/>
                <a:cxnLst>
                  <a:cxn ang="0">
                    <a:pos x="214" y="96"/>
                  </a:cxn>
                  <a:cxn ang="0">
                    <a:pos x="209" y="100"/>
                  </a:cxn>
                  <a:cxn ang="0">
                    <a:pos x="215" y="103"/>
                  </a:cxn>
                  <a:cxn ang="0">
                    <a:pos x="220" y="110"/>
                  </a:cxn>
                  <a:cxn ang="0">
                    <a:pos x="195" y="118"/>
                  </a:cxn>
                  <a:cxn ang="0">
                    <a:pos x="158" y="104"/>
                  </a:cxn>
                  <a:cxn ang="0">
                    <a:pos x="147" y="112"/>
                  </a:cxn>
                  <a:cxn ang="0">
                    <a:pos x="115" y="121"/>
                  </a:cxn>
                  <a:cxn ang="0">
                    <a:pos x="75" y="121"/>
                  </a:cxn>
                  <a:cxn ang="0">
                    <a:pos x="68" y="110"/>
                  </a:cxn>
                  <a:cxn ang="0">
                    <a:pos x="43" y="108"/>
                  </a:cxn>
                  <a:cxn ang="0">
                    <a:pos x="23" y="92"/>
                  </a:cxn>
                  <a:cxn ang="0">
                    <a:pos x="65" y="82"/>
                  </a:cxn>
                  <a:cxn ang="0">
                    <a:pos x="80" y="81"/>
                  </a:cxn>
                  <a:cxn ang="0">
                    <a:pos x="69" y="77"/>
                  </a:cxn>
                  <a:cxn ang="0">
                    <a:pos x="45" y="77"/>
                  </a:cxn>
                  <a:cxn ang="0">
                    <a:pos x="12" y="69"/>
                  </a:cxn>
                  <a:cxn ang="0">
                    <a:pos x="29" y="60"/>
                  </a:cxn>
                  <a:cxn ang="0">
                    <a:pos x="14" y="59"/>
                  </a:cxn>
                  <a:cxn ang="0">
                    <a:pos x="0" y="51"/>
                  </a:cxn>
                  <a:cxn ang="0">
                    <a:pos x="56" y="13"/>
                  </a:cxn>
                  <a:cxn ang="0">
                    <a:pos x="64" y="29"/>
                  </a:cxn>
                  <a:cxn ang="0">
                    <a:pos x="78" y="21"/>
                  </a:cxn>
                  <a:cxn ang="0">
                    <a:pos x="98" y="34"/>
                  </a:cxn>
                  <a:cxn ang="0">
                    <a:pos x="111" y="31"/>
                  </a:cxn>
                  <a:cxn ang="0">
                    <a:pos x="109" y="23"/>
                  </a:cxn>
                  <a:cxn ang="0">
                    <a:pos x="118" y="23"/>
                  </a:cxn>
                  <a:cxn ang="0">
                    <a:pos x="133" y="35"/>
                  </a:cxn>
                  <a:cxn ang="0">
                    <a:pos x="140" y="51"/>
                  </a:cxn>
                  <a:cxn ang="0">
                    <a:pos x="146" y="48"/>
                  </a:cxn>
                  <a:cxn ang="0">
                    <a:pos x="136" y="17"/>
                  </a:cxn>
                  <a:cxn ang="0">
                    <a:pos x="144" y="12"/>
                  </a:cxn>
                  <a:cxn ang="0">
                    <a:pos x="156" y="12"/>
                  </a:cxn>
                  <a:cxn ang="0">
                    <a:pos x="156" y="7"/>
                  </a:cxn>
                  <a:cxn ang="0">
                    <a:pos x="169" y="0"/>
                  </a:cxn>
                  <a:cxn ang="0">
                    <a:pos x="184" y="10"/>
                  </a:cxn>
                  <a:cxn ang="0">
                    <a:pos x="175" y="24"/>
                  </a:cxn>
                  <a:cxn ang="0">
                    <a:pos x="187" y="62"/>
                  </a:cxn>
                  <a:cxn ang="0">
                    <a:pos x="232" y="92"/>
                  </a:cxn>
                  <a:cxn ang="0">
                    <a:pos x="214" y="96"/>
                  </a:cxn>
                </a:cxnLst>
                <a:rect l="0" t="0" r="r" b="b"/>
                <a:pathLst>
                  <a:path w="232" h="121">
                    <a:moveTo>
                      <a:pt x="214" y="96"/>
                    </a:moveTo>
                    <a:cubicBezTo>
                      <a:pt x="211" y="96"/>
                      <a:pt x="209" y="97"/>
                      <a:pt x="209" y="100"/>
                    </a:cubicBezTo>
                    <a:cubicBezTo>
                      <a:pt x="209" y="103"/>
                      <a:pt x="214" y="103"/>
                      <a:pt x="215" y="103"/>
                    </a:cubicBezTo>
                    <a:cubicBezTo>
                      <a:pt x="216" y="107"/>
                      <a:pt x="218" y="108"/>
                      <a:pt x="220" y="110"/>
                    </a:cubicBezTo>
                    <a:cubicBezTo>
                      <a:pt x="216" y="118"/>
                      <a:pt x="206" y="118"/>
                      <a:pt x="195" y="118"/>
                    </a:cubicBezTo>
                    <a:cubicBezTo>
                      <a:pt x="177" y="118"/>
                      <a:pt x="171" y="104"/>
                      <a:pt x="158" y="104"/>
                    </a:cubicBezTo>
                    <a:cubicBezTo>
                      <a:pt x="150" y="104"/>
                      <a:pt x="154" y="109"/>
                      <a:pt x="147" y="112"/>
                    </a:cubicBezTo>
                    <a:cubicBezTo>
                      <a:pt x="135" y="118"/>
                      <a:pt x="124" y="115"/>
                      <a:pt x="115" y="121"/>
                    </a:cubicBezTo>
                    <a:cubicBezTo>
                      <a:pt x="95" y="121"/>
                      <a:pt x="87" y="121"/>
                      <a:pt x="75" y="121"/>
                    </a:cubicBezTo>
                    <a:cubicBezTo>
                      <a:pt x="68" y="121"/>
                      <a:pt x="73" y="114"/>
                      <a:pt x="68" y="110"/>
                    </a:cubicBezTo>
                    <a:cubicBezTo>
                      <a:pt x="63" y="107"/>
                      <a:pt x="49" y="108"/>
                      <a:pt x="43" y="108"/>
                    </a:cubicBezTo>
                    <a:cubicBezTo>
                      <a:pt x="34" y="108"/>
                      <a:pt x="26" y="98"/>
                      <a:pt x="23" y="92"/>
                    </a:cubicBezTo>
                    <a:cubicBezTo>
                      <a:pt x="33" y="85"/>
                      <a:pt x="47" y="82"/>
                      <a:pt x="65" y="82"/>
                    </a:cubicBezTo>
                    <a:cubicBezTo>
                      <a:pt x="72" y="82"/>
                      <a:pt x="75" y="82"/>
                      <a:pt x="80" y="81"/>
                    </a:cubicBezTo>
                    <a:cubicBezTo>
                      <a:pt x="77" y="80"/>
                      <a:pt x="73" y="77"/>
                      <a:pt x="69" y="77"/>
                    </a:cubicBezTo>
                    <a:cubicBezTo>
                      <a:pt x="60" y="77"/>
                      <a:pt x="50" y="77"/>
                      <a:pt x="45" y="77"/>
                    </a:cubicBezTo>
                    <a:cubicBezTo>
                      <a:pt x="36" y="77"/>
                      <a:pt x="12" y="81"/>
                      <a:pt x="12" y="69"/>
                    </a:cubicBezTo>
                    <a:cubicBezTo>
                      <a:pt x="12" y="59"/>
                      <a:pt x="24" y="63"/>
                      <a:pt x="29" y="60"/>
                    </a:cubicBezTo>
                    <a:cubicBezTo>
                      <a:pt x="22" y="58"/>
                      <a:pt x="19" y="59"/>
                      <a:pt x="14" y="59"/>
                    </a:cubicBezTo>
                    <a:cubicBezTo>
                      <a:pt x="9" y="59"/>
                      <a:pt x="0" y="53"/>
                      <a:pt x="0" y="51"/>
                    </a:cubicBezTo>
                    <a:cubicBezTo>
                      <a:pt x="0" y="29"/>
                      <a:pt x="41" y="13"/>
                      <a:pt x="56" y="13"/>
                    </a:cubicBezTo>
                    <a:cubicBezTo>
                      <a:pt x="63" y="13"/>
                      <a:pt x="62" y="26"/>
                      <a:pt x="64" y="29"/>
                    </a:cubicBezTo>
                    <a:cubicBezTo>
                      <a:pt x="68" y="26"/>
                      <a:pt x="71" y="21"/>
                      <a:pt x="78" y="21"/>
                    </a:cubicBezTo>
                    <a:cubicBezTo>
                      <a:pt x="90" y="21"/>
                      <a:pt x="94" y="26"/>
                      <a:pt x="98" y="34"/>
                    </a:cubicBezTo>
                    <a:cubicBezTo>
                      <a:pt x="102" y="33"/>
                      <a:pt x="106" y="32"/>
                      <a:pt x="111" y="31"/>
                    </a:cubicBezTo>
                    <a:cubicBezTo>
                      <a:pt x="110" y="27"/>
                      <a:pt x="109" y="25"/>
                      <a:pt x="109" y="23"/>
                    </a:cubicBezTo>
                    <a:cubicBezTo>
                      <a:pt x="118" y="23"/>
                      <a:pt x="118" y="23"/>
                      <a:pt x="118" y="23"/>
                    </a:cubicBezTo>
                    <a:cubicBezTo>
                      <a:pt x="124" y="25"/>
                      <a:pt x="131" y="30"/>
                      <a:pt x="133" y="35"/>
                    </a:cubicBezTo>
                    <a:cubicBezTo>
                      <a:pt x="135" y="40"/>
                      <a:pt x="132" y="51"/>
                      <a:pt x="140" y="51"/>
                    </a:cubicBezTo>
                    <a:cubicBezTo>
                      <a:pt x="144" y="51"/>
                      <a:pt x="144" y="50"/>
                      <a:pt x="146" y="48"/>
                    </a:cubicBezTo>
                    <a:cubicBezTo>
                      <a:pt x="142" y="42"/>
                      <a:pt x="136" y="21"/>
                      <a:pt x="136" y="17"/>
                    </a:cubicBezTo>
                    <a:cubicBezTo>
                      <a:pt x="136" y="14"/>
                      <a:pt x="140" y="12"/>
                      <a:pt x="144" y="12"/>
                    </a:cubicBezTo>
                    <a:cubicBezTo>
                      <a:pt x="152" y="12"/>
                      <a:pt x="149" y="15"/>
                      <a:pt x="156" y="12"/>
                    </a:cubicBezTo>
                    <a:cubicBezTo>
                      <a:pt x="156" y="10"/>
                      <a:pt x="156" y="9"/>
                      <a:pt x="156" y="7"/>
                    </a:cubicBezTo>
                    <a:cubicBezTo>
                      <a:pt x="156" y="3"/>
                      <a:pt x="162" y="0"/>
                      <a:pt x="169" y="0"/>
                    </a:cubicBezTo>
                    <a:cubicBezTo>
                      <a:pt x="177" y="0"/>
                      <a:pt x="184" y="3"/>
                      <a:pt x="184" y="10"/>
                    </a:cubicBezTo>
                    <a:cubicBezTo>
                      <a:pt x="184" y="16"/>
                      <a:pt x="175" y="20"/>
                      <a:pt x="175" y="24"/>
                    </a:cubicBezTo>
                    <a:cubicBezTo>
                      <a:pt x="175" y="40"/>
                      <a:pt x="187" y="50"/>
                      <a:pt x="187" y="62"/>
                    </a:cubicBezTo>
                    <a:cubicBezTo>
                      <a:pt x="187" y="76"/>
                      <a:pt x="224" y="85"/>
                      <a:pt x="232" y="92"/>
                    </a:cubicBezTo>
                    <a:cubicBezTo>
                      <a:pt x="224" y="97"/>
                      <a:pt x="222" y="96"/>
                      <a:pt x="214" y="9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20" name="Freeform 55"/>
              <p:cNvSpPr/>
              <p:nvPr/>
            </p:nvSpPr>
            <p:spPr bwMode="auto">
              <a:xfrm>
                <a:off x="2274888" y="1309688"/>
                <a:ext cx="173038" cy="114300"/>
              </a:xfrm>
              <a:custGeom>
                <a:avLst/>
                <a:gdLst/>
                <a:ahLst/>
                <a:cxnLst>
                  <a:cxn ang="0">
                    <a:pos x="28" y="82"/>
                  </a:cxn>
                  <a:cxn ang="0">
                    <a:pos x="22" y="73"/>
                  </a:cxn>
                  <a:cxn ang="0">
                    <a:pos x="0" y="64"/>
                  </a:cxn>
                  <a:cxn ang="0">
                    <a:pos x="22" y="21"/>
                  </a:cxn>
                  <a:cxn ang="0">
                    <a:pos x="16" y="5"/>
                  </a:cxn>
                  <a:cxn ang="0">
                    <a:pos x="42" y="5"/>
                  </a:cxn>
                  <a:cxn ang="0">
                    <a:pos x="60" y="2"/>
                  </a:cxn>
                  <a:cxn ang="0">
                    <a:pos x="84" y="11"/>
                  </a:cxn>
                  <a:cxn ang="0">
                    <a:pos x="99" y="10"/>
                  </a:cxn>
                  <a:cxn ang="0">
                    <a:pos x="130" y="29"/>
                  </a:cxn>
                  <a:cxn ang="0">
                    <a:pos x="102" y="38"/>
                  </a:cxn>
                  <a:cxn ang="0">
                    <a:pos x="69" y="71"/>
                  </a:cxn>
                  <a:cxn ang="0">
                    <a:pos x="35" y="86"/>
                  </a:cxn>
                  <a:cxn ang="0">
                    <a:pos x="28" y="82"/>
                  </a:cxn>
                </a:cxnLst>
                <a:rect l="0" t="0" r="r" b="b"/>
                <a:pathLst>
                  <a:path w="130" h="86">
                    <a:moveTo>
                      <a:pt x="28" y="82"/>
                    </a:moveTo>
                    <a:cubicBezTo>
                      <a:pt x="26" y="82"/>
                      <a:pt x="23" y="75"/>
                      <a:pt x="22" y="73"/>
                    </a:cubicBezTo>
                    <a:cubicBezTo>
                      <a:pt x="18" y="68"/>
                      <a:pt x="0" y="69"/>
                      <a:pt x="0" y="64"/>
                    </a:cubicBezTo>
                    <a:cubicBezTo>
                      <a:pt x="0" y="49"/>
                      <a:pt x="22" y="37"/>
                      <a:pt x="22" y="21"/>
                    </a:cubicBezTo>
                    <a:cubicBezTo>
                      <a:pt x="22" y="17"/>
                      <a:pt x="16" y="10"/>
                      <a:pt x="16" y="5"/>
                    </a:cubicBezTo>
                    <a:cubicBezTo>
                      <a:pt x="27" y="1"/>
                      <a:pt x="32" y="5"/>
                      <a:pt x="42" y="5"/>
                    </a:cubicBezTo>
                    <a:cubicBezTo>
                      <a:pt x="48" y="5"/>
                      <a:pt x="52" y="0"/>
                      <a:pt x="60" y="2"/>
                    </a:cubicBezTo>
                    <a:cubicBezTo>
                      <a:pt x="70" y="5"/>
                      <a:pt x="74" y="10"/>
                      <a:pt x="84" y="11"/>
                    </a:cubicBezTo>
                    <a:cubicBezTo>
                      <a:pt x="88" y="15"/>
                      <a:pt x="93" y="10"/>
                      <a:pt x="99" y="10"/>
                    </a:cubicBezTo>
                    <a:cubicBezTo>
                      <a:pt x="108" y="10"/>
                      <a:pt x="130" y="19"/>
                      <a:pt x="130" y="29"/>
                    </a:cubicBezTo>
                    <a:cubicBezTo>
                      <a:pt x="130" y="34"/>
                      <a:pt x="106" y="37"/>
                      <a:pt x="102" y="38"/>
                    </a:cubicBezTo>
                    <a:cubicBezTo>
                      <a:pt x="88" y="43"/>
                      <a:pt x="69" y="61"/>
                      <a:pt x="69" y="71"/>
                    </a:cubicBezTo>
                    <a:cubicBezTo>
                      <a:pt x="69" y="75"/>
                      <a:pt x="38" y="86"/>
                      <a:pt x="35" y="86"/>
                    </a:cubicBezTo>
                    <a:cubicBezTo>
                      <a:pt x="32" y="86"/>
                      <a:pt x="30" y="82"/>
                      <a:pt x="28" y="82"/>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21" name="Freeform 56"/>
              <p:cNvSpPr/>
              <p:nvPr/>
            </p:nvSpPr>
            <p:spPr bwMode="auto">
              <a:xfrm>
                <a:off x="2413000" y="1228725"/>
                <a:ext cx="204788" cy="87313"/>
              </a:xfrm>
              <a:custGeom>
                <a:avLst/>
                <a:gdLst/>
                <a:ahLst/>
                <a:cxnLst>
                  <a:cxn ang="0">
                    <a:pos x="53" y="65"/>
                  </a:cxn>
                  <a:cxn ang="0">
                    <a:pos x="41" y="59"/>
                  </a:cxn>
                  <a:cxn ang="0">
                    <a:pos x="53" y="53"/>
                  </a:cxn>
                  <a:cxn ang="0">
                    <a:pos x="46" y="43"/>
                  </a:cxn>
                  <a:cxn ang="0">
                    <a:pos x="41" y="49"/>
                  </a:cxn>
                  <a:cxn ang="0">
                    <a:pos x="22" y="52"/>
                  </a:cxn>
                  <a:cxn ang="0">
                    <a:pos x="7" y="49"/>
                  </a:cxn>
                  <a:cxn ang="0">
                    <a:pos x="0" y="42"/>
                  </a:cxn>
                  <a:cxn ang="0">
                    <a:pos x="0" y="36"/>
                  </a:cxn>
                  <a:cxn ang="0">
                    <a:pos x="11" y="31"/>
                  </a:cxn>
                  <a:cxn ang="0">
                    <a:pos x="31" y="36"/>
                  </a:cxn>
                  <a:cxn ang="0">
                    <a:pos x="11" y="30"/>
                  </a:cxn>
                  <a:cxn ang="0">
                    <a:pos x="11" y="23"/>
                  </a:cxn>
                  <a:cxn ang="0">
                    <a:pos x="19" y="23"/>
                  </a:cxn>
                  <a:cxn ang="0">
                    <a:pos x="38" y="26"/>
                  </a:cxn>
                  <a:cxn ang="0">
                    <a:pos x="16" y="22"/>
                  </a:cxn>
                  <a:cxn ang="0">
                    <a:pos x="25" y="17"/>
                  </a:cxn>
                  <a:cxn ang="0">
                    <a:pos x="36" y="18"/>
                  </a:cxn>
                  <a:cxn ang="0">
                    <a:pos x="23" y="12"/>
                  </a:cxn>
                  <a:cxn ang="0">
                    <a:pos x="38" y="12"/>
                  </a:cxn>
                  <a:cxn ang="0">
                    <a:pos x="45" y="19"/>
                  </a:cxn>
                  <a:cxn ang="0">
                    <a:pos x="55" y="19"/>
                  </a:cxn>
                  <a:cxn ang="0">
                    <a:pos x="97" y="36"/>
                  </a:cxn>
                  <a:cxn ang="0">
                    <a:pos x="107" y="30"/>
                  </a:cxn>
                  <a:cxn ang="0">
                    <a:pos x="98" y="29"/>
                  </a:cxn>
                  <a:cxn ang="0">
                    <a:pos x="102" y="27"/>
                  </a:cxn>
                  <a:cxn ang="0">
                    <a:pos x="102" y="21"/>
                  </a:cxn>
                  <a:cxn ang="0">
                    <a:pos x="91" y="15"/>
                  </a:cxn>
                  <a:cxn ang="0">
                    <a:pos x="107" y="0"/>
                  </a:cxn>
                  <a:cxn ang="0">
                    <a:pos x="116" y="4"/>
                  </a:cxn>
                  <a:cxn ang="0">
                    <a:pos x="116" y="9"/>
                  </a:cxn>
                  <a:cxn ang="0">
                    <a:pos x="132" y="26"/>
                  </a:cxn>
                  <a:cxn ang="0">
                    <a:pos x="144" y="20"/>
                  </a:cxn>
                  <a:cxn ang="0">
                    <a:pos x="154" y="31"/>
                  </a:cxn>
                  <a:cxn ang="0">
                    <a:pos x="140" y="52"/>
                  </a:cxn>
                  <a:cxn ang="0">
                    <a:pos x="111" y="51"/>
                  </a:cxn>
                  <a:cxn ang="0">
                    <a:pos x="82" y="59"/>
                  </a:cxn>
                  <a:cxn ang="0">
                    <a:pos x="53" y="65"/>
                  </a:cxn>
                </a:cxnLst>
                <a:rect l="0" t="0" r="r" b="b"/>
                <a:pathLst>
                  <a:path w="154" h="65">
                    <a:moveTo>
                      <a:pt x="53" y="65"/>
                    </a:moveTo>
                    <a:cubicBezTo>
                      <a:pt x="48" y="65"/>
                      <a:pt x="41" y="61"/>
                      <a:pt x="41" y="59"/>
                    </a:cubicBezTo>
                    <a:cubicBezTo>
                      <a:pt x="41" y="52"/>
                      <a:pt x="47" y="53"/>
                      <a:pt x="53" y="53"/>
                    </a:cubicBezTo>
                    <a:cubicBezTo>
                      <a:pt x="50" y="50"/>
                      <a:pt x="46" y="48"/>
                      <a:pt x="46" y="43"/>
                    </a:cubicBezTo>
                    <a:cubicBezTo>
                      <a:pt x="43" y="44"/>
                      <a:pt x="41" y="46"/>
                      <a:pt x="41" y="49"/>
                    </a:cubicBezTo>
                    <a:cubicBezTo>
                      <a:pt x="33" y="50"/>
                      <a:pt x="27" y="52"/>
                      <a:pt x="22" y="52"/>
                    </a:cubicBezTo>
                    <a:cubicBezTo>
                      <a:pt x="16" y="52"/>
                      <a:pt x="10" y="49"/>
                      <a:pt x="7" y="49"/>
                    </a:cubicBezTo>
                    <a:cubicBezTo>
                      <a:pt x="3" y="49"/>
                      <a:pt x="0" y="46"/>
                      <a:pt x="0" y="42"/>
                    </a:cubicBezTo>
                    <a:cubicBezTo>
                      <a:pt x="0" y="38"/>
                      <a:pt x="2" y="39"/>
                      <a:pt x="0" y="36"/>
                    </a:cubicBezTo>
                    <a:cubicBezTo>
                      <a:pt x="5" y="35"/>
                      <a:pt x="7" y="31"/>
                      <a:pt x="11" y="31"/>
                    </a:cubicBezTo>
                    <a:cubicBezTo>
                      <a:pt x="20" y="31"/>
                      <a:pt x="24" y="35"/>
                      <a:pt x="31" y="36"/>
                    </a:cubicBezTo>
                    <a:cubicBezTo>
                      <a:pt x="24" y="35"/>
                      <a:pt x="17" y="32"/>
                      <a:pt x="11" y="30"/>
                    </a:cubicBezTo>
                    <a:cubicBezTo>
                      <a:pt x="11" y="23"/>
                      <a:pt x="11" y="23"/>
                      <a:pt x="11" y="23"/>
                    </a:cubicBezTo>
                    <a:cubicBezTo>
                      <a:pt x="15" y="23"/>
                      <a:pt x="19" y="23"/>
                      <a:pt x="19" y="23"/>
                    </a:cubicBezTo>
                    <a:cubicBezTo>
                      <a:pt x="20" y="23"/>
                      <a:pt x="34" y="26"/>
                      <a:pt x="38" y="26"/>
                    </a:cubicBezTo>
                    <a:cubicBezTo>
                      <a:pt x="30" y="25"/>
                      <a:pt x="23" y="26"/>
                      <a:pt x="16" y="22"/>
                    </a:cubicBezTo>
                    <a:cubicBezTo>
                      <a:pt x="18" y="19"/>
                      <a:pt x="22" y="17"/>
                      <a:pt x="25" y="17"/>
                    </a:cubicBezTo>
                    <a:cubicBezTo>
                      <a:pt x="31" y="17"/>
                      <a:pt x="32" y="19"/>
                      <a:pt x="36" y="18"/>
                    </a:cubicBezTo>
                    <a:cubicBezTo>
                      <a:pt x="31" y="19"/>
                      <a:pt x="23" y="18"/>
                      <a:pt x="23" y="12"/>
                    </a:cubicBezTo>
                    <a:cubicBezTo>
                      <a:pt x="31" y="11"/>
                      <a:pt x="34" y="12"/>
                      <a:pt x="38" y="12"/>
                    </a:cubicBezTo>
                    <a:cubicBezTo>
                      <a:pt x="39" y="12"/>
                      <a:pt x="45" y="14"/>
                      <a:pt x="45" y="19"/>
                    </a:cubicBezTo>
                    <a:cubicBezTo>
                      <a:pt x="50" y="19"/>
                      <a:pt x="54" y="19"/>
                      <a:pt x="55" y="19"/>
                    </a:cubicBezTo>
                    <a:cubicBezTo>
                      <a:pt x="68" y="19"/>
                      <a:pt x="78" y="36"/>
                      <a:pt x="97" y="36"/>
                    </a:cubicBezTo>
                    <a:cubicBezTo>
                      <a:pt x="103" y="36"/>
                      <a:pt x="105" y="34"/>
                      <a:pt x="107" y="30"/>
                    </a:cubicBezTo>
                    <a:cubicBezTo>
                      <a:pt x="102" y="30"/>
                      <a:pt x="100" y="30"/>
                      <a:pt x="98" y="29"/>
                    </a:cubicBezTo>
                    <a:cubicBezTo>
                      <a:pt x="98" y="28"/>
                      <a:pt x="101" y="27"/>
                      <a:pt x="102" y="27"/>
                    </a:cubicBezTo>
                    <a:cubicBezTo>
                      <a:pt x="102" y="21"/>
                      <a:pt x="102" y="21"/>
                      <a:pt x="102" y="21"/>
                    </a:cubicBezTo>
                    <a:cubicBezTo>
                      <a:pt x="99" y="21"/>
                      <a:pt x="91" y="19"/>
                      <a:pt x="91" y="15"/>
                    </a:cubicBezTo>
                    <a:cubicBezTo>
                      <a:pt x="91" y="7"/>
                      <a:pt x="103" y="4"/>
                      <a:pt x="107" y="0"/>
                    </a:cubicBezTo>
                    <a:cubicBezTo>
                      <a:pt x="110" y="2"/>
                      <a:pt x="113" y="4"/>
                      <a:pt x="116" y="4"/>
                    </a:cubicBezTo>
                    <a:cubicBezTo>
                      <a:pt x="115" y="7"/>
                      <a:pt x="116" y="8"/>
                      <a:pt x="116" y="9"/>
                    </a:cubicBezTo>
                    <a:cubicBezTo>
                      <a:pt x="116" y="16"/>
                      <a:pt x="124" y="26"/>
                      <a:pt x="132" y="26"/>
                    </a:cubicBezTo>
                    <a:cubicBezTo>
                      <a:pt x="136" y="26"/>
                      <a:pt x="139" y="20"/>
                      <a:pt x="144" y="20"/>
                    </a:cubicBezTo>
                    <a:cubicBezTo>
                      <a:pt x="150" y="20"/>
                      <a:pt x="154" y="26"/>
                      <a:pt x="154" y="31"/>
                    </a:cubicBezTo>
                    <a:cubicBezTo>
                      <a:pt x="154" y="37"/>
                      <a:pt x="144" y="51"/>
                      <a:pt x="140" y="52"/>
                    </a:cubicBezTo>
                    <a:cubicBezTo>
                      <a:pt x="137" y="53"/>
                      <a:pt x="111" y="50"/>
                      <a:pt x="111" y="51"/>
                    </a:cubicBezTo>
                    <a:cubicBezTo>
                      <a:pt x="111" y="52"/>
                      <a:pt x="83" y="58"/>
                      <a:pt x="82" y="59"/>
                    </a:cubicBezTo>
                    <a:cubicBezTo>
                      <a:pt x="73" y="62"/>
                      <a:pt x="64" y="65"/>
                      <a:pt x="53" y="6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22" name="Freeform 57"/>
              <p:cNvSpPr/>
              <p:nvPr/>
            </p:nvSpPr>
            <p:spPr bwMode="auto">
              <a:xfrm>
                <a:off x="2382838" y="1260475"/>
                <a:ext cx="28575" cy="20638"/>
              </a:xfrm>
              <a:custGeom>
                <a:avLst/>
                <a:gdLst/>
                <a:ahLst/>
                <a:cxnLst>
                  <a:cxn ang="0">
                    <a:pos x="8" y="16"/>
                  </a:cxn>
                  <a:cxn ang="0">
                    <a:pos x="0" y="11"/>
                  </a:cxn>
                  <a:cxn ang="0">
                    <a:pos x="21" y="0"/>
                  </a:cxn>
                  <a:cxn ang="0">
                    <a:pos x="8" y="16"/>
                  </a:cxn>
                </a:cxnLst>
                <a:rect l="0" t="0" r="r" b="b"/>
                <a:pathLst>
                  <a:path w="21" h="16">
                    <a:moveTo>
                      <a:pt x="8" y="16"/>
                    </a:moveTo>
                    <a:cubicBezTo>
                      <a:pt x="4" y="16"/>
                      <a:pt x="0" y="14"/>
                      <a:pt x="0" y="11"/>
                    </a:cubicBezTo>
                    <a:cubicBezTo>
                      <a:pt x="0" y="3"/>
                      <a:pt x="16" y="0"/>
                      <a:pt x="21" y="0"/>
                    </a:cubicBezTo>
                    <a:cubicBezTo>
                      <a:pt x="20" y="7"/>
                      <a:pt x="13" y="16"/>
                      <a:pt x="8" y="1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23" name="Freeform 58"/>
              <p:cNvSpPr/>
              <p:nvPr/>
            </p:nvSpPr>
            <p:spPr bwMode="auto">
              <a:xfrm>
                <a:off x="2457450" y="1230313"/>
                <a:ext cx="22225" cy="7938"/>
              </a:xfrm>
              <a:custGeom>
                <a:avLst/>
                <a:gdLst/>
                <a:ahLst/>
                <a:cxnLst>
                  <a:cxn ang="0">
                    <a:pos x="6" y="6"/>
                  </a:cxn>
                  <a:cxn ang="0">
                    <a:pos x="0" y="0"/>
                  </a:cxn>
                  <a:cxn ang="0">
                    <a:pos x="16" y="0"/>
                  </a:cxn>
                  <a:cxn ang="0">
                    <a:pos x="16" y="6"/>
                  </a:cxn>
                  <a:cxn ang="0">
                    <a:pos x="6" y="6"/>
                  </a:cxn>
                </a:cxnLst>
                <a:rect l="0" t="0" r="r" b="b"/>
                <a:pathLst>
                  <a:path w="16" h="6">
                    <a:moveTo>
                      <a:pt x="6" y="6"/>
                    </a:moveTo>
                    <a:cubicBezTo>
                      <a:pt x="4" y="6"/>
                      <a:pt x="0" y="4"/>
                      <a:pt x="0" y="0"/>
                    </a:cubicBezTo>
                    <a:cubicBezTo>
                      <a:pt x="16" y="0"/>
                      <a:pt x="16" y="0"/>
                      <a:pt x="16" y="0"/>
                    </a:cubicBezTo>
                    <a:cubicBezTo>
                      <a:pt x="16" y="6"/>
                      <a:pt x="16" y="6"/>
                      <a:pt x="16" y="6"/>
                    </a:cubicBezTo>
                    <a:cubicBezTo>
                      <a:pt x="14" y="6"/>
                      <a:pt x="6" y="6"/>
                      <a:pt x="6" y="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24" name="Freeform 59"/>
              <p:cNvSpPr/>
              <p:nvPr/>
            </p:nvSpPr>
            <p:spPr bwMode="auto">
              <a:xfrm>
                <a:off x="2324100" y="1203325"/>
                <a:ext cx="117475" cy="65088"/>
              </a:xfrm>
              <a:custGeom>
                <a:avLst/>
                <a:gdLst/>
                <a:ahLst/>
                <a:cxnLst>
                  <a:cxn ang="0">
                    <a:pos x="88" y="8"/>
                  </a:cxn>
                  <a:cxn ang="0">
                    <a:pos x="82" y="15"/>
                  </a:cxn>
                  <a:cxn ang="0">
                    <a:pos x="86" y="24"/>
                  </a:cxn>
                  <a:cxn ang="0">
                    <a:pos x="67" y="38"/>
                  </a:cxn>
                  <a:cxn ang="0">
                    <a:pos x="56" y="26"/>
                  </a:cxn>
                  <a:cxn ang="0">
                    <a:pos x="41" y="39"/>
                  </a:cxn>
                  <a:cxn ang="0">
                    <a:pos x="32" y="49"/>
                  </a:cxn>
                  <a:cxn ang="0">
                    <a:pos x="24" y="42"/>
                  </a:cxn>
                  <a:cxn ang="0">
                    <a:pos x="12" y="42"/>
                  </a:cxn>
                  <a:cxn ang="0">
                    <a:pos x="4" y="46"/>
                  </a:cxn>
                  <a:cxn ang="0">
                    <a:pos x="0" y="39"/>
                  </a:cxn>
                  <a:cxn ang="0">
                    <a:pos x="10" y="31"/>
                  </a:cxn>
                  <a:cxn ang="0">
                    <a:pos x="31" y="23"/>
                  </a:cxn>
                  <a:cxn ang="0">
                    <a:pos x="54" y="6"/>
                  </a:cxn>
                  <a:cxn ang="0">
                    <a:pos x="62" y="7"/>
                  </a:cxn>
                  <a:cxn ang="0">
                    <a:pos x="88" y="8"/>
                  </a:cxn>
                </a:cxnLst>
                <a:rect l="0" t="0" r="r" b="b"/>
                <a:pathLst>
                  <a:path w="88" h="49">
                    <a:moveTo>
                      <a:pt x="88" y="8"/>
                    </a:moveTo>
                    <a:cubicBezTo>
                      <a:pt x="88" y="11"/>
                      <a:pt x="86" y="14"/>
                      <a:pt x="82" y="15"/>
                    </a:cubicBezTo>
                    <a:cubicBezTo>
                      <a:pt x="83" y="19"/>
                      <a:pt x="86" y="20"/>
                      <a:pt x="86" y="24"/>
                    </a:cubicBezTo>
                    <a:cubicBezTo>
                      <a:pt x="67" y="38"/>
                      <a:pt x="67" y="38"/>
                      <a:pt x="67" y="38"/>
                    </a:cubicBezTo>
                    <a:cubicBezTo>
                      <a:pt x="60" y="38"/>
                      <a:pt x="60" y="28"/>
                      <a:pt x="56" y="26"/>
                    </a:cubicBezTo>
                    <a:cubicBezTo>
                      <a:pt x="55" y="33"/>
                      <a:pt x="48" y="40"/>
                      <a:pt x="41" y="39"/>
                    </a:cubicBezTo>
                    <a:cubicBezTo>
                      <a:pt x="40" y="44"/>
                      <a:pt x="37" y="49"/>
                      <a:pt x="32" y="49"/>
                    </a:cubicBezTo>
                    <a:cubicBezTo>
                      <a:pt x="28" y="49"/>
                      <a:pt x="25" y="44"/>
                      <a:pt x="24" y="42"/>
                    </a:cubicBezTo>
                    <a:cubicBezTo>
                      <a:pt x="19" y="45"/>
                      <a:pt x="16" y="42"/>
                      <a:pt x="12" y="42"/>
                    </a:cubicBezTo>
                    <a:cubicBezTo>
                      <a:pt x="9" y="42"/>
                      <a:pt x="8" y="45"/>
                      <a:pt x="4" y="46"/>
                    </a:cubicBezTo>
                    <a:cubicBezTo>
                      <a:pt x="4" y="43"/>
                      <a:pt x="0" y="41"/>
                      <a:pt x="0" y="39"/>
                    </a:cubicBezTo>
                    <a:cubicBezTo>
                      <a:pt x="0" y="38"/>
                      <a:pt x="8" y="32"/>
                      <a:pt x="10" y="31"/>
                    </a:cubicBezTo>
                    <a:cubicBezTo>
                      <a:pt x="17" y="28"/>
                      <a:pt x="23" y="27"/>
                      <a:pt x="31" y="23"/>
                    </a:cubicBezTo>
                    <a:cubicBezTo>
                      <a:pt x="39" y="18"/>
                      <a:pt x="41" y="6"/>
                      <a:pt x="54" y="6"/>
                    </a:cubicBezTo>
                    <a:cubicBezTo>
                      <a:pt x="57" y="6"/>
                      <a:pt x="58" y="7"/>
                      <a:pt x="62" y="7"/>
                    </a:cubicBezTo>
                    <a:cubicBezTo>
                      <a:pt x="62" y="7"/>
                      <a:pt x="88" y="0"/>
                      <a:pt x="88" y="8"/>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25" name="Freeform 60"/>
              <p:cNvSpPr/>
              <p:nvPr/>
            </p:nvSpPr>
            <p:spPr bwMode="auto">
              <a:xfrm>
                <a:off x="2481263" y="1162050"/>
                <a:ext cx="66675" cy="20638"/>
              </a:xfrm>
              <a:custGeom>
                <a:avLst/>
                <a:gdLst/>
                <a:ahLst/>
                <a:cxnLst>
                  <a:cxn ang="0">
                    <a:pos x="20" y="15"/>
                  </a:cxn>
                  <a:cxn ang="0">
                    <a:pos x="9" y="12"/>
                  </a:cxn>
                  <a:cxn ang="0">
                    <a:pos x="0" y="15"/>
                  </a:cxn>
                  <a:cxn ang="0">
                    <a:pos x="32" y="0"/>
                  </a:cxn>
                  <a:cxn ang="0">
                    <a:pos x="50" y="11"/>
                  </a:cxn>
                  <a:cxn ang="0">
                    <a:pos x="39" y="15"/>
                  </a:cxn>
                  <a:cxn ang="0">
                    <a:pos x="20" y="15"/>
                  </a:cxn>
                </a:cxnLst>
                <a:rect l="0" t="0" r="r" b="b"/>
                <a:pathLst>
                  <a:path w="50" h="15">
                    <a:moveTo>
                      <a:pt x="20" y="15"/>
                    </a:moveTo>
                    <a:cubicBezTo>
                      <a:pt x="14" y="15"/>
                      <a:pt x="13" y="12"/>
                      <a:pt x="9" y="12"/>
                    </a:cubicBezTo>
                    <a:cubicBezTo>
                      <a:pt x="5" y="12"/>
                      <a:pt x="3" y="15"/>
                      <a:pt x="0" y="15"/>
                    </a:cubicBezTo>
                    <a:cubicBezTo>
                      <a:pt x="0" y="9"/>
                      <a:pt x="26" y="0"/>
                      <a:pt x="32" y="0"/>
                    </a:cubicBezTo>
                    <a:cubicBezTo>
                      <a:pt x="41" y="0"/>
                      <a:pt x="49" y="5"/>
                      <a:pt x="50" y="11"/>
                    </a:cubicBezTo>
                    <a:cubicBezTo>
                      <a:pt x="47" y="12"/>
                      <a:pt x="44" y="15"/>
                      <a:pt x="39" y="15"/>
                    </a:cubicBezTo>
                    <a:cubicBezTo>
                      <a:pt x="27" y="15"/>
                      <a:pt x="29" y="15"/>
                      <a:pt x="20" y="1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26" name="Freeform 61"/>
              <p:cNvSpPr/>
              <p:nvPr/>
            </p:nvSpPr>
            <p:spPr bwMode="auto">
              <a:xfrm>
                <a:off x="2482850" y="1185863"/>
                <a:ext cx="58738" cy="30163"/>
              </a:xfrm>
              <a:custGeom>
                <a:avLst/>
                <a:gdLst/>
                <a:ahLst/>
                <a:cxnLst>
                  <a:cxn ang="0">
                    <a:pos x="38" y="10"/>
                  </a:cxn>
                  <a:cxn ang="0">
                    <a:pos x="14" y="23"/>
                  </a:cxn>
                  <a:cxn ang="0">
                    <a:pos x="0" y="11"/>
                  </a:cxn>
                  <a:cxn ang="0">
                    <a:pos x="36" y="0"/>
                  </a:cxn>
                  <a:cxn ang="0">
                    <a:pos x="44" y="5"/>
                  </a:cxn>
                  <a:cxn ang="0">
                    <a:pos x="25" y="10"/>
                  </a:cxn>
                  <a:cxn ang="0">
                    <a:pos x="38" y="10"/>
                  </a:cxn>
                </a:cxnLst>
                <a:rect l="0" t="0" r="r" b="b"/>
                <a:pathLst>
                  <a:path w="44" h="23">
                    <a:moveTo>
                      <a:pt x="38" y="10"/>
                    </a:moveTo>
                    <a:cubicBezTo>
                      <a:pt x="38" y="19"/>
                      <a:pt x="24" y="23"/>
                      <a:pt x="14" y="23"/>
                    </a:cubicBezTo>
                    <a:cubicBezTo>
                      <a:pt x="8" y="23"/>
                      <a:pt x="0" y="15"/>
                      <a:pt x="0" y="11"/>
                    </a:cubicBezTo>
                    <a:cubicBezTo>
                      <a:pt x="0" y="1"/>
                      <a:pt x="27" y="0"/>
                      <a:pt x="36" y="0"/>
                    </a:cubicBezTo>
                    <a:cubicBezTo>
                      <a:pt x="41" y="0"/>
                      <a:pt x="43" y="3"/>
                      <a:pt x="44" y="5"/>
                    </a:cubicBezTo>
                    <a:cubicBezTo>
                      <a:pt x="39" y="9"/>
                      <a:pt x="32" y="10"/>
                      <a:pt x="25" y="10"/>
                    </a:cubicBezTo>
                    <a:lnTo>
                      <a:pt x="38" y="10"/>
                    </a:lnTo>
                    <a:close/>
                  </a:path>
                </a:pathLst>
              </a:custGeom>
              <a:grpFill/>
              <a:ln w="9525">
                <a:noFill/>
                <a:round/>
              </a:ln>
            </p:spPr>
            <p:txBody>
              <a:bodyPr vert="horz" wrap="square" lIns="121920" tIns="60960" rIns="121920" bIns="60960" numCol="1" anchor="t" anchorCtr="0" compatLnSpc="1"/>
              <a:lstStyle/>
              <a:p>
                <a:endParaRPr lang="en-US" sz="3555"/>
              </a:p>
            </p:txBody>
          </p:sp>
          <p:sp>
            <p:nvSpPr>
              <p:cNvPr id="227" name="Freeform 62"/>
              <p:cNvSpPr/>
              <p:nvPr/>
            </p:nvSpPr>
            <p:spPr bwMode="auto">
              <a:xfrm>
                <a:off x="2454275" y="1181100"/>
                <a:ext cx="20638" cy="22225"/>
              </a:xfrm>
              <a:custGeom>
                <a:avLst/>
                <a:gdLst/>
                <a:ahLst/>
                <a:cxnLst>
                  <a:cxn ang="0">
                    <a:pos x="15" y="12"/>
                  </a:cxn>
                  <a:cxn ang="0">
                    <a:pos x="9" y="17"/>
                  </a:cxn>
                  <a:cxn ang="0">
                    <a:pos x="0" y="11"/>
                  </a:cxn>
                  <a:cxn ang="0">
                    <a:pos x="15" y="12"/>
                  </a:cxn>
                </a:cxnLst>
                <a:rect l="0" t="0" r="r" b="b"/>
                <a:pathLst>
                  <a:path w="15" h="17">
                    <a:moveTo>
                      <a:pt x="15" y="12"/>
                    </a:moveTo>
                    <a:cubicBezTo>
                      <a:pt x="13" y="15"/>
                      <a:pt x="12" y="17"/>
                      <a:pt x="9" y="17"/>
                    </a:cubicBezTo>
                    <a:cubicBezTo>
                      <a:pt x="5" y="17"/>
                      <a:pt x="0" y="13"/>
                      <a:pt x="0" y="11"/>
                    </a:cubicBezTo>
                    <a:cubicBezTo>
                      <a:pt x="0" y="0"/>
                      <a:pt x="12" y="11"/>
                      <a:pt x="15" y="12"/>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28" name="Freeform 63"/>
              <p:cNvSpPr/>
              <p:nvPr/>
            </p:nvSpPr>
            <p:spPr bwMode="auto">
              <a:xfrm>
                <a:off x="2671763" y="1335088"/>
                <a:ext cx="100013" cy="80963"/>
              </a:xfrm>
              <a:custGeom>
                <a:avLst/>
                <a:gdLst/>
                <a:ahLst/>
                <a:cxnLst>
                  <a:cxn ang="0">
                    <a:pos x="66" y="23"/>
                  </a:cxn>
                  <a:cxn ang="0">
                    <a:pos x="65" y="30"/>
                  </a:cxn>
                  <a:cxn ang="0">
                    <a:pos x="75" y="32"/>
                  </a:cxn>
                  <a:cxn ang="0">
                    <a:pos x="57" y="55"/>
                  </a:cxn>
                  <a:cxn ang="0">
                    <a:pos x="49" y="61"/>
                  </a:cxn>
                  <a:cxn ang="0">
                    <a:pos x="39" y="54"/>
                  </a:cxn>
                  <a:cxn ang="0">
                    <a:pos x="0" y="30"/>
                  </a:cxn>
                  <a:cxn ang="0">
                    <a:pos x="0" y="23"/>
                  </a:cxn>
                  <a:cxn ang="0">
                    <a:pos x="20" y="28"/>
                  </a:cxn>
                  <a:cxn ang="0">
                    <a:pos x="27" y="28"/>
                  </a:cxn>
                  <a:cxn ang="0">
                    <a:pos x="27" y="16"/>
                  </a:cxn>
                  <a:cxn ang="0">
                    <a:pos x="12" y="11"/>
                  </a:cxn>
                  <a:cxn ang="0">
                    <a:pos x="16" y="7"/>
                  </a:cxn>
                  <a:cxn ang="0">
                    <a:pos x="42" y="2"/>
                  </a:cxn>
                  <a:cxn ang="0">
                    <a:pos x="60" y="2"/>
                  </a:cxn>
                  <a:cxn ang="0">
                    <a:pos x="64" y="6"/>
                  </a:cxn>
                  <a:cxn ang="0">
                    <a:pos x="50" y="22"/>
                  </a:cxn>
                  <a:cxn ang="0">
                    <a:pos x="66" y="23"/>
                  </a:cxn>
                </a:cxnLst>
                <a:rect l="0" t="0" r="r" b="b"/>
                <a:pathLst>
                  <a:path w="75" h="61">
                    <a:moveTo>
                      <a:pt x="66" y="23"/>
                    </a:moveTo>
                    <a:cubicBezTo>
                      <a:pt x="66" y="29"/>
                      <a:pt x="65" y="25"/>
                      <a:pt x="65" y="30"/>
                    </a:cubicBezTo>
                    <a:cubicBezTo>
                      <a:pt x="67" y="30"/>
                      <a:pt x="72" y="31"/>
                      <a:pt x="75" y="32"/>
                    </a:cubicBezTo>
                    <a:cubicBezTo>
                      <a:pt x="73" y="56"/>
                      <a:pt x="72" y="49"/>
                      <a:pt x="57" y="55"/>
                    </a:cubicBezTo>
                    <a:cubicBezTo>
                      <a:pt x="53" y="56"/>
                      <a:pt x="53" y="61"/>
                      <a:pt x="49" y="61"/>
                    </a:cubicBezTo>
                    <a:cubicBezTo>
                      <a:pt x="42" y="61"/>
                      <a:pt x="42" y="56"/>
                      <a:pt x="39" y="54"/>
                    </a:cubicBezTo>
                    <a:cubicBezTo>
                      <a:pt x="27" y="41"/>
                      <a:pt x="13" y="43"/>
                      <a:pt x="0" y="30"/>
                    </a:cubicBezTo>
                    <a:cubicBezTo>
                      <a:pt x="0" y="23"/>
                      <a:pt x="0" y="23"/>
                      <a:pt x="0" y="23"/>
                    </a:cubicBezTo>
                    <a:cubicBezTo>
                      <a:pt x="6" y="23"/>
                      <a:pt x="12" y="28"/>
                      <a:pt x="20" y="28"/>
                    </a:cubicBezTo>
                    <a:cubicBezTo>
                      <a:pt x="24" y="28"/>
                      <a:pt x="23" y="28"/>
                      <a:pt x="27" y="28"/>
                    </a:cubicBezTo>
                    <a:cubicBezTo>
                      <a:pt x="27" y="16"/>
                      <a:pt x="27" y="16"/>
                      <a:pt x="27" y="16"/>
                    </a:cubicBezTo>
                    <a:cubicBezTo>
                      <a:pt x="21" y="15"/>
                      <a:pt x="12" y="16"/>
                      <a:pt x="12" y="11"/>
                    </a:cubicBezTo>
                    <a:cubicBezTo>
                      <a:pt x="12" y="9"/>
                      <a:pt x="15" y="8"/>
                      <a:pt x="16" y="7"/>
                    </a:cubicBezTo>
                    <a:cubicBezTo>
                      <a:pt x="23" y="0"/>
                      <a:pt x="32" y="2"/>
                      <a:pt x="42" y="2"/>
                    </a:cubicBezTo>
                    <a:cubicBezTo>
                      <a:pt x="50" y="2"/>
                      <a:pt x="60" y="2"/>
                      <a:pt x="60" y="2"/>
                    </a:cubicBezTo>
                    <a:cubicBezTo>
                      <a:pt x="61" y="2"/>
                      <a:pt x="64" y="4"/>
                      <a:pt x="64" y="6"/>
                    </a:cubicBezTo>
                    <a:cubicBezTo>
                      <a:pt x="64" y="15"/>
                      <a:pt x="53" y="18"/>
                      <a:pt x="50" y="22"/>
                    </a:cubicBezTo>
                    <a:cubicBezTo>
                      <a:pt x="53" y="22"/>
                      <a:pt x="66" y="18"/>
                      <a:pt x="66" y="23"/>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29" name="Freeform 64"/>
              <p:cNvSpPr/>
              <p:nvPr/>
            </p:nvSpPr>
            <p:spPr bwMode="auto">
              <a:xfrm>
                <a:off x="2636838" y="1236663"/>
                <a:ext cx="111125" cy="60325"/>
              </a:xfrm>
              <a:custGeom>
                <a:avLst/>
                <a:gdLst/>
                <a:ahLst/>
                <a:cxnLst>
                  <a:cxn ang="0">
                    <a:pos x="4" y="11"/>
                  </a:cxn>
                  <a:cxn ang="0">
                    <a:pos x="0" y="2"/>
                  </a:cxn>
                  <a:cxn ang="0">
                    <a:pos x="5" y="2"/>
                  </a:cxn>
                  <a:cxn ang="0">
                    <a:pos x="38" y="20"/>
                  </a:cxn>
                  <a:cxn ang="0">
                    <a:pos x="29" y="13"/>
                  </a:cxn>
                  <a:cxn ang="0">
                    <a:pos x="29" y="8"/>
                  </a:cxn>
                  <a:cxn ang="0">
                    <a:pos x="54" y="17"/>
                  </a:cxn>
                  <a:cxn ang="0">
                    <a:pos x="54" y="8"/>
                  </a:cxn>
                  <a:cxn ang="0">
                    <a:pos x="38" y="1"/>
                  </a:cxn>
                  <a:cxn ang="0">
                    <a:pos x="46" y="1"/>
                  </a:cxn>
                  <a:cxn ang="0">
                    <a:pos x="66" y="5"/>
                  </a:cxn>
                  <a:cxn ang="0">
                    <a:pos x="75" y="2"/>
                  </a:cxn>
                  <a:cxn ang="0">
                    <a:pos x="84" y="13"/>
                  </a:cxn>
                  <a:cxn ang="0">
                    <a:pos x="80" y="41"/>
                  </a:cxn>
                  <a:cxn ang="0">
                    <a:pos x="62" y="43"/>
                  </a:cxn>
                  <a:cxn ang="0">
                    <a:pos x="48" y="41"/>
                  </a:cxn>
                  <a:cxn ang="0">
                    <a:pos x="51" y="36"/>
                  </a:cxn>
                  <a:cxn ang="0">
                    <a:pos x="51" y="32"/>
                  </a:cxn>
                  <a:cxn ang="0">
                    <a:pos x="62" y="25"/>
                  </a:cxn>
                  <a:cxn ang="0">
                    <a:pos x="57" y="24"/>
                  </a:cxn>
                  <a:cxn ang="0">
                    <a:pos x="25" y="28"/>
                  </a:cxn>
                  <a:cxn ang="0">
                    <a:pos x="20" y="23"/>
                  </a:cxn>
                  <a:cxn ang="0">
                    <a:pos x="13" y="23"/>
                  </a:cxn>
                  <a:cxn ang="0">
                    <a:pos x="12" y="19"/>
                  </a:cxn>
                  <a:cxn ang="0">
                    <a:pos x="1" y="14"/>
                  </a:cxn>
                  <a:cxn ang="0">
                    <a:pos x="1" y="6"/>
                  </a:cxn>
                  <a:cxn ang="0">
                    <a:pos x="4" y="11"/>
                  </a:cxn>
                </a:cxnLst>
                <a:rect l="0" t="0" r="r" b="b"/>
                <a:pathLst>
                  <a:path w="84" h="45">
                    <a:moveTo>
                      <a:pt x="4" y="11"/>
                    </a:moveTo>
                    <a:cubicBezTo>
                      <a:pt x="2" y="9"/>
                      <a:pt x="0" y="6"/>
                      <a:pt x="0" y="2"/>
                    </a:cubicBezTo>
                    <a:cubicBezTo>
                      <a:pt x="1" y="2"/>
                      <a:pt x="3" y="2"/>
                      <a:pt x="5" y="2"/>
                    </a:cubicBezTo>
                    <a:cubicBezTo>
                      <a:pt x="18" y="2"/>
                      <a:pt x="24" y="24"/>
                      <a:pt x="38" y="20"/>
                    </a:cubicBezTo>
                    <a:cubicBezTo>
                      <a:pt x="35" y="18"/>
                      <a:pt x="31" y="15"/>
                      <a:pt x="29" y="13"/>
                    </a:cubicBezTo>
                    <a:cubicBezTo>
                      <a:pt x="29" y="8"/>
                      <a:pt x="29" y="8"/>
                      <a:pt x="29" y="8"/>
                    </a:cubicBezTo>
                    <a:cubicBezTo>
                      <a:pt x="39" y="8"/>
                      <a:pt x="43" y="17"/>
                      <a:pt x="54" y="17"/>
                    </a:cubicBezTo>
                    <a:cubicBezTo>
                      <a:pt x="54" y="8"/>
                      <a:pt x="54" y="8"/>
                      <a:pt x="54" y="8"/>
                    </a:cubicBezTo>
                    <a:cubicBezTo>
                      <a:pt x="46" y="8"/>
                      <a:pt x="40" y="8"/>
                      <a:pt x="38" y="1"/>
                    </a:cubicBezTo>
                    <a:cubicBezTo>
                      <a:pt x="41" y="0"/>
                      <a:pt x="43" y="1"/>
                      <a:pt x="46" y="1"/>
                    </a:cubicBezTo>
                    <a:cubicBezTo>
                      <a:pt x="53" y="1"/>
                      <a:pt x="58" y="5"/>
                      <a:pt x="66" y="5"/>
                    </a:cubicBezTo>
                    <a:cubicBezTo>
                      <a:pt x="69" y="5"/>
                      <a:pt x="71" y="2"/>
                      <a:pt x="75" y="2"/>
                    </a:cubicBezTo>
                    <a:cubicBezTo>
                      <a:pt x="83" y="2"/>
                      <a:pt x="84" y="6"/>
                      <a:pt x="84" y="13"/>
                    </a:cubicBezTo>
                    <a:cubicBezTo>
                      <a:pt x="84" y="23"/>
                      <a:pt x="78" y="28"/>
                      <a:pt x="80" y="41"/>
                    </a:cubicBezTo>
                    <a:cubicBezTo>
                      <a:pt x="73" y="43"/>
                      <a:pt x="64" y="43"/>
                      <a:pt x="62" y="43"/>
                    </a:cubicBezTo>
                    <a:cubicBezTo>
                      <a:pt x="60" y="43"/>
                      <a:pt x="48" y="45"/>
                      <a:pt x="48" y="41"/>
                    </a:cubicBezTo>
                    <a:cubicBezTo>
                      <a:pt x="48" y="39"/>
                      <a:pt x="50" y="37"/>
                      <a:pt x="51" y="36"/>
                    </a:cubicBezTo>
                    <a:cubicBezTo>
                      <a:pt x="51" y="35"/>
                      <a:pt x="51" y="33"/>
                      <a:pt x="51" y="32"/>
                    </a:cubicBezTo>
                    <a:cubicBezTo>
                      <a:pt x="51" y="28"/>
                      <a:pt x="60" y="28"/>
                      <a:pt x="62" y="25"/>
                    </a:cubicBezTo>
                    <a:cubicBezTo>
                      <a:pt x="61" y="24"/>
                      <a:pt x="59" y="24"/>
                      <a:pt x="57" y="24"/>
                    </a:cubicBezTo>
                    <a:cubicBezTo>
                      <a:pt x="49" y="24"/>
                      <a:pt x="34" y="28"/>
                      <a:pt x="25" y="28"/>
                    </a:cubicBezTo>
                    <a:cubicBezTo>
                      <a:pt x="22" y="28"/>
                      <a:pt x="20" y="26"/>
                      <a:pt x="20" y="23"/>
                    </a:cubicBezTo>
                    <a:cubicBezTo>
                      <a:pt x="13" y="23"/>
                      <a:pt x="13" y="23"/>
                      <a:pt x="13" y="23"/>
                    </a:cubicBezTo>
                    <a:cubicBezTo>
                      <a:pt x="12" y="19"/>
                      <a:pt x="12" y="19"/>
                      <a:pt x="12" y="19"/>
                    </a:cubicBezTo>
                    <a:cubicBezTo>
                      <a:pt x="7" y="20"/>
                      <a:pt x="4" y="17"/>
                      <a:pt x="1" y="14"/>
                    </a:cubicBezTo>
                    <a:cubicBezTo>
                      <a:pt x="1" y="6"/>
                      <a:pt x="1" y="6"/>
                      <a:pt x="1" y="6"/>
                    </a:cubicBezTo>
                    <a:lnTo>
                      <a:pt x="4" y="11"/>
                    </a:lnTo>
                    <a:close/>
                  </a:path>
                </a:pathLst>
              </a:custGeom>
              <a:grpFill/>
              <a:ln w="9525">
                <a:noFill/>
                <a:round/>
              </a:ln>
            </p:spPr>
            <p:txBody>
              <a:bodyPr vert="horz" wrap="square" lIns="121920" tIns="60960" rIns="121920" bIns="60960" numCol="1" anchor="t" anchorCtr="0" compatLnSpc="1"/>
              <a:lstStyle/>
              <a:p>
                <a:endParaRPr lang="en-US" sz="3555"/>
              </a:p>
            </p:txBody>
          </p:sp>
          <p:sp>
            <p:nvSpPr>
              <p:cNvPr id="230" name="Freeform 65"/>
              <p:cNvSpPr/>
              <p:nvPr/>
            </p:nvSpPr>
            <p:spPr bwMode="auto">
              <a:xfrm>
                <a:off x="2720975" y="1462088"/>
                <a:ext cx="65088" cy="38100"/>
              </a:xfrm>
              <a:custGeom>
                <a:avLst/>
                <a:gdLst/>
                <a:ahLst/>
                <a:cxnLst>
                  <a:cxn ang="0">
                    <a:pos x="38" y="29"/>
                  </a:cxn>
                  <a:cxn ang="0">
                    <a:pos x="0" y="16"/>
                  </a:cxn>
                  <a:cxn ang="0">
                    <a:pos x="9" y="14"/>
                  </a:cxn>
                  <a:cxn ang="0">
                    <a:pos x="22" y="0"/>
                  </a:cxn>
                  <a:cxn ang="0">
                    <a:pos x="49" y="22"/>
                  </a:cxn>
                  <a:cxn ang="0">
                    <a:pos x="38" y="29"/>
                  </a:cxn>
                </a:cxnLst>
                <a:rect l="0" t="0" r="r" b="b"/>
                <a:pathLst>
                  <a:path w="49" h="29">
                    <a:moveTo>
                      <a:pt x="38" y="29"/>
                    </a:moveTo>
                    <a:cubicBezTo>
                      <a:pt x="32" y="29"/>
                      <a:pt x="0" y="17"/>
                      <a:pt x="0" y="16"/>
                    </a:cubicBezTo>
                    <a:cubicBezTo>
                      <a:pt x="0" y="12"/>
                      <a:pt x="8" y="14"/>
                      <a:pt x="9" y="14"/>
                    </a:cubicBezTo>
                    <a:cubicBezTo>
                      <a:pt x="15" y="12"/>
                      <a:pt x="13" y="0"/>
                      <a:pt x="22" y="0"/>
                    </a:cubicBezTo>
                    <a:cubicBezTo>
                      <a:pt x="28" y="0"/>
                      <a:pt x="46" y="16"/>
                      <a:pt x="49" y="22"/>
                    </a:cubicBezTo>
                    <a:cubicBezTo>
                      <a:pt x="45" y="25"/>
                      <a:pt x="43" y="29"/>
                      <a:pt x="38" y="29"/>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31" name="Freeform 66"/>
              <p:cNvSpPr/>
              <p:nvPr/>
            </p:nvSpPr>
            <p:spPr bwMode="auto">
              <a:xfrm>
                <a:off x="2784475" y="1323975"/>
                <a:ext cx="85725" cy="69850"/>
              </a:xfrm>
              <a:custGeom>
                <a:avLst/>
                <a:gdLst/>
                <a:ahLst/>
                <a:cxnLst>
                  <a:cxn ang="0">
                    <a:pos x="65" y="11"/>
                  </a:cxn>
                  <a:cxn ang="0">
                    <a:pos x="57" y="18"/>
                  </a:cxn>
                  <a:cxn ang="0">
                    <a:pos x="32" y="35"/>
                  </a:cxn>
                  <a:cxn ang="0">
                    <a:pos x="20" y="38"/>
                  </a:cxn>
                  <a:cxn ang="0">
                    <a:pos x="25" y="38"/>
                  </a:cxn>
                  <a:cxn ang="0">
                    <a:pos x="15" y="53"/>
                  </a:cxn>
                  <a:cxn ang="0">
                    <a:pos x="6" y="53"/>
                  </a:cxn>
                  <a:cxn ang="0">
                    <a:pos x="7" y="40"/>
                  </a:cxn>
                  <a:cxn ang="0">
                    <a:pos x="0" y="19"/>
                  </a:cxn>
                  <a:cxn ang="0">
                    <a:pos x="0" y="11"/>
                  </a:cxn>
                  <a:cxn ang="0">
                    <a:pos x="10" y="11"/>
                  </a:cxn>
                  <a:cxn ang="0">
                    <a:pos x="10" y="7"/>
                  </a:cxn>
                  <a:cxn ang="0">
                    <a:pos x="22" y="0"/>
                  </a:cxn>
                  <a:cxn ang="0">
                    <a:pos x="65" y="5"/>
                  </a:cxn>
                  <a:cxn ang="0">
                    <a:pos x="65" y="11"/>
                  </a:cxn>
                </a:cxnLst>
                <a:rect l="0" t="0" r="r" b="b"/>
                <a:pathLst>
                  <a:path w="65" h="53">
                    <a:moveTo>
                      <a:pt x="65" y="11"/>
                    </a:moveTo>
                    <a:cubicBezTo>
                      <a:pt x="65" y="12"/>
                      <a:pt x="57" y="18"/>
                      <a:pt x="57" y="18"/>
                    </a:cubicBezTo>
                    <a:cubicBezTo>
                      <a:pt x="51" y="26"/>
                      <a:pt x="45" y="35"/>
                      <a:pt x="32" y="35"/>
                    </a:cubicBezTo>
                    <a:cubicBezTo>
                      <a:pt x="22" y="35"/>
                      <a:pt x="22" y="30"/>
                      <a:pt x="20" y="38"/>
                    </a:cubicBezTo>
                    <a:cubicBezTo>
                      <a:pt x="25" y="38"/>
                      <a:pt x="25" y="38"/>
                      <a:pt x="25" y="38"/>
                    </a:cubicBezTo>
                    <a:cubicBezTo>
                      <a:pt x="24" y="46"/>
                      <a:pt x="21" y="48"/>
                      <a:pt x="15" y="53"/>
                    </a:cubicBezTo>
                    <a:cubicBezTo>
                      <a:pt x="6" y="53"/>
                      <a:pt x="6" y="53"/>
                      <a:pt x="6" y="53"/>
                    </a:cubicBezTo>
                    <a:cubicBezTo>
                      <a:pt x="6" y="47"/>
                      <a:pt x="6" y="42"/>
                      <a:pt x="7" y="40"/>
                    </a:cubicBezTo>
                    <a:cubicBezTo>
                      <a:pt x="0" y="33"/>
                      <a:pt x="3" y="27"/>
                      <a:pt x="0" y="19"/>
                    </a:cubicBezTo>
                    <a:cubicBezTo>
                      <a:pt x="0" y="11"/>
                      <a:pt x="0" y="11"/>
                      <a:pt x="0" y="11"/>
                    </a:cubicBezTo>
                    <a:cubicBezTo>
                      <a:pt x="3" y="11"/>
                      <a:pt x="8" y="11"/>
                      <a:pt x="10" y="11"/>
                    </a:cubicBezTo>
                    <a:cubicBezTo>
                      <a:pt x="9" y="11"/>
                      <a:pt x="10" y="8"/>
                      <a:pt x="10" y="7"/>
                    </a:cubicBezTo>
                    <a:cubicBezTo>
                      <a:pt x="10" y="6"/>
                      <a:pt x="13" y="0"/>
                      <a:pt x="22" y="0"/>
                    </a:cubicBezTo>
                    <a:cubicBezTo>
                      <a:pt x="37" y="0"/>
                      <a:pt x="49" y="5"/>
                      <a:pt x="65" y="5"/>
                    </a:cubicBezTo>
                    <a:cubicBezTo>
                      <a:pt x="65" y="8"/>
                      <a:pt x="65" y="9"/>
                      <a:pt x="65" y="11"/>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32" name="Freeform 67"/>
              <p:cNvSpPr/>
              <p:nvPr/>
            </p:nvSpPr>
            <p:spPr bwMode="auto">
              <a:xfrm>
                <a:off x="2608263" y="1198563"/>
                <a:ext cx="28575" cy="23813"/>
              </a:xfrm>
              <a:custGeom>
                <a:avLst/>
                <a:gdLst/>
                <a:ahLst/>
                <a:cxnLst>
                  <a:cxn ang="0">
                    <a:pos x="21" y="12"/>
                  </a:cxn>
                  <a:cxn ang="0">
                    <a:pos x="15" y="18"/>
                  </a:cxn>
                  <a:cxn ang="0">
                    <a:pos x="0" y="0"/>
                  </a:cxn>
                  <a:cxn ang="0">
                    <a:pos x="21" y="12"/>
                  </a:cxn>
                </a:cxnLst>
                <a:rect l="0" t="0" r="r" b="b"/>
                <a:pathLst>
                  <a:path w="21" h="18">
                    <a:moveTo>
                      <a:pt x="21" y="12"/>
                    </a:moveTo>
                    <a:cubicBezTo>
                      <a:pt x="21" y="16"/>
                      <a:pt x="18" y="18"/>
                      <a:pt x="15" y="18"/>
                    </a:cubicBezTo>
                    <a:cubicBezTo>
                      <a:pt x="10" y="18"/>
                      <a:pt x="0" y="6"/>
                      <a:pt x="0" y="0"/>
                    </a:cubicBezTo>
                    <a:cubicBezTo>
                      <a:pt x="11" y="0"/>
                      <a:pt x="12" y="9"/>
                      <a:pt x="21" y="12"/>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33" name="Freeform 68"/>
              <p:cNvSpPr/>
              <p:nvPr/>
            </p:nvSpPr>
            <p:spPr bwMode="auto">
              <a:xfrm>
                <a:off x="2625725" y="1277938"/>
                <a:ext cx="19050" cy="15875"/>
              </a:xfrm>
              <a:custGeom>
                <a:avLst/>
                <a:gdLst/>
                <a:ahLst/>
                <a:cxnLst>
                  <a:cxn ang="0">
                    <a:pos x="12" y="0"/>
                  </a:cxn>
                  <a:cxn ang="0">
                    <a:pos x="15" y="6"/>
                  </a:cxn>
                  <a:cxn ang="0">
                    <a:pos x="9" y="12"/>
                  </a:cxn>
                  <a:cxn ang="0">
                    <a:pos x="0" y="12"/>
                  </a:cxn>
                  <a:cxn ang="0">
                    <a:pos x="12" y="0"/>
                  </a:cxn>
                </a:cxnLst>
                <a:rect l="0" t="0" r="r" b="b"/>
                <a:pathLst>
                  <a:path w="15" h="12">
                    <a:moveTo>
                      <a:pt x="12" y="0"/>
                    </a:moveTo>
                    <a:cubicBezTo>
                      <a:pt x="13" y="2"/>
                      <a:pt x="15" y="3"/>
                      <a:pt x="15" y="6"/>
                    </a:cubicBezTo>
                    <a:cubicBezTo>
                      <a:pt x="15" y="12"/>
                      <a:pt x="11" y="12"/>
                      <a:pt x="9" y="12"/>
                    </a:cubicBezTo>
                    <a:cubicBezTo>
                      <a:pt x="4" y="12"/>
                      <a:pt x="3" y="11"/>
                      <a:pt x="0" y="12"/>
                    </a:cubicBezTo>
                    <a:cubicBezTo>
                      <a:pt x="2" y="4"/>
                      <a:pt x="6" y="2"/>
                      <a:pt x="12"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34" name="Freeform 69"/>
              <p:cNvSpPr/>
              <p:nvPr/>
            </p:nvSpPr>
            <p:spPr bwMode="auto">
              <a:xfrm>
                <a:off x="2614613" y="1139825"/>
                <a:ext cx="109538" cy="57150"/>
              </a:xfrm>
              <a:custGeom>
                <a:avLst/>
                <a:gdLst/>
                <a:ahLst/>
                <a:cxnLst>
                  <a:cxn ang="0">
                    <a:pos x="54" y="32"/>
                  </a:cxn>
                  <a:cxn ang="0">
                    <a:pos x="33" y="30"/>
                  </a:cxn>
                  <a:cxn ang="0">
                    <a:pos x="19" y="29"/>
                  </a:cxn>
                  <a:cxn ang="0">
                    <a:pos x="7" y="25"/>
                  </a:cxn>
                  <a:cxn ang="0">
                    <a:pos x="20" y="20"/>
                  </a:cxn>
                  <a:cxn ang="0">
                    <a:pos x="20" y="15"/>
                  </a:cxn>
                  <a:cxn ang="0">
                    <a:pos x="5" y="15"/>
                  </a:cxn>
                  <a:cxn ang="0">
                    <a:pos x="8" y="10"/>
                  </a:cxn>
                  <a:cxn ang="0">
                    <a:pos x="0" y="3"/>
                  </a:cxn>
                  <a:cxn ang="0">
                    <a:pos x="14" y="0"/>
                  </a:cxn>
                  <a:cxn ang="0">
                    <a:pos x="31" y="8"/>
                  </a:cxn>
                  <a:cxn ang="0">
                    <a:pos x="40" y="4"/>
                  </a:cxn>
                  <a:cxn ang="0">
                    <a:pos x="53" y="15"/>
                  </a:cxn>
                  <a:cxn ang="0">
                    <a:pos x="60" y="11"/>
                  </a:cxn>
                  <a:cxn ang="0">
                    <a:pos x="73" y="21"/>
                  </a:cxn>
                  <a:cxn ang="0">
                    <a:pos x="70" y="26"/>
                  </a:cxn>
                  <a:cxn ang="0">
                    <a:pos x="82" y="37"/>
                  </a:cxn>
                  <a:cxn ang="0">
                    <a:pos x="74" y="43"/>
                  </a:cxn>
                  <a:cxn ang="0">
                    <a:pos x="54" y="32"/>
                  </a:cxn>
                </a:cxnLst>
                <a:rect l="0" t="0" r="r" b="b"/>
                <a:pathLst>
                  <a:path w="82" h="43">
                    <a:moveTo>
                      <a:pt x="54" y="32"/>
                    </a:moveTo>
                    <a:cubicBezTo>
                      <a:pt x="46" y="32"/>
                      <a:pt x="41" y="29"/>
                      <a:pt x="33" y="30"/>
                    </a:cubicBezTo>
                    <a:cubicBezTo>
                      <a:pt x="31" y="26"/>
                      <a:pt x="25" y="29"/>
                      <a:pt x="19" y="29"/>
                    </a:cubicBezTo>
                    <a:cubicBezTo>
                      <a:pt x="13" y="29"/>
                      <a:pt x="11" y="29"/>
                      <a:pt x="7" y="25"/>
                    </a:cubicBezTo>
                    <a:cubicBezTo>
                      <a:pt x="11" y="21"/>
                      <a:pt x="15" y="22"/>
                      <a:pt x="20" y="20"/>
                    </a:cubicBezTo>
                    <a:cubicBezTo>
                      <a:pt x="19" y="18"/>
                      <a:pt x="19" y="16"/>
                      <a:pt x="20" y="15"/>
                    </a:cubicBezTo>
                    <a:cubicBezTo>
                      <a:pt x="10" y="15"/>
                      <a:pt x="8" y="17"/>
                      <a:pt x="5" y="15"/>
                    </a:cubicBezTo>
                    <a:cubicBezTo>
                      <a:pt x="6" y="14"/>
                      <a:pt x="7" y="12"/>
                      <a:pt x="8" y="10"/>
                    </a:cubicBezTo>
                    <a:cubicBezTo>
                      <a:pt x="2" y="10"/>
                      <a:pt x="0" y="9"/>
                      <a:pt x="0" y="3"/>
                    </a:cubicBezTo>
                    <a:cubicBezTo>
                      <a:pt x="6" y="3"/>
                      <a:pt x="9" y="0"/>
                      <a:pt x="14" y="0"/>
                    </a:cubicBezTo>
                    <a:cubicBezTo>
                      <a:pt x="24" y="0"/>
                      <a:pt x="26" y="8"/>
                      <a:pt x="31" y="8"/>
                    </a:cubicBezTo>
                    <a:cubicBezTo>
                      <a:pt x="35" y="8"/>
                      <a:pt x="36" y="4"/>
                      <a:pt x="40" y="4"/>
                    </a:cubicBezTo>
                    <a:cubicBezTo>
                      <a:pt x="49" y="4"/>
                      <a:pt x="48" y="15"/>
                      <a:pt x="53" y="15"/>
                    </a:cubicBezTo>
                    <a:cubicBezTo>
                      <a:pt x="56" y="15"/>
                      <a:pt x="57" y="11"/>
                      <a:pt x="60" y="11"/>
                    </a:cubicBezTo>
                    <a:cubicBezTo>
                      <a:pt x="66" y="11"/>
                      <a:pt x="71" y="19"/>
                      <a:pt x="73" y="21"/>
                    </a:cubicBezTo>
                    <a:cubicBezTo>
                      <a:pt x="72" y="22"/>
                      <a:pt x="70" y="24"/>
                      <a:pt x="70" y="26"/>
                    </a:cubicBezTo>
                    <a:cubicBezTo>
                      <a:pt x="73" y="29"/>
                      <a:pt x="82" y="33"/>
                      <a:pt x="82" y="37"/>
                    </a:cubicBezTo>
                    <a:cubicBezTo>
                      <a:pt x="82" y="42"/>
                      <a:pt x="77" y="43"/>
                      <a:pt x="74" y="43"/>
                    </a:cubicBezTo>
                    <a:cubicBezTo>
                      <a:pt x="63" y="43"/>
                      <a:pt x="64" y="32"/>
                      <a:pt x="54" y="32"/>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35" name="Freeform 70"/>
              <p:cNvSpPr/>
              <p:nvPr/>
            </p:nvSpPr>
            <p:spPr bwMode="auto">
              <a:xfrm>
                <a:off x="2657475" y="1189038"/>
                <a:ext cx="30163" cy="9525"/>
              </a:xfrm>
              <a:custGeom>
                <a:avLst/>
                <a:gdLst/>
                <a:ahLst/>
                <a:cxnLst>
                  <a:cxn ang="0">
                    <a:pos x="8" y="7"/>
                  </a:cxn>
                  <a:cxn ang="0">
                    <a:pos x="12" y="0"/>
                  </a:cxn>
                  <a:cxn ang="0">
                    <a:pos x="23" y="4"/>
                  </a:cxn>
                  <a:cxn ang="0">
                    <a:pos x="8" y="7"/>
                  </a:cxn>
                </a:cxnLst>
                <a:rect l="0" t="0" r="r" b="b"/>
                <a:pathLst>
                  <a:path w="23" h="7">
                    <a:moveTo>
                      <a:pt x="8" y="7"/>
                    </a:moveTo>
                    <a:cubicBezTo>
                      <a:pt x="0" y="7"/>
                      <a:pt x="11" y="0"/>
                      <a:pt x="12" y="0"/>
                    </a:cubicBezTo>
                    <a:cubicBezTo>
                      <a:pt x="17" y="0"/>
                      <a:pt x="19" y="3"/>
                      <a:pt x="23" y="4"/>
                    </a:cubicBezTo>
                    <a:cubicBezTo>
                      <a:pt x="20" y="7"/>
                      <a:pt x="15" y="7"/>
                      <a:pt x="8" y="7"/>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36" name="Freeform 71"/>
              <p:cNvSpPr/>
              <p:nvPr/>
            </p:nvSpPr>
            <p:spPr bwMode="auto">
              <a:xfrm>
                <a:off x="2765425" y="1223963"/>
                <a:ext cx="287338" cy="90488"/>
              </a:xfrm>
              <a:custGeom>
                <a:avLst/>
                <a:gdLst/>
                <a:ahLst/>
                <a:cxnLst>
                  <a:cxn ang="0">
                    <a:pos x="215" y="45"/>
                  </a:cxn>
                  <a:cxn ang="0">
                    <a:pos x="210" y="51"/>
                  </a:cxn>
                  <a:cxn ang="0">
                    <a:pos x="216" y="52"/>
                  </a:cxn>
                  <a:cxn ang="0">
                    <a:pos x="179" y="67"/>
                  </a:cxn>
                  <a:cxn ang="0">
                    <a:pos x="170" y="60"/>
                  </a:cxn>
                  <a:cxn ang="0">
                    <a:pos x="159" y="66"/>
                  </a:cxn>
                  <a:cxn ang="0">
                    <a:pos x="124" y="66"/>
                  </a:cxn>
                  <a:cxn ang="0">
                    <a:pos x="102" y="60"/>
                  </a:cxn>
                  <a:cxn ang="0">
                    <a:pos x="97" y="60"/>
                  </a:cxn>
                  <a:cxn ang="0">
                    <a:pos x="84" y="67"/>
                  </a:cxn>
                  <a:cxn ang="0">
                    <a:pos x="53" y="47"/>
                  </a:cxn>
                  <a:cxn ang="0">
                    <a:pos x="58" y="40"/>
                  </a:cxn>
                  <a:cxn ang="0">
                    <a:pos x="40" y="18"/>
                  </a:cxn>
                  <a:cxn ang="0">
                    <a:pos x="32" y="22"/>
                  </a:cxn>
                  <a:cxn ang="0">
                    <a:pos x="0" y="7"/>
                  </a:cxn>
                  <a:cxn ang="0">
                    <a:pos x="13" y="0"/>
                  </a:cxn>
                  <a:cxn ang="0">
                    <a:pos x="51" y="15"/>
                  </a:cxn>
                  <a:cxn ang="0">
                    <a:pos x="60" y="12"/>
                  </a:cxn>
                  <a:cxn ang="0">
                    <a:pos x="68" y="12"/>
                  </a:cxn>
                  <a:cxn ang="0">
                    <a:pos x="89" y="25"/>
                  </a:cxn>
                  <a:cxn ang="0">
                    <a:pos x="71" y="25"/>
                  </a:cxn>
                  <a:cxn ang="0">
                    <a:pos x="91" y="35"/>
                  </a:cxn>
                  <a:cxn ang="0">
                    <a:pos x="88" y="38"/>
                  </a:cxn>
                  <a:cxn ang="0">
                    <a:pos x="95" y="40"/>
                  </a:cxn>
                  <a:cxn ang="0">
                    <a:pos x="125" y="45"/>
                  </a:cxn>
                  <a:cxn ang="0">
                    <a:pos x="181" y="34"/>
                  </a:cxn>
                  <a:cxn ang="0">
                    <a:pos x="216" y="46"/>
                  </a:cxn>
                  <a:cxn ang="0">
                    <a:pos x="211" y="47"/>
                  </a:cxn>
                  <a:cxn ang="0">
                    <a:pos x="215" y="45"/>
                  </a:cxn>
                </a:cxnLst>
                <a:rect l="0" t="0" r="r" b="b"/>
                <a:pathLst>
                  <a:path w="216" h="68">
                    <a:moveTo>
                      <a:pt x="215" y="45"/>
                    </a:moveTo>
                    <a:cubicBezTo>
                      <a:pt x="213" y="46"/>
                      <a:pt x="211" y="48"/>
                      <a:pt x="210" y="51"/>
                    </a:cubicBezTo>
                    <a:cubicBezTo>
                      <a:pt x="213" y="52"/>
                      <a:pt x="216" y="52"/>
                      <a:pt x="216" y="52"/>
                    </a:cubicBezTo>
                    <a:cubicBezTo>
                      <a:pt x="215" y="67"/>
                      <a:pt x="195" y="67"/>
                      <a:pt x="179" y="67"/>
                    </a:cubicBezTo>
                    <a:cubicBezTo>
                      <a:pt x="174" y="67"/>
                      <a:pt x="171" y="64"/>
                      <a:pt x="170" y="60"/>
                    </a:cubicBezTo>
                    <a:cubicBezTo>
                      <a:pt x="164" y="61"/>
                      <a:pt x="163" y="64"/>
                      <a:pt x="159" y="66"/>
                    </a:cubicBezTo>
                    <a:cubicBezTo>
                      <a:pt x="124" y="66"/>
                      <a:pt x="124" y="66"/>
                      <a:pt x="124" y="66"/>
                    </a:cubicBezTo>
                    <a:cubicBezTo>
                      <a:pt x="115" y="68"/>
                      <a:pt x="101" y="67"/>
                      <a:pt x="102" y="60"/>
                    </a:cubicBezTo>
                    <a:cubicBezTo>
                      <a:pt x="97" y="60"/>
                      <a:pt x="97" y="60"/>
                      <a:pt x="97" y="60"/>
                    </a:cubicBezTo>
                    <a:cubicBezTo>
                      <a:pt x="95" y="62"/>
                      <a:pt x="88" y="67"/>
                      <a:pt x="84" y="67"/>
                    </a:cubicBezTo>
                    <a:cubicBezTo>
                      <a:pt x="75" y="67"/>
                      <a:pt x="53" y="56"/>
                      <a:pt x="53" y="47"/>
                    </a:cubicBezTo>
                    <a:cubicBezTo>
                      <a:pt x="53" y="44"/>
                      <a:pt x="56" y="41"/>
                      <a:pt x="58" y="40"/>
                    </a:cubicBezTo>
                    <a:cubicBezTo>
                      <a:pt x="50" y="32"/>
                      <a:pt x="48" y="25"/>
                      <a:pt x="40" y="18"/>
                    </a:cubicBezTo>
                    <a:cubicBezTo>
                      <a:pt x="38" y="20"/>
                      <a:pt x="35" y="22"/>
                      <a:pt x="32" y="22"/>
                    </a:cubicBezTo>
                    <a:cubicBezTo>
                      <a:pt x="27" y="22"/>
                      <a:pt x="0" y="11"/>
                      <a:pt x="0" y="7"/>
                    </a:cubicBezTo>
                    <a:cubicBezTo>
                      <a:pt x="0" y="0"/>
                      <a:pt x="8" y="0"/>
                      <a:pt x="13" y="0"/>
                    </a:cubicBezTo>
                    <a:cubicBezTo>
                      <a:pt x="33" y="0"/>
                      <a:pt x="36" y="15"/>
                      <a:pt x="51" y="15"/>
                    </a:cubicBezTo>
                    <a:cubicBezTo>
                      <a:pt x="56" y="15"/>
                      <a:pt x="58" y="15"/>
                      <a:pt x="60" y="12"/>
                    </a:cubicBezTo>
                    <a:cubicBezTo>
                      <a:pt x="63" y="12"/>
                      <a:pt x="68" y="12"/>
                      <a:pt x="68" y="12"/>
                    </a:cubicBezTo>
                    <a:cubicBezTo>
                      <a:pt x="65" y="22"/>
                      <a:pt x="85" y="19"/>
                      <a:pt x="89" y="25"/>
                    </a:cubicBezTo>
                    <a:cubicBezTo>
                      <a:pt x="71" y="25"/>
                      <a:pt x="71" y="25"/>
                      <a:pt x="71" y="25"/>
                    </a:cubicBezTo>
                    <a:cubicBezTo>
                      <a:pt x="74" y="37"/>
                      <a:pt x="85" y="30"/>
                      <a:pt x="91" y="35"/>
                    </a:cubicBezTo>
                    <a:cubicBezTo>
                      <a:pt x="90" y="36"/>
                      <a:pt x="88" y="36"/>
                      <a:pt x="88" y="38"/>
                    </a:cubicBezTo>
                    <a:cubicBezTo>
                      <a:pt x="88" y="44"/>
                      <a:pt x="93" y="41"/>
                      <a:pt x="95" y="40"/>
                    </a:cubicBezTo>
                    <a:cubicBezTo>
                      <a:pt x="106" y="42"/>
                      <a:pt x="114" y="45"/>
                      <a:pt x="125" y="45"/>
                    </a:cubicBezTo>
                    <a:cubicBezTo>
                      <a:pt x="150" y="45"/>
                      <a:pt x="158" y="34"/>
                      <a:pt x="181" y="34"/>
                    </a:cubicBezTo>
                    <a:cubicBezTo>
                      <a:pt x="198" y="34"/>
                      <a:pt x="210" y="35"/>
                      <a:pt x="216" y="46"/>
                    </a:cubicBezTo>
                    <a:cubicBezTo>
                      <a:pt x="215" y="47"/>
                      <a:pt x="213" y="47"/>
                      <a:pt x="211" y="47"/>
                    </a:cubicBezTo>
                    <a:lnTo>
                      <a:pt x="215" y="45"/>
                    </a:lnTo>
                    <a:close/>
                  </a:path>
                </a:pathLst>
              </a:custGeom>
              <a:grpFill/>
              <a:ln w="9525">
                <a:noFill/>
                <a:round/>
              </a:ln>
            </p:spPr>
            <p:txBody>
              <a:bodyPr vert="horz" wrap="square" lIns="121920" tIns="60960" rIns="121920" bIns="60960" numCol="1" anchor="t" anchorCtr="0" compatLnSpc="1"/>
              <a:lstStyle/>
              <a:p>
                <a:endParaRPr lang="en-US" sz="3555"/>
              </a:p>
            </p:txBody>
          </p:sp>
          <p:sp>
            <p:nvSpPr>
              <p:cNvPr id="237" name="Freeform 72"/>
              <p:cNvSpPr/>
              <p:nvPr/>
            </p:nvSpPr>
            <p:spPr bwMode="auto">
              <a:xfrm>
                <a:off x="2768600" y="1271588"/>
                <a:ext cx="49213" cy="38100"/>
              </a:xfrm>
              <a:custGeom>
                <a:avLst/>
                <a:gdLst/>
                <a:ahLst/>
                <a:cxnLst>
                  <a:cxn ang="0">
                    <a:pos x="6" y="10"/>
                  </a:cxn>
                  <a:cxn ang="0">
                    <a:pos x="19" y="0"/>
                  </a:cxn>
                  <a:cxn ang="0">
                    <a:pos x="37" y="15"/>
                  </a:cxn>
                  <a:cxn ang="0">
                    <a:pos x="29" y="29"/>
                  </a:cxn>
                  <a:cxn ang="0">
                    <a:pos x="0" y="17"/>
                  </a:cxn>
                  <a:cxn ang="0">
                    <a:pos x="6" y="10"/>
                  </a:cxn>
                </a:cxnLst>
                <a:rect l="0" t="0" r="r" b="b"/>
                <a:pathLst>
                  <a:path w="37" h="29">
                    <a:moveTo>
                      <a:pt x="6" y="10"/>
                    </a:moveTo>
                    <a:cubicBezTo>
                      <a:pt x="10" y="10"/>
                      <a:pt x="9" y="0"/>
                      <a:pt x="19" y="0"/>
                    </a:cubicBezTo>
                    <a:cubicBezTo>
                      <a:pt x="27" y="0"/>
                      <a:pt x="37" y="9"/>
                      <a:pt x="37" y="15"/>
                    </a:cubicBezTo>
                    <a:cubicBezTo>
                      <a:pt x="37" y="22"/>
                      <a:pt x="35" y="29"/>
                      <a:pt x="29" y="29"/>
                    </a:cubicBezTo>
                    <a:cubicBezTo>
                      <a:pt x="25" y="29"/>
                      <a:pt x="0" y="17"/>
                      <a:pt x="0" y="17"/>
                    </a:cubicBezTo>
                    <a:cubicBezTo>
                      <a:pt x="0" y="13"/>
                      <a:pt x="5" y="10"/>
                      <a:pt x="6" y="1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38" name="Freeform 73"/>
              <p:cNvSpPr/>
              <p:nvPr/>
            </p:nvSpPr>
            <p:spPr bwMode="auto">
              <a:xfrm>
                <a:off x="2774950" y="1198563"/>
                <a:ext cx="46038" cy="12700"/>
              </a:xfrm>
              <a:custGeom>
                <a:avLst/>
                <a:gdLst/>
                <a:ahLst/>
                <a:cxnLst>
                  <a:cxn ang="0">
                    <a:pos x="29" y="0"/>
                  </a:cxn>
                  <a:cxn ang="0">
                    <a:pos x="35" y="0"/>
                  </a:cxn>
                  <a:cxn ang="0">
                    <a:pos x="35" y="6"/>
                  </a:cxn>
                  <a:cxn ang="0">
                    <a:pos x="28" y="10"/>
                  </a:cxn>
                  <a:cxn ang="0">
                    <a:pos x="0" y="5"/>
                  </a:cxn>
                  <a:cxn ang="0">
                    <a:pos x="29" y="0"/>
                  </a:cxn>
                </a:cxnLst>
                <a:rect l="0" t="0" r="r" b="b"/>
                <a:pathLst>
                  <a:path w="35" h="10">
                    <a:moveTo>
                      <a:pt x="29" y="0"/>
                    </a:moveTo>
                    <a:cubicBezTo>
                      <a:pt x="34" y="0"/>
                      <a:pt x="30" y="1"/>
                      <a:pt x="35" y="0"/>
                    </a:cubicBezTo>
                    <a:cubicBezTo>
                      <a:pt x="35" y="3"/>
                      <a:pt x="35" y="5"/>
                      <a:pt x="35" y="6"/>
                    </a:cubicBezTo>
                    <a:cubicBezTo>
                      <a:pt x="35" y="8"/>
                      <a:pt x="32" y="10"/>
                      <a:pt x="28" y="10"/>
                    </a:cubicBezTo>
                    <a:cubicBezTo>
                      <a:pt x="26" y="10"/>
                      <a:pt x="0" y="5"/>
                      <a:pt x="0" y="5"/>
                    </a:cubicBezTo>
                    <a:cubicBezTo>
                      <a:pt x="5" y="1"/>
                      <a:pt x="21" y="0"/>
                      <a:pt x="29"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39" name="Freeform 74"/>
              <p:cNvSpPr/>
              <p:nvPr/>
            </p:nvSpPr>
            <p:spPr bwMode="auto">
              <a:xfrm>
                <a:off x="2740025" y="1154113"/>
                <a:ext cx="53975" cy="44450"/>
              </a:xfrm>
              <a:custGeom>
                <a:avLst/>
                <a:gdLst/>
                <a:ahLst/>
                <a:cxnLst>
                  <a:cxn ang="0">
                    <a:pos x="10" y="28"/>
                  </a:cxn>
                  <a:cxn ang="0">
                    <a:pos x="14" y="23"/>
                  </a:cxn>
                  <a:cxn ang="0">
                    <a:pos x="0" y="7"/>
                  </a:cxn>
                  <a:cxn ang="0">
                    <a:pos x="10" y="0"/>
                  </a:cxn>
                  <a:cxn ang="0">
                    <a:pos x="25" y="7"/>
                  </a:cxn>
                  <a:cxn ang="0">
                    <a:pos x="41" y="17"/>
                  </a:cxn>
                  <a:cxn ang="0">
                    <a:pos x="41" y="28"/>
                  </a:cxn>
                  <a:cxn ang="0">
                    <a:pos x="10" y="28"/>
                  </a:cxn>
                </a:cxnLst>
                <a:rect l="0" t="0" r="r" b="b"/>
                <a:pathLst>
                  <a:path w="41" h="33">
                    <a:moveTo>
                      <a:pt x="10" y="28"/>
                    </a:moveTo>
                    <a:cubicBezTo>
                      <a:pt x="10" y="26"/>
                      <a:pt x="13" y="24"/>
                      <a:pt x="14" y="23"/>
                    </a:cubicBezTo>
                    <a:cubicBezTo>
                      <a:pt x="9" y="18"/>
                      <a:pt x="0" y="15"/>
                      <a:pt x="0" y="7"/>
                    </a:cubicBezTo>
                    <a:cubicBezTo>
                      <a:pt x="0" y="2"/>
                      <a:pt x="6" y="0"/>
                      <a:pt x="10" y="0"/>
                    </a:cubicBezTo>
                    <a:cubicBezTo>
                      <a:pt x="11" y="4"/>
                      <a:pt x="21" y="7"/>
                      <a:pt x="25" y="7"/>
                    </a:cubicBezTo>
                    <a:cubicBezTo>
                      <a:pt x="25" y="17"/>
                      <a:pt x="41" y="7"/>
                      <a:pt x="41" y="17"/>
                    </a:cubicBezTo>
                    <a:cubicBezTo>
                      <a:pt x="41" y="20"/>
                      <a:pt x="39" y="23"/>
                      <a:pt x="41" y="28"/>
                    </a:cubicBezTo>
                    <a:cubicBezTo>
                      <a:pt x="25" y="31"/>
                      <a:pt x="10" y="33"/>
                      <a:pt x="10" y="28"/>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40" name="Freeform 75"/>
              <p:cNvSpPr/>
              <p:nvPr/>
            </p:nvSpPr>
            <p:spPr bwMode="auto">
              <a:xfrm>
                <a:off x="2719388" y="1114425"/>
                <a:ext cx="20638" cy="12700"/>
              </a:xfrm>
              <a:custGeom>
                <a:avLst/>
                <a:gdLst/>
                <a:ahLst/>
                <a:cxnLst>
                  <a:cxn ang="0">
                    <a:pos x="16" y="0"/>
                  </a:cxn>
                  <a:cxn ang="0">
                    <a:pos x="16" y="9"/>
                  </a:cxn>
                  <a:cxn ang="0">
                    <a:pos x="8" y="9"/>
                  </a:cxn>
                  <a:cxn ang="0">
                    <a:pos x="0" y="0"/>
                  </a:cxn>
                  <a:cxn ang="0">
                    <a:pos x="16" y="0"/>
                  </a:cxn>
                </a:cxnLst>
                <a:rect l="0" t="0" r="r" b="b"/>
                <a:pathLst>
                  <a:path w="16" h="9">
                    <a:moveTo>
                      <a:pt x="16" y="0"/>
                    </a:moveTo>
                    <a:cubicBezTo>
                      <a:pt x="16" y="9"/>
                      <a:pt x="16" y="9"/>
                      <a:pt x="16" y="9"/>
                    </a:cubicBezTo>
                    <a:cubicBezTo>
                      <a:pt x="8" y="9"/>
                      <a:pt x="8" y="9"/>
                      <a:pt x="8" y="9"/>
                    </a:cubicBezTo>
                    <a:cubicBezTo>
                      <a:pt x="6" y="7"/>
                      <a:pt x="0" y="6"/>
                      <a:pt x="0" y="0"/>
                    </a:cubicBezTo>
                    <a:cubicBezTo>
                      <a:pt x="6" y="0"/>
                      <a:pt x="13" y="0"/>
                      <a:pt x="16"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41" name="Freeform 76"/>
              <p:cNvSpPr/>
              <p:nvPr/>
            </p:nvSpPr>
            <p:spPr bwMode="auto">
              <a:xfrm>
                <a:off x="2776538" y="1062038"/>
                <a:ext cx="184150" cy="123825"/>
              </a:xfrm>
              <a:custGeom>
                <a:avLst/>
                <a:gdLst/>
                <a:ahLst/>
                <a:cxnLst>
                  <a:cxn ang="0">
                    <a:pos x="92" y="37"/>
                  </a:cxn>
                  <a:cxn ang="0">
                    <a:pos x="97" y="37"/>
                  </a:cxn>
                  <a:cxn ang="0">
                    <a:pos x="97" y="32"/>
                  </a:cxn>
                  <a:cxn ang="0">
                    <a:pos x="95" y="28"/>
                  </a:cxn>
                  <a:cxn ang="0">
                    <a:pos x="100" y="28"/>
                  </a:cxn>
                  <a:cxn ang="0">
                    <a:pos x="105" y="36"/>
                  </a:cxn>
                  <a:cxn ang="0">
                    <a:pos x="111" y="43"/>
                  </a:cxn>
                  <a:cxn ang="0">
                    <a:pos x="108" y="49"/>
                  </a:cxn>
                  <a:cxn ang="0">
                    <a:pos x="115" y="49"/>
                  </a:cxn>
                  <a:cxn ang="0">
                    <a:pos x="137" y="55"/>
                  </a:cxn>
                  <a:cxn ang="0">
                    <a:pos x="136" y="61"/>
                  </a:cxn>
                  <a:cxn ang="0">
                    <a:pos x="126" y="64"/>
                  </a:cxn>
                  <a:cxn ang="0">
                    <a:pos x="105" y="78"/>
                  </a:cxn>
                  <a:cxn ang="0">
                    <a:pos x="98" y="69"/>
                  </a:cxn>
                  <a:cxn ang="0">
                    <a:pos x="93" y="76"/>
                  </a:cxn>
                  <a:cxn ang="0">
                    <a:pos x="99" y="84"/>
                  </a:cxn>
                  <a:cxn ang="0">
                    <a:pos x="91" y="84"/>
                  </a:cxn>
                  <a:cxn ang="0">
                    <a:pos x="91" y="90"/>
                  </a:cxn>
                  <a:cxn ang="0">
                    <a:pos x="75" y="82"/>
                  </a:cxn>
                  <a:cxn ang="0">
                    <a:pos x="64" y="92"/>
                  </a:cxn>
                  <a:cxn ang="0">
                    <a:pos x="47" y="84"/>
                  </a:cxn>
                  <a:cxn ang="0">
                    <a:pos x="53" y="81"/>
                  </a:cxn>
                  <a:cxn ang="0">
                    <a:pos x="33" y="70"/>
                  </a:cxn>
                  <a:cxn ang="0">
                    <a:pos x="66" y="61"/>
                  </a:cxn>
                  <a:cxn ang="0">
                    <a:pos x="48" y="58"/>
                  </a:cxn>
                  <a:cxn ang="0">
                    <a:pos x="35" y="61"/>
                  </a:cxn>
                  <a:cxn ang="0">
                    <a:pos x="29" y="56"/>
                  </a:cxn>
                  <a:cxn ang="0">
                    <a:pos x="19" y="59"/>
                  </a:cxn>
                  <a:cxn ang="0">
                    <a:pos x="16" y="55"/>
                  </a:cxn>
                  <a:cxn ang="0">
                    <a:pos x="26" y="49"/>
                  </a:cxn>
                  <a:cxn ang="0">
                    <a:pos x="0" y="35"/>
                  </a:cxn>
                  <a:cxn ang="0">
                    <a:pos x="7" y="35"/>
                  </a:cxn>
                  <a:cxn ang="0">
                    <a:pos x="20" y="39"/>
                  </a:cxn>
                  <a:cxn ang="0">
                    <a:pos x="24" y="36"/>
                  </a:cxn>
                  <a:cxn ang="0">
                    <a:pos x="5" y="26"/>
                  </a:cxn>
                  <a:cxn ang="0">
                    <a:pos x="15" y="22"/>
                  </a:cxn>
                  <a:cxn ang="0">
                    <a:pos x="27" y="25"/>
                  </a:cxn>
                  <a:cxn ang="0">
                    <a:pos x="32" y="20"/>
                  </a:cxn>
                  <a:cxn ang="0">
                    <a:pos x="19" y="20"/>
                  </a:cxn>
                  <a:cxn ang="0">
                    <a:pos x="14" y="13"/>
                  </a:cxn>
                  <a:cxn ang="0">
                    <a:pos x="30" y="9"/>
                  </a:cxn>
                  <a:cxn ang="0">
                    <a:pos x="38" y="9"/>
                  </a:cxn>
                  <a:cxn ang="0">
                    <a:pos x="25" y="0"/>
                  </a:cxn>
                  <a:cxn ang="0">
                    <a:pos x="53" y="5"/>
                  </a:cxn>
                  <a:cxn ang="0">
                    <a:pos x="67" y="24"/>
                  </a:cxn>
                  <a:cxn ang="0">
                    <a:pos x="84" y="25"/>
                  </a:cxn>
                  <a:cxn ang="0">
                    <a:pos x="92" y="37"/>
                  </a:cxn>
                </a:cxnLst>
                <a:rect l="0" t="0" r="r" b="b"/>
                <a:pathLst>
                  <a:path w="138" h="92">
                    <a:moveTo>
                      <a:pt x="92" y="37"/>
                    </a:moveTo>
                    <a:cubicBezTo>
                      <a:pt x="97" y="37"/>
                      <a:pt x="97" y="37"/>
                      <a:pt x="97" y="37"/>
                    </a:cubicBezTo>
                    <a:cubicBezTo>
                      <a:pt x="97" y="32"/>
                      <a:pt x="97" y="32"/>
                      <a:pt x="97" y="32"/>
                    </a:cubicBezTo>
                    <a:cubicBezTo>
                      <a:pt x="95" y="28"/>
                      <a:pt x="95" y="28"/>
                      <a:pt x="95" y="28"/>
                    </a:cubicBezTo>
                    <a:cubicBezTo>
                      <a:pt x="97" y="28"/>
                      <a:pt x="98" y="28"/>
                      <a:pt x="100" y="28"/>
                    </a:cubicBezTo>
                    <a:cubicBezTo>
                      <a:pt x="106" y="28"/>
                      <a:pt x="105" y="31"/>
                      <a:pt x="105" y="36"/>
                    </a:cubicBezTo>
                    <a:cubicBezTo>
                      <a:pt x="105" y="39"/>
                      <a:pt x="111" y="39"/>
                      <a:pt x="111" y="43"/>
                    </a:cubicBezTo>
                    <a:cubicBezTo>
                      <a:pt x="111" y="46"/>
                      <a:pt x="108" y="46"/>
                      <a:pt x="108" y="49"/>
                    </a:cubicBezTo>
                    <a:cubicBezTo>
                      <a:pt x="108" y="53"/>
                      <a:pt x="114" y="49"/>
                      <a:pt x="115" y="49"/>
                    </a:cubicBezTo>
                    <a:cubicBezTo>
                      <a:pt x="120" y="49"/>
                      <a:pt x="131" y="54"/>
                      <a:pt x="137" y="55"/>
                    </a:cubicBezTo>
                    <a:cubicBezTo>
                      <a:pt x="137" y="58"/>
                      <a:pt x="138" y="60"/>
                      <a:pt x="136" y="61"/>
                    </a:cubicBezTo>
                    <a:cubicBezTo>
                      <a:pt x="135" y="64"/>
                      <a:pt x="130" y="63"/>
                      <a:pt x="126" y="64"/>
                    </a:cubicBezTo>
                    <a:cubicBezTo>
                      <a:pt x="117" y="65"/>
                      <a:pt x="111" y="78"/>
                      <a:pt x="105" y="78"/>
                    </a:cubicBezTo>
                    <a:cubicBezTo>
                      <a:pt x="100" y="78"/>
                      <a:pt x="100" y="74"/>
                      <a:pt x="98" y="69"/>
                    </a:cubicBezTo>
                    <a:cubicBezTo>
                      <a:pt x="96" y="71"/>
                      <a:pt x="95" y="73"/>
                      <a:pt x="93" y="76"/>
                    </a:cubicBezTo>
                    <a:cubicBezTo>
                      <a:pt x="96" y="80"/>
                      <a:pt x="97" y="81"/>
                      <a:pt x="99" y="84"/>
                    </a:cubicBezTo>
                    <a:cubicBezTo>
                      <a:pt x="91" y="84"/>
                      <a:pt x="91" y="84"/>
                      <a:pt x="91" y="84"/>
                    </a:cubicBezTo>
                    <a:cubicBezTo>
                      <a:pt x="91" y="90"/>
                      <a:pt x="91" y="90"/>
                      <a:pt x="91" y="90"/>
                    </a:cubicBezTo>
                    <a:cubicBezTo>
                      <a:pt x="87" y="91"/>
                      <a:pt x="79" y="85"/>
                      <a:pt x="75" y="82"/>
                    </a:cubicBezTo>
                    <a:cubicBezTo>
                      <a:pt x="75" y="90"/>
                      <a:pt x="71" y="92"/>
                      <a:pt x="64" y="92"/>
                    </a:cubicBezTo>
                    <a:cubicBezTo>
                      <a:pt x="57" y="92"/>
                      <a:pt x="48" y="91"/>
                      <a:pt x="47" y="84"/>
                    </a:cubicBezTo>
                    <a:cubicBezTo>
                      <a:pt x="50" y="84"/>
                      <a:pt x="51" y="83"/>
                      <a:pt x="53" y="81"/>
                    </a:cubicBezTo>
                    <a:cubicBezTo>
                      <a:pt x="45" y="81"/>
                      <a:pt x="33" y="77"/>
                      <a:pt x="33" y="70"/>
                    </a:cubicBezTo>
                    <a:cubicBezTo>
                      <a:pt x="33" y="62"/>
                      <a:pt x="60" y="63"/>
                      <a:pt x="66" y="61"/>
                    </a:cubicBezTo>
                    <a:cubicBezTo>
                      <a:pt x="60" y="60"/>
                      <a:pt x="55" y="58"/>
                      <a:pt x="48" y="58"/>
                    </a:cubicBezTo>
                    <a:cubicBezTo>
                      <a:pt x="41" y="58"/>
                      <a:pt x="40" y="61"/>
                      <a:pt x="35" y="61"/>
                    </a:cubicBezTo>
                    <a:cubicBezTo>
                      <a:pt x="30" y="61"/>
                      <a:pt x="30" y="58"/>
                      <a:pt x="29" y="56"/>
                    </a:cubicBezTo>
                    <a:cubicBezTo>
                      <a:pt x="24" y="58"/>
                      <a:pt x="23" y="59"/>
                      <a:pt x="19" y="59"/>
                    </a:cubicBezTo>
                    <a:cubicBezTo>
                      <a:pt x="16" y="59"/>
                      <a:pt x="16" y="58"/>
                      <a:pt x="16" y="55"/>
                    </a:cubicBezTo>
                    <a:cubicBezTo>
                      <a:pt x="20" y="53"/>
                      <a:pt x="23" y="53"/>
                      <a:pt x="26" y="49"/>
                    </a:cubicBezTo>
                    <a:cubicBezTo>
                      <a:pt x="11" y="49"/>
                      <a:pt x="2" y="48"/>
                      <a:pt x="0" y="35"/>
                    </a:cubicBezTo>
                    <a:cubicBezTo>
                      <a:pt x="7" y="35"/>
                      <a:pt x="7" y="35"/>
                      <a:pt x="7" y="35"/>
                    </a:cubicBezTo>
                    <a:cubicBezTo>
                      <a:pt x="9" y="37"/>
                      <a:pt x="16" y="39"/>
                      <a:pt x="20" y="39"/>
                    </a:cubicBezTo>
                    <a:cubicBezTo>
                      <a:pt x="22" y="39"/>
                      <a:pt x="24" y="36"/>
                      <a:pt x="24" y="36"/>
                    </a:cubicBezTo>
                    <a:cubicBezTo>
                      <a:pt x="19" y="34"/>
                      <a:pt x="5" y="31"/>
                      <a:pt x="5" y="26"/>
                    </a:cubicBezTo>
                    <a:cubicBezTo>
                      <a:pt x="5" y="21"/>
                      <a:pt x="11" y="22"/>
                      <a:pt x="15" y="22"/>
                    </a:cubicBezTo>
                    <a:cubicBezTo>
                      <a:pt x="21" y="22"/>
                      <a:pt x="23" y="25"/>
                      <a:pt x="27" y="25"/>
                    </a:cubicBezTo>
                    <a:cubicBezTo>
                      <a:pt x="30" y="25"/>
                      <a:pt x="30" y="22"/>
                      <a:pt x="32" y="20"/>
                    </a:cubicBezTo>
                    <a:cubicBezTo>
                      <a:pt x="27" y="18"/>
                      <a:pt x="22" y="20"/>
                      <a:pt x="19" y="20"/>
                    </a:cubicBezTo>
                    <a:cubicBezTo>
                      <a:pt x="18" y="20"/>
                      <a:pt x="14" y="14"/>
                      <a:pt x="14" y="13"/>
                    </a:cubicBezTo>
                    <a:cubicBezTo>
                      <a:pt x="19" y="10"/>
                      <a:pt x="23" y="8"/>
                      <a:pt x="30" y="9"/>
                    </a:cubicBezTo>
                    <a:cubicBezTo>
                      <a:pt x="38" y="9"/>
                      <a:pt x="38" y="9"/>
                      <a:pt x="38" y="9"/>
                    </a:cubicBezTo>
                    <a:cubicBezTo>
                      <a:pt x="33" y="7"/>
                      <a:pt x="25" y="6"/>
                      <a:pt x="25" y="0"/>
                    </a:cubicBezTo>
                    <a:cubicBezTo>
                      <a:pt x="36" y="1"/>
                      <a:pt x="45" y="2"/>
                      <a:pt x="53" y="5"/>
                    </a:cubicBezTo>
                    <a:cubicBezTo>
                      <a:pt x="61" y="9"/>
                      <a:pt x="60" y="21"/>
                      <a:pt x="67" y="24"/>
                    </a:cubicBezTo>
                    <a:cubicBezTo>
                      <a:pt x="73" y="27"/>
                      <a:pt x="78" y="22"/>
                      <a:pt x="84" y="25"/>
                    </a:cubicBezTo>
                    <a:cubicBezTo>
                      <a:pt x="91" y="28"/>
                      <a:pt x="88" y="33"/>
                      <a:pt x="92" y="37"/>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42" name="Freeform 77"/>
              <p:cNvSpPr/>
              <p:nvPr/>
            </p:nvSpPr>
            <p:spPr bwMode="auto">
              <a:xfrm>
                <a:off x="2925763" y="1574800"/>
                <a:ext cx="117475" cy="74613"/>
              </a:xfrm>
              <a:custGeom>
                <a:avLst/>
                <a:gdLst/>
                <a:ahLst/>
                <a:cxnLst>
                  <a:cxn ang="0">
                    <a:pos x="6" y="39"/>
                  </a:cxn>
                  <a:cxn ang="0">
                    <a:pos x="11" y="33"/>
                  </a:cxn>
                  <a:cxn ang="0">
                    <a:pos x="11" y="27"/>
                  </a:cxn>
                  <a:cxn ang="0">
                    <a:pos x="25" y="0"/>
                  </a:cxn>
                  <a:cxn ang="0">
                    <a:pos x="32" y="13"/>
                  </a:cxn>
                  <a:cxn ang="0">
                    <a:pos x="36" y="9"/>
                  </a:cxn>
                  <a:cxn ang="0">
                    <a:pos x="67" y="27"/>
                  </a:cxn>
                  <a:cxn ang="0">
                    <a:pos x="70" y="35"/>
                  </a:cxn>
                  <a:cxn ang="0">
                    <a:pos x="89" y="43"/>
                  </a:cxn>
                  <a:cxn ang="0">
                    <a:pos x="75" y="48"/>
                  </a:cxn>
                  <a:cxn ang="0">
                    <a:pos x="63" y="48"/>
                  </a:cxn>
                  <a:cxn ang="0">
                    <a:pos x="46" y="37"/>
                  </a:cxn>
                  <a:cxn ang="0">
                    <a:pos x="25" y="53"/>
                  </a:cxn>
                  <a:cxn ang="0">
                    <a:pos x="22" y="57"/>
                  </a:cxn>
                  <a:cxn ang="0">
                    <a:pos x="19" y="48"/>
                  </a:cxn>
                  <a:cxn ang="0">
                    <a:pos x="0" y="48"/>
                  </a:cxn>
                  <a:cxn ang="0">
                    <a:pos x="6" y="39"/>
                  </a:cxn>
                </a:cxnLst>
                <a:rect l="0" t="0" r="r" b="b"/>
                <a:pathLst>
                  <a:path w="89" h="57">
                    <a:moveTo>
                      <a:pt x="6" y="39"/>
                    </a:moveTo>
                    <a:cubicBezTo>
                      <a:pt x="9" y="37"/>
                      <a:pt x="11" y="36"/>
                      <a:pt x="11" y="33"/>
                    </a:cubicBezTo>
                    <a:cubicBezTo>
                      <a:pt x="11" y="29"/>
                      <a:pt x="11" y="31"/>
                      <a:pt x="11" y="27"/>
                    </a:cubicBezTo>
                    <a:cubicBezTo>
                      <a:pt x="11" y="19"/>
                      <a:pt x="13" y="2"/>
                      <a:pt x="25" y="0"/>
                    </a:cubicBezTo>
                    <a:cubicBezTo>
                      <a:pt x="28" y="7"/>
                      <a:pt x="30" y="8"/>
                      <a:pt x="32" y="13"/>
                    </a:cubicBezTo>
                    <a:cubicBezTo>
                      <a:pt x="33" y="11"/>
                      <a:pt x="35" y="10"/>
                      <a:pt x="36" y="9"/>
                    </a:cubicBezTo>
                    <a:cubicBezTo>
                      <a:pt x="45" y="21"/>
                      <a:pt x="59" y="16"/>
                      <a:pt x="67" y="27"/>
                    </a:cubicBezTo>
                    <a:cubicBezTo>
                      <a:pt x="69" y="30"/>
                      <a:pt x="68" y="33"/>
                      <a:pt x="70" y="35"/>
                    </a:cubicBezTo>
                    <a:cubicBezTo>
                      <a:pt x="77" y="40"/>
                      <a:pt x="85" y="38"/>
                      <a:pt x="89" y="43"/>
                    </a:cubicBezTo>
                    <a:cubicBezTo>
                      <a:pt x="84" y="46"/>
                      <a:pt x="80" y="48"/>
                      <a:pt x="75" y="48"/>
                    </a:cubicBezTo>
                    <a:cubicBezTo>
                      <a:pt x="69" y="48"/>
                      <a:pt x="67" y="48"/>
                      <a:pt x="63" y="48"/>
                    </a:cubicBezTo>
                    <a:cubicBezTo>
                      <a:pt x="63" y="48"/>
                      <a:pt x="49" y="38"/>
                      <a:pt x="46" y="37"/>
                    </a:cubicBezTo>
                    <a:cubicBezTo>
                      <a:pt x="46" y="47"/>
                      <a:pt x="31" y="56"/>
                      <a:pt x="25" y="53"/>
                    </a:cubicBezTo>
                    <a:cubicBezTo>
                      <a:pt x="24" y="55"/>
                      <a:pt x="24" y="57"/>
                      <a:pt x="22" y="57"/>
                    </a:cubicBezTo>
                    <a:cubicBezTo>
                      <a:pt x="16" y="57"/>
                      <a:pt x="18" y="52"/>
                      <a:pt x="19" y="48"/>
                    </a:cubicBezTo>
                    <a:cubicBezTo>
                      <a:pt x="12" y="46"/>
                      <a:pt x="3" y="48"/>
                      <a:pt x="0" y="48"/>
                    </a:cubicBezTo>
                    <a:cubicBezTo>
                      <a:pt x="0" y="40"/>
                      <a:pt x="5" y="41"/>
                      <a:pt x="6" y="39"/>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43" name="Freeform 78"/>
              <p:cNvSpPr/>
              <p:nvPr/>
            </p:nvSpPr>
            <p:spPr bwMode="auto">
              <a:xfrm>
                <a:off x="3094038" y="1500188"/>
                <a:ext cx="36513" cy="36513"/>
              </a:xfrm>
              <a:custGeom>
                <a:avLst/>
                <a:gdLst/>
                <a:ahLst/>
                <a:cxnLst>
                  <a:cxn ang="0">
                    <a:pos x="27" y="18"/>
                  </a:cxn>
                  <a:cxn ang="0">
                    <a:pos x="11" y="28"/>
                  </a:cxn>
                  <a:cxn ang="0">
                    <a:pos x="0" y="18"/>
                  </a:cxn>
                  <a:cxn ang="0">
                    <a:pos x="27" y="18"/>
                  </a:cxn>
                </a:cxnLst>
                <a:rect l="0" t="0" r="r" b="b"/>
                <a:pathLst>
                  <a:path w="27" h="28">
                    <a:moveTo>
                      <a:pt x="27" y="18"/>
                    </a:moveTo>
                    <a:cubicBezTo>
                      <a:pt x="27" y="24"/>
                      <a:pt x="16" y="28"/>
                      <a:pt x="11" y="28"/>
                    </a:cubicBezTo>
                    <a:cubicBezTo>
                      <a:pt x="4" y="28"/>
                      <a:pt x="0" y="23"/>
                      <a:pt x="0" y="18"/>
                    </a:cubicBezTo>
                    <a:cubicBezTo>
                      <a:pt x="0" y="0"/>
                      <a:pt x="27" y="3"/>
                      <a:pt x="27" y="18"/>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44" name="Freeform 79"/>
              <p:cNvSpPr/>
              <p:nvPr/>
            </p:nvSpPr>
            <p:spPr bwMode="auto">
              <a:xfrm>
                <a:off x="2984500" y="1652588"/>
                <a:ext cx="30163" cy="23813"/>
              </a:xfrm>
              <a:custGeom>
                <a:avLst/>
                <a:gdLst/>
                <a:ahLst/>
                <a:cxnLst>
                  <a:cxn ang="0">
                    <a:pos x="10" y="1"/>
                  </a:cxn>
                  <a:cxn ang="0">
                    <a:pos x="22" y="3"/>
                  </a:cxn>
                  <a:cxn ang="0">
                    <a:pos x="0" y="18"/>
                  </a:cxn>
                  <a:cxn ang="0">
                    <a:pos x="0" y="12"/>
                  </a:cxn>
                  <a:cxn ang="0">
                    <a:pos x="10" y="1"/>
                  </a:cxn>
                </a:cxnLst>
                <a:rect l="0" t="0" r="r" b="b"/>
                <a:pathLst>
                  <a:path w="22" h="18">
                    <a:moveTo>
                      <a:pt x="10" y="1"/>
                    </a:moveTo>
                    <a:cubicBezTo>
                      <a:pt x="19" y="0"/>
                      <a:pt x="17" y="0"/>
                      <a:pt x="22" y="3"/>
                    </a:cubicBezTo>
                    <a:cubicBezTo>
                      <a:pt x="18" y="8"/>
                      <a:pt x="7" y="17"/>
                      <a:pt x="0" y="18"/>
                    </a:cubicBezTo>
                    <a:cubicBezTo>
                      <a:pt x="0" y="12"/>
                      <a:pt x="0" y="12"/>
                      <a:pt x="0" y="12"/>
                    </a:cubicBezTo>
                    <a:cubicBezTo>
                      <a:pt x="4" y="7"/>
                      <a:pt x="9" y="4"/>
                      <a:pt x="10" y="1"/>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45" name="Freeform 80"/>
              <p:cNvSpPr/>
              <p:nvPr/>
            </p:nvSpPr>
            <p:spPr bwMode="auto">
              <a:xfrm>
                <a:off x="3032125" y="1336675"/>
                <a:ext cx="79375" cy="33338"/>
              </a:xfrm>
              <a:custGeom>
                <a:avLst/>
                <a:gdLst/>
                <a:ahLst/>
                <a:cxnLst>
                  <a:cxn ang="0">
                    <a:pos x="22" y="25"/>
                  </a:cxn>
                  <a:cxn ang="0">
                    <a:pos x="9" y="16"/>
                  </a:cxn>
                  <a:cxn ang="0">
                    <a:pos x="0" y="6"/>
                  </a:cxn>
                  <a:cxn ang="0">
                    <a:pos x="8" y="0"/>
                  </a:cxn>
                  <a:cxn ang="0">
                    <a:pos x="30" y="3"/>
                  </a:cxn>
                  <a:cxn ang="0">
                    <a:pos x="60" y="17"/>
                  </a:cxn>
                  <a:cxn ang="0">
                    <a:pos x="52" y="24"/>
                  </a:cxn>
                  <a:cxn ang="0">
                    <a:pos x="39" y="21"/>
                  </a:cxn>
                  <a:cxn ang="0">
                    <a:pos x="22" y="25"/>
                  </a:cxn>
                </a:cxnLst>
                <a:rect l="0" t="0" r="r" b="b"/>
                <a:pathLst>
                  <a:path w="60" h="25">
                    <a:moveTo>
                      <a:pt x="22" y="25"/>
                    </a:moveTo>
                    <a:cubicBezTo>
                      <a:pt x="14" y="25"/>
                      <a:pt x="6" y="23"/>
                      <a:pt x="9" y="16"/>
                    </a:cubicBezTo>
                    <a:cubicBezTo>
                      <a:pt x="5" y="13"/>
                      <a:pt x="0" y="11"/>
                      <a:pt x="0" y="6"/>
                    </a:cubicBezTo>
                    <a:cubicBezTo>
                      <a:pt x="0" y="2"/>
                      <a:pt x="4" y="0"/>
                      <a:pt x="8" y="0"/>
                    </a:cubicBezTo>
                    <a:cubicBezTo>
                      <a:pt x="18" y="0"/>
                      <a:pt x="21" y="3"/>
                      <a:pt x="30" y="3"/>
                    </a:cubicBezTo>
                    <a:cubicBezTo>
                      <a:pt x="42" y="3"/>
                      <a:pt x="52" y="13"/>
                      <a:pt x="60" y="17"/>
                    </a:cubicBezTo>
                    <a:cubicBezTo>
                      <a:pt x="59" y="21"/>
                      <a:pt x="56" y="24"/>
                      <a:pt x="52" y="24"/>
                    </a:cubicBezTo>
                    <a:cubicBezTo>
                      <a:pt x="46" y="24"/>
                      <a:pt x="44" y="21"/>
                      <a:pt x="39" y="21"/>
                    </a:cubicBezTo>
                    <a:cubicBezTo>
                      <a:pt x="34" y="21"/>
                      <a:pt x="30" y="25"/>
                      <a:pt x="22" y="2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46" name="Freeform 81"/>
              <p:cNvSpPr/>
              <p:nvPr/>
            </p:nvSpPr>
            <p:spPr bwMode="auto">
              <a:xfrm>
                <a:off x="3040063" y="1666875"/>
                <a:ext cx="17463" cy="20638"/>
              </a:xfrm>
              <a:custGeom>
                <a:avLst/>
                <a:gdLst/>
                <a:ahLst/>
                <a:cxnLst>
                  <a:cxn ang="0">
                    <a:pos x="14" y="6"/>
                  </a:cxn>
                  <a:cxn ang="0">
                    <a:pos x="6" y="15"/>
                  </a:cxn>
                  <a:cxn ang="0">
                    <a:pos x="0" y="9"/>
                  </a:cxn>
                  <a:cxn ang="0">
                    <a:pos x="14" y="6"/>
                  </a:cxn>
                </a:cxnLst>
                <a:rect l="0" t="0" r="r" b="b"/>
                <a:pathLst>
                  <a:path w="14" h="15">
                    <a:moveTo>
                      <a:pt x="14" y="6"/>
                    </a:moveTo>
                    <a:cubicBezTo>
                      <a:pt x="12" y="9"/>
                      <a:pt x="11" y="15"/>
                      <a:pt x="6" y="15"/>
                    </a:cubicBezTo>
                    <a:cubicBezTo>
                      <a:pt x="5" y="15"/>
                      <a:pt x="0" y="9"/>
                      <a:pt x="0" y="9"/>
                    </a:cubicBezTo>
                    <a:cubicBezTo>
                      <a:pt x="0" y="1"/>
                      <a:pt x="10" y="0"/>
                      <a:pt x="14" y="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47" name="Freeform 82"/>
              <p:cNvSpPr/>
              <p:nvPr/>
            </p:nvSpPr>
            <p:spPr bwMode="auto">
              <a:xfrm>
                <a:off x="3136900" y="1509713"/>
                <a:ext cx="19050" cy="11113"/>
              </a:xfrm>
              <a:custGeom>
                <a:avLst/>
                <a:gdLst/>
                <a:ahLst/>
                <a:cxnLst>
                  <a:cxn ang="0">
                    <a:pos x="5" y="8"/>
                  </a:cxn>
                  <a:cxn ang="0">
                    <a:pos x="0" y="4"/>
                  </a:cxn>
                  <a:cxn ang="0">
                    <a:pos x="5" y="0"/>
                  </a:cxn>
                  <a:cxn ang="0">
                    <a:pos x="14" y="7"/>
                  </a:cxn>
                  <a:cxn ang="0">
                    <a:pos x="5" y="8"/>
                  </a:cxn>
                </a:cxnLst>
                <a:rect l="0" t="0" r="r" b="b"/>
                <a:pathLst>
                  <a:path w="14" h="8">
                    <a:moveTo>
                      <a:pt x="5" y="8"/>
                    </a:moveTo>
                    <a:cubicBezTo>
                      <a:pt x="2" y="8"/>
                      <a:pt x="0" y="7"/>
                      <a:pt x="0" y="4"/>
                    </a:cubicBezTo>
                    <a:cubicBezTo>
                      <a:pt x="0" y="3"/>
                      <a:pt x="4" y="0"/>
                      <a:pt x="5" y="0"/>
                    </a:cubicBezTo>
                    <a:cubicBezTo>
                      <a:pt x="9" y="0"/>
                      <a:pt x="13" y="5"/>
                      <a:pt x="14" y="7"/>
                    </a:cubicBezTo>
                    <a:cubicBezTo>
                      <a:pt x="8" y="8"/>
                      <a:pt x="10" y="8"/>
                      <a:pt x="5" y="8"/>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48" name="Freeform 83"/>
              <p:cNvSpPr/>
              <p:nvPr/>
            </p:nvSpPr>
            <p:spPr bwMode="auto">
              <a:xfrm>
                <a:off x="3052763" y="1476375"/>
                <a:ext cx="20638" cy="12700"/>
              </a:xfrm>
              <a:custGeom>
                <a:avLst/>
                <a:gdLst/>
                <a:ahLst/>
                <a:cxnLst>
                  <a:cxn ang="0">
                    <a:pos x="5" y="10"/>
                  </a:cxn>
                  <a:cxn ang="0">
                    <a:pos x="15" y="0"/>
                  </a:cxn>
                  <a:cxn ang="0">
                    <a:pos x="5" y="10"/>
                  </a:cxn>
                </a:cxnLst>
                <a:rect l="0" t="0" r="r" b="b"/>
                <a:pathLst>
                  <a:path w="15" h="10">
                    <a:moveTo>
                      <a:pt x="5" y="10"/>
                    </a:moveTo>
                    <a:cubicBezTo>
                      <a:pt x="0" y="10"/>
                      <a:pt x="10" y="0"/>
                      <a:pt x="15" y="0"/>
                    </a:cubicBezTo>
                    <a:cubicBezTo>
                      <a:pt x="14" y="6"/>
                      <a:pt x="10" y="10"/>
                      <a:pt x="5" y="1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49" name="Freeform 84"/>
              <p:cNvSpPr/>
              <p:nvPr/>
            </p:nvSpPr>
            <p:spPr bwMode="auto">
              <a:xfrm>
                <a:off x="2876550" y="1335088"/>
                <a:ext cx="482600" cy="347663"/>
              </a:xfrm>
              <a:custGeom>
                <a:avLst/>
                <a:gdLst/>
                <a:ahLst/>
                <a:cxnLst>
                  <a:cxn ang="0">
                    <a:pos x="333" y="196"/>
                  </a:cxn>
                  <a:cxn ang="0">
                    <a:pos x="281" y="171"/>
                  </a:cxn>
                  <a:cxn ang="0">
                    <a:pos x="289" y="177"/>
                  </a:cxn>
                  <a:cxn ang="0">
                    <a:pos x="283" y="184"/>
                  </a:cxn>
                  <a:cxn ang="0">
                    <a:pos x="298" y="201"/>
                  </a:cxn>
                  <a:cxn ang="0">
                    <a:pos x="318" y="206"/>
                  </a:cxn>
                  <a:cxn ang="0">
                    <a:pos x="326" y="225"/>
                  </a:cxn>
                  <a:cxn ang="0">
                    <a:pos x="278" y="225"/>
                  </a:cxn>
                  <a:cxn ang="0">
                    <a:pos x="304" y="256"/>
                  </a:cxn>
                  <a:cxn ang="0">
                    <a:pos x="295" y="256"/>
                  </a:cxn>
                  <a:cxn ang="0">
                    <a:pos x="233" y="226"/>
                  </a:cxn>
                  <a:cxn ang="0">
                    <a:pos x="190" y="210"/>
                  </a:cxn>
                  <a:cxn ang="0">
                    <a:pos x="169" y="214"/>
                  </a:cxn>
                  <a:cxn ang="0">
                    <a:pos x="168" y="189"/>
                  </a:cxn>
                  <a:cxn ang="0">
                    <a:pos x="207" y="183"/>
                  </a:cxn>
                  <a:cxn ang="0">
                    <a:pos x="210" y="167"/>
                  </a:cxn>
                  <a:cxn ang="0">
                    <a:pos x="186" y="115"/>
                  </a:cxn>
                  <a:cxn ang="0">
                    <a:pos x="168" y="115"/>
                  </a:cxn>
                  <a:cxn ang="0">
                    <a:pos x="146" y="85"/>
                  </a:cxn>
                  <a:cxn ang="0">
                    <a:pos x="122" y="91"/>
                  </a:cxn>
                  <a:cxn ang="0">
                    <a:pos x="41" y="82"/>
                  </a:cxn>
                  <a:cxn ang="0">
                    <a:pos x="11" y="69"/>
                  </a:cxn>
                  <a:cxn ang="0">
                    <a:pos x="30" y="65"/>
                  </a:cxn>
                  <a:cxn ang="0">
                    <a:pos x="0" y="48"/>
                  </a:cxn>
                  <a:cxn ang="0">
                    <a:pos x="11" y="16"/>
                  </a:cxn>
                  <a:cxn ang="0">
                    <a:pos x="61" y="4"/>
                  </a:cxn>
                  <a:cxn ang="0">
                    <a:pos x="46" y="32"/>
                  </a:cxn>
                  <a:cxn ang="0">
                    <a:pos x="50" y="47"/>
                  </a:cxn>
                  <a:cxn ang="0">
                    <a:pos x="55" y="26"/>
                  </a:cxn>
                  <a:cxn ang="0">
                    <a:pos x="120" y="29"/>
                  </a:cxn>
                  <a:cxn ang="0">
                    <a:pos x="128" y="34"/>
                  </a:cxn>
                  <a:cxn ang="0">
                    <a:pos x="156" y="27"/>
                  </a:cxn>
                  <a:cxn ang="0">
                    <a:pos x="217" y="56"/>
                  </a:cxn>
                  <a:cxn ang="0">
                    <a:pos x="242" y="65"/>
                  </a:cxn>
                  <a:cxn ang="0">
                    <a:pos x="273" y="85"/>
                  </a:cxn>
                  <a:cxn ang="0">
                    <a:pos x="293" y="95"/>
                  </a:cxn>
                  <a:cxn ang="0">
                    <a:pos x="291" y="102"/>
                  </a:cxn>
                  <a:cxn ang="0">
                    <a:pos x="283" y="116"/>
                  </a:cxn>
                  <a:cxn ang="0">
                    <a:pos x="317" y="135"/>
                  </a:cxn>
                  <a:cxn ang="0">
                    <a:pos x="342" y="153"/>
                  </a:cxn>
                  <a:cxn ang="0">
                    <a:pos x="362" y="165"/>
                  </a:cxn>
                  <a:cxn ang="0">
                    <a:pos x="349" y="178"/>
                  </a:cxn>
                </a:cxnLst>
                <a:rect l="0" t="0" r="r" b="b"/>
                <a:pathLst>
                  <a:path w="362" h="261">
                    <a:moveTo>
                      <a:pt x="339" y="184"/>
                    </a:moveTo>
                    <a:cubicBezTo>
                      <a:pt x="339" y="189"/>
                      <a:pt x="338" y="196"/>
                      <a:pt x="333" y="196"/>
                    </a:cubicBezTo>
                    <a:cubicBezTo>
                      <a:pt x="311" y="196"/>
                      <a:pt x="311" y="166"/>
                      <a:pt x="289" y="166"/>
                    </a:cubicBezTo>
                    <a:cubicBezTo>
                      <a:pt x="287" y="166"/>
                      <a:pt x="281" y="171"/>
                      <a:pt x="281" y="171"/>
                    </a:cubicBezTo>
                    <a:cubicBezTo>
                      <a:pt x="284" y="173"/>
                      <a:pt x="285" y="173"/>
                      <a:pt x="289" y="172"/>
                    </a:cubicBezTo>
                    <a:cubicBezTo>
                      <a:pt x="289" y="177"/>
                      <a:pt x="289" y="177"/>
                      <a:pt x="289" y="177"/>
                    </a:cubicBezTo>
                    <a:cubicBezTo>
                      <a:pt x="287" y="178"/>
                      <a:pt x="284" y="178"/>
                      <a:pt x="283" y="177"/>
                    </a:cubicBezTo>
                    <a:cubicBezTo>
                      <a:pt x="283" y="184"/>
                      <a:pt x="283" y="184"/>
                      <a:pt x="283" y="184"/>
                    </a:cubicBezTo>
                    <a:cubicBezTo>
                      <a:pt x="288" y="184"/>
                      <a:pt x="288" y="184"/>
                      <a:pt x="288" y="184"/>
                    </a:cubicBezTo>
                    <a:cubicBezTo>
                      <a:pt x="289" y="189"/>
                      <a:pt x="295" y="199"/>
                      <a:pt x="298" y="201"/>
                    </a:cubicBezTo>
                    <a:cubicBezTo>
                      <a:pt x="307" y="204"/>
                      <a:pt x="310" y="198"/>
                      <a:pt x="311" y="206"/>
                    </a:cubicBezTo>
                    <a:cubicBezTo>
                      <a:pt x="315" y="206"/>
                      <a:pt x="315" y="206"/>
                      <a:pt x="318" y="206"/>
                    </a:cubicBezTo>
                    <a:cubicBezTo>
                      <a:pt x="318" y="213"/>
                      <a:pt x="318" y="213"/>
                      <a:pt x="318" y="215"/>
                    </a:cubicBezTo>
                    <a:cubicBezTo>
                      <a:pt x="318" y="218"/>
                      <a:pt x="326" y="220"/>
                      <a:pt x="326" y="225"/>
                    </a:cubicBezTo>
                    <a:cubicBezTo>
                      <a:pt x="326" y="229"/>
                      <a:pt x="321" y="238"/>
                      <a:pt x="319" y="242"/>
                    </a:cubicBezTo>
                    <a:cubicBezTo>
                      <a:pt x="311" y="242"/>
                      <a:pt x="283" y="231"/>
                      <a:pt x="278" y="225"/>
                    </a:cubicBezTo>
                    <a:cubicBezTo>
                      <a:pt x="272" y="225"/>
                      <a:pt x="272" y="225"/>
                      <a:pt x="272" y="225"/>
                    </a:cubicBezTo>
                    <a:cubicBezTo>
                      <a:pt x="279" y="234"/>
                      <a:pt x="304" y="243"/>
                      <a:pt x="304" y="256"/>
                    </a:cubicBezTo>
                    <a:cubicBezTo>
                      <a:pt x="304" y="259"/>
                      <a:pt x="301" y="261"/>
                      <a:pt x="299" y="261"/>
                    </a:cubicBezTo>
                    <a:cubicBezTo>
                      <a:pt x="297" y="261"/>
                      <a:pt x="296" y="256"/>
                      <a:pt x="295" y="256"/>
                    </a:cubicBezTo>
                    <a:cubicBezTo>
                      <a:pt x="282" y="249"/>
                      <a:pt x="274" y="252"/>
                      <a:pt x="263" y="245"/>
                    </a:cubicBezTo>
                    <a:cubicBezTo>
                      <a:pt x="252" y="239"/>
                      <a:pt x="226" y="240"/>
                      <a:pt x="233" y="226"/>
                    </a:cubicBezTo>
                    <a:cubicBezTo>
                      <a:pt x="219" y="219"/>
                      <a:pt x="212" y="211"/>
                      <a:pt x="199" y="204"/>
                    </a:cubicBezTo>
                    <a:cubicBezTo>
                      <a:pt x="197" y="207"/>
                      <a:pt x="194" y="210"/>
                      <a:pt x="190" y="210"/>
                    </a:cubicBezTo>
                    <a:cubicBezTo>
                      <a:pt x="186" y="210"/>
                      <a:pt x="187" y="207"/>
                      <a:pt x="183" y="207"/>
                    </a:cubicBezTo>
                    <a:cubicBezTo>
                      <a:pt x="177" y="207"/>
                      <a:pt x="175" y="214"/>
                      <a:pt x="169" y="214"/>
                    </a:cubicBezTo>
                    <a:cubicBezTo>
                      <a:pt x="165" y="214"/>
                      <a:pt x="150" y="208"/>
                      <a:pt x="150" y="201"/>
                    </a:cubicBezTo>
                    <a:cubicBezTo>
                      <a:pt x="150" y="197"/>
                      <a:pt x="162" y="189"/>
                      <a:pt x="168" y="189"/>
                    </a:cubicBezTo>
                    <a:cubicBezTo>
                      <a:pt x="176" y="189"/>
                      <a:pt x="183" y="189"/>
                      <a:pt x="187" y="189"/>
                    </a:cubicBezTo>
                    <a:cubicBezTo>
                      <a:pt x="191" y="189"/>
                      <a:pt x="202" y="187"/>
                      <a:pt x="207" y="183"/>
                    </a:cubicBezTo>
                    <a:cubicBezTo>
                      <a:pt x="205" y="182"/>
                      <a:pt x="199" y="178"/>
                      <a:pt x="199" y="174"/>
                    </a:cubicBezTo>
                    <a:cubicBezTo>
                      <a:pt x="199" y="167"/>
                      <a:pt x="207" y="171"/>
                      <a:pt x="210" y="167"/>
                    </a:cubicBezTo>
                    <a:cubicBezTo>
                      <a:pt x="214" y="163"/>
                      <a:pt x="223" y="154"/>
                      <a:pt x="223" y="148"/>
                    </a:cubicBezTo>
                    <a:cubicBezTo>
                      <a:pt x="223" y="136"/>
                      <a:pt x="195" y="115"/>
                      <a:pt x="186" y="115"/>
                    </a:cubicBezTo>
                    <a:cubicBezTo>
                      <a:pt x="180" y="115"/>
                      <a:pt x="177" y="120"/>
                      <a:pt x="172" y="120"/>
                    </a:cubicBezTo>
                    <a:cubicBezTo>
                      <a:pt x="170" y="120"/>
                      <a:pt x="168" y="115"/>
                      <a:pt x="168" y="115"/>
                    </a:cubicBezTo>
                    <a:cubicBezTo>
                      <a:pt x="168" y="110"/>
                      <a:pt x="176" y="109"/>
                      <a:pt x="179" y="109"/>
                    </a:cubicBezTo>
                    <a:cubicBezTo>
                      <a:pt x="175" y="105"/>
                      <a:pt x="151" y="85"/>
                      <a:pt x="146" y="85"/>
                    </a:cubicBezTo>
                    <a:cubicBezTo>
                      <a:pt x="140" y="85"/>
                      <a:pt x="133" y="101"/>
                      <a:pt x="125" y="101"/>
                    </a:cubicBezTo>
                    <a:cubicBezTo>
                      <a:pt x="120" y="101"/>
                      <a:pt x="121" y="94"/>
                      <a:pt x="122" y="91"/>
                    </a:cubicBezTo>
                    <a:cubicBezTo>
                      <a:pt x="108" y="90"/>
                      <a:pt x="75" y="91"/>
                      <a:pt x="55" y="91"/>
                    </a:cubicBezTo>
                    <a:cubicBezTo>
                      <a:pt x="51" y="91"/>
                      <a:pt x="44" y="86"/>
                      <a:pt x="41" y="82"/>
                    </a:cubicBezTo>
                    <a:cubicBezTo>
                      <a:pt x="20" y="82"/>
                      <a:pt x="20" y="82"/>
                      <a:pt x="20" y="82"/>
                    </a:cubicBezTo>
                    <a:cubicBezTo>
                      <a:pt x="18" y="76"/>
                      <a:pt x="11" y="75"/>
                      <a:pt x="11" y="69"/>
                    </a:cubicBezTo>
                    <a:cubicBezTo>
                      <a:pt x="16" y="67"/>
                      <a:pt x="23" y="70"/>
                      <a:pt x="30" y="70"/>
                    </a:cubicBezTo>
                    <a:cubicBezTo>
                      <a:pt x="30" y="65"/>
                      <a:pt x="30" y="65"/>
                      <a:pt x="30" y="65"/>
                    </a:cubicBezTo>
                    <a:cubicBezTo>
                      <a:pt x="26" y="62"/>
                      <a:pt x="6" y="60"/>
                      <a:pt x="6" y="60"/>
                    </a:cubicBezTo>
                    <a:cubicBezTo>
                      <a:pt x="6" y="60"/>
                      <a:pt x="0" y="52"/>
                      <a:pt x="0" y="48"/>
                    </a:cubicBezTo>
                    <a:cubicBezTo>
                      <a:pt x="0" y="36"/>
                      <a:pt x="2" y="33"/>
                      <a:pt x="8" y="29"/>
                    </a:cubicBezTo>
                    <a:cubicBezTo>
                      <a:pt x="12" y="26"/>
                      <a:pt x="10" y="18"/>
                      <a:pt x="11" y="16"/>
                    </a:cubicBezTo>
                    <a:cubicBezTo>
                      <a:pt x="20" y="7"/>
                      <a:pt x="32" y="0"/>
                      <a:pt x="47" y="0"/>
                    </a:cubicBezTo>
                    <a:cubicBezTo>
                      <a:pt x="47" y="0"/>
                      <a:pt x="61" y="4"/>
                      <a:pt x="61" y="4"/>
                    </a:cubicBezTo>
                    <a:cubicBezTo>
                      <a:pt x="57" y="14"/>
                      <a:pt x="42" y="14"/>
                      <a:pt x="42" y="27"/>
                    </a:cubicBezTo>
                    <a:cubicBezTo>
                      <a:pt x="42" y="30"/>
                      <a:pt x="44" y="32"/>
                      <a:pt x="46" y="32"/>
                    </a:cubicBezTo>
                    <a:cubicBezTo>
                      <a:pt x="45" y="35"/>
                      <a:pt x="46" y="40"/>
                      <a:pt x="46" y="40"/>
                    </a:cubicBezTo>
                    <a:cubicBezTo>
                      <a:pt x="46" y="43"/>
                      <a:pt x="45" y="47"/>
                      <a:pt x="50" y="47"/>
                    </a:cubicBezTo>
                    <a:cubicBezTo>
                      <a:pt x="53" y="47"/>
                      <a:pt x="59" y="42"/>
                      <a:pt x="59" y="38"/>
                    </a:cubicBezTo>
                    <a:cubicBezTo>
                      <a:pt x="59" y="34"/>
                      <a:pt x="55" y="31"/>
                      <a:pt x="55" y="26"/>
                    </a:cubicBezTo>
                    <a:cubicBezTo>
                      <a:pt x="55" y="10"/>
                      <a:pt x="84" y="4"/>
                      <a:pt x="102" y="4"/>
                    </a:cubicBezTo>
                    <a:cubicBezTo>
                      <a:pt x="113" y="4"/>
                      <a:pt x="120" y="20"/>
                      <a:pt x="120" y="29"/>
                    </a:cubicBezTo>
                    <a:cubicBezTo>
                      <a:pt x="120" y="31"/>
                      <a:pt x="117" y="38"/>
                      <a:pt x="120" y="38"/>
                    </a:cubicBezTo>
                    <a:cubicBezTo>
                      <a:pt x="122" y="38"/>
                      <a:pt x="124" y="34"/>
                      <a:pt x="128" y="34"/>
                    </a:cubicBezTo>
                    <a:cubicBezTo>
                      <a:pt x="133" y="34"/>
                      <a:pt x="135" y="38"/>
                      <a:pt x="138" y="38"/>
                    </a:cubicBezTo>
                    <a:cubicBezTo>
                      <a:pt x="146" y="38"/>
                      <a:pt x="148" y="27"/>
                      <a:pt x="156" y="27"/>
                    </a:cubicBezTo>
                    <a:cubicBezTo>
                      <a:pt x="165" y="27"/>
                      <a:pt x="183" y="30"/>
                      <a:pt x="189" y="34"/>
                    </a:cubicBezTo>
                    <a:cubicBezTo>
                      <a:pt x="199" y="41"/>
                      <a:pt x="202" y="56"/>
                      <a:pt x="217" y="56"/>
                    </a:cubicBezTo>
                    <a:cubicBezTo>
                      <a:pt x="223" y="56"/>
                      <a:pt x="224" y="56"/>
                      <a:pt x="228" y="56"/>
                    </a:cubicBezTo>
                    <a:cubicBezTo>
                      <a:pt x="232" y="56"/>
                      <a:pt x="243" y="57"/>
                      <a:pt x="242" y="65"/>
                    </a:cubicBezTo>
                    <a:cubicBezTo>
                      <a:pt x="254" y="69"/>
                      <a:pt x="261" y="76"/>
                      <a:pt x="273" y="77"/>
                    </a:cubicBezTo>
                    <a:cubicBezTo>
                      <a:pt x="273" y="85"/>
                      <a:pt x="273" y="85"/>
                      <a:pt x="273" y="85"/>
                    </a:cubicBezTo>
                    <a:cubicBezTo>
                      <a:pt x="276" y="85"/>
                      <a:pt x="281" y="85"/>
                      <a:pt x="281" y="85"/>
                    </a:cubicBezTo>
                    <a:cubicBezTo>
                      <a:pt x="287" y="85"/>
                      <a:pt x="290" y="89"/>
                      <a:pt x="293" y="95"/>
                    </a:cubicBezTo>
                    <a:cubicBezTo>
                      <a:pt x="287" y="96"/>
                      <a:pt x="281" y="96"/>
                      <a:pt x="277" y="101"/>
                    </a:cubicBezTo>
                    <a:cubicBezTo>
                      <a:pt x="285" y="102"/>
                      <a:pt x="287" y="102"/>
                      <a:pt x="291" y="102"/>
                    </a:cubicBezTo>
                    <a:cubicBezTo>
                      <a:pt x="293" y="102"/>
                      <a:pt x="296" y="103"/>
                      <a:pt x="297" y="106"/>
                    </a:cubicBezTo>
                    <a:cubicBezTo>
                      <a:pt x="290" y="110"/>
                      <a:pt x="287" y="110"/>
                      <a:pt x="283" y="116"/>
                    </a:cubicBezTo>
                    <a:cubicBezTo>
                      <a:pt x="287" y="118"/>
                      <a:pt x="289" y="120"/>
                      <a:pt x="295" y="120"/>
                    </a:cubicBezTo>
                    <a:cubicBezTo>
                      <a:pt x="296" y="130"/>
                      <a:pt x="308" y="134"/>
                      <a:pt x="317" y="135"/>
                    </a:cubicBezTo>
                    <a:cubicBezTo>
                      <a:pt x="318" y="143"/>
                      <a:pt x="320" y="151"/>
                      <a:pt x="327" y="151"/>
                    </a:cubicBezTo>
                    <a:cubicBezTo>
                      <a:pt x="337" y="151"/>
                      <a:pt x="339" y="145"/>
                      <a:pt x="342" y="153"/>
                    </a:cubicBezTo>
                    <a:cubicBezTo>
                      <a:pt x="344" y="155"/>
                      <a:pt x="348" y="155"/>
                      <a:pt x="350" y="155"/>
                    </a:cubicBezTo>
                    <a:cubicBezTo>
                      <a:pt x="359" y="155"/>
                      <a:pt x="362" y="158"/>
                      <a:pt x="362" y="165"/>
                    </a:cubicBezTo>
                    <a:cubicBezTo>
                      <a:pt x="362" y="171"/>
                      <a:pt x="355" y="173"/>
                      <a:pt x="349" y="173"/>
                    </a:cubicBezTo>
                    <a:cubicBezTo>
                      <a:pt x="349" y="178"/>
                      <a:pt x="349" y="176"/>
                      <a:pt x="349" y="178"/>
                    </a:cubicBezTo>
                    <a:cubicBezTo>
                      <a:pt x="349" y="180"/>
                      <a:pt x="348" y="184"/>
                      <a:pt x="339" y="18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50" name="Freeform 85"/>
              <p:cNvSpPr/>
              <p:nvPr/>
            </p:nvSpPr>
            <p:spPr bwMode="auto">
              <a:xfrm>
                <a:off x="3073400" y="1635125"/>
                <a:ext cx="14288" cy="12700"/>
              </a:xfrm>
              <a:custGeom>
                <a:avLst/>
                <a:gdLst/>
                <a:ahLst/>
                <a:cxnLst>
                  <a:cxn ang="0">
                    <a:pos x="10" y="6"/>
                  </a:cxn>
                  <a:cxn ang="0">
                    <a:pos x="0" y="6"/>
                  </a:cxn>
                  <a:cxn ang="0">
                    <a:pos x="10" y="6"/>
                  </a:cxn>
                </a:cxnLst>
                <a:rect l="0" t="0" r="r" b="b"/>
                <a:pathLst>
                  <a:path w="10" h="9">
                    <a:moveTo>
                      <a:pt x="10" y="6"/>
                    </a:moveTo>
                    <a:cubicBezTo>
                      <a:pt x="6" y="9"/>
                      <a:pt x="5" y="9"/>
                      <a:pt x="0" y="6"/>
                    </a:cubicBezTo>
                    <a:cubicBezTo>
                      <a:pt x="5" y="0"/>
                      <a:pt x="5" y="3"/>
                      <a:pt x="10" y="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51" name="Freeform 86"/>
              <p:cNvSpPr/>
              <p:nvPr/>
            </p:nvSpPr>
            <p:spPr bwMode="auto">
              <a:xfrm>
                <a:off x="2974975" y="1568450"/>
                <a:ext cx="12700" cy="12700"/>
              </a:xfrm>
              <a:custGeom>
                <a:avLst/>
                <a:gdLst/>
                <a:ahLst/>
                <a:cxnLst>
                  <a:cxn ang="0">
                    <a:pos x="1" y="2"/>
                  </a:cxn>
                  <a:cxn ang="0">
                    <a:pos x="9" y="9"/>
                  </a:cxn>
                  <a:cxn ang="0">
                    <a:pos x="1" y="2"/>
                  </a:cxn>
                </a:cxnLst>
                <a:rect l="0" t="0" r="r" b="b"/>
                <a:pathLst>
                  <a:path w="9" h="9">
                    <a:moveTo>
                      <a:pt x="1" y="2"/>
                    </a:moveTo>
                    <a:cubicBezTo>
                      <a:pt x="6" y="0"/>
                      <a:pt x="6" y="5"/>
                      <a:pt x="9" y="9"/>
                    </a:cubicBezTo>
                    <a:cubicBezTo>
                      <a:pt x="4" y="9"/>
                      <a:pt x="0" y="5"/>
                      <a:pt x="1" y="2"/>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52" name="Freeform 87"/>
              <p:cNvSpPr/>
              <p:nvPr/>
            </p:nvSpPr>
            <p:spPr bwMode="auto">
              <a:xfrm>
                <a:off x="2847975" y="985838"/>
                <a:ext cx="514350" cy="269875"/>
              </a:xfrm>
              <a:custGeom>
                <a:avLst/>
                <a:gdLst/>
                <a:ahLst/>
                <a:cxnLst>
                  <a:cxn ang="0">
                    <a:pos x="307" y="16"/>
                  </a:cxn>
                  <a:cxn ang="0">
                    <a:pos x="350" y="9"/>
                  </a:cxn>
                  <a:cxn ang="0">
                    <a:pos x="386" y="28"/>
                  </a:cxn>
                  <a:cxn ang="0">
                    <a:pos x="313" y="51"/>
                  </a:cxn>
                  <a:cxn ang="0">
                    <a:pos x="295" y="74"/>
                  </a:cxn>
                  <a:cxn ang="0">
                    <a:pos x="231" y="108"/>
                  </a:cxn>
                  <a:cxn ang="0">
                    <a:pos x="216" y="118"/>
                  </a:cxn>
                  <a:cxn ang="0">
                    <a:pos x="216" y="137"/>
                  </a:cxn>
                  <a:cxn ang="0">
                    <a:pos x="174" y="157"/>
                  </a:cxn>
                  <a:cxn ang="0">
                    <a:pos x="158" y="184"/>
                  </a:cxn>
                  <a:cxn ang="0">
                    <a:pos x="176" y="188"/>
                  </a:cxn>
                  <a:cxn ang="0">
                    <a:pos x="126" y="197"/>
                  </a:cxn>
                  <a:cxn ang="0">
                    <a:pos x="80" y="201"/>
                  </a:cxn>
                  <a:cxn ang="0">
                    <a:pos x="33" y="197"/>
                  </a:cxn>
                  <a:cxn ang="0">
                    <a:pos x="60" y="176"/>
                  </a:cxn>
                  <a:cxn ang="0">
                    <a:pos x="57" y="158"/>
                  </a:cxn>
                  <a:cxn ang="0">
                    <a:pos x="92" y="170"/>
                  </a:cxn>
                  <a:cxn ang="0">
                    <a:pos x="66" y="148"/>
                  </a:cxn>
                  <a:cxn ang="0">
                    <a:pos x="55" y="151"/>
                  </a:cxn>
                  <a:cxn ang="0">
                    <a:pos x="68" y="131"/>
                  </a:cxn>
                  <a:cxn ang="0">
                    <a:pos x="62" y="97"/>
                  </a:cxn>
                  <a:cxn ang="0">
                    <a:pos x="67" y="89"/>
                  </a:cxn>
                  <a:cxn ang="0">
                    <a:pos x="97" y="90"/>
                  </a:cxn>
                  <a:cxn ang="0">
                    <a:pos x="108" y="91"/>
                  </a:cxn>
                  <a:cxn ang="0">
                    <a:pos x="133" y="86"/>
                  </a:cxn>
                  <a:cxn ang="0">
                    <a:pos x="147" y="74"/>
                  </a:cxn>
                  <a:cxn ang="0">
                    <a:pos x="99" y="81"/>
                  </a:cxn>
                  <a:cxn ang="0">
                    <a:pos x="72" y="76"/>
                  </a:cxn>
                  <a:cxn ang="0">
                    <a:pos x="57" y="81"/>
                  </a:cxn>
                  <a:cxn ang="0">
                    <a:pos x="44" y="67"/>
                  </a:cxn>
                  <a:cxn ang="0">
                    <a:pos x="51" y="53"/>
                  </a:cxn>
                  <a:cxn ang="0">
                    <a:pos x="25" y="60"/>
                  </a:cxn>
                  <a:cxn ang="0">
                    <a:pos x="29" y="49"/>
                  </a:cxn>
                  <a:cxn ang="0">
                    <a:pos x="9" y="52"/>
                  </a:cxn>
                  <a:cxn ang="0">
                    <a:pos x="44" y="36"/>
                  </a:cxn>
                  <a:cxn ang="0">
                    <a:pos x="57" y="32"/>
                  </a:cxn>
                  <a:cxn ang="0">
                    <a:pos x="104" y="32"/>
                  </a:cxn>
                  <a:cxn ang="0">
                    <a:pos x="135" y="11"/>
                  </a:cxn>
                  <a:cxn ang="0">
                    <a:pos x="196" y="6"/>
                  </a:cxn>
                  <a:cxn ang="0">
                    <a:pos x="218" y="8"/>
                  </a:cxn>
                  <a:cxn ang="0">
                    <a:pos x="245" y="3"/>
                  </a:cxn>
                  <a:cxn ang="0">
                    <a:pos x="315" y="11"/>
                  </a:cxn>
                </a:cxnLst>
                <a:rect l="0" t="0" r="r" b="b"/>
                <a:pathLst>
                  <a:path w="386" h="203">
                    <a:moveTo>
                      <a:pt x="315" y="11"/>
                    </a:moveTo>
                    <a:cubicBezTo>
                      <a:pt x="312" y="14"/>
                      <a:pt x="310" y="15"/>
                      <a:pt x="307" y="16"/>
                    </a:cubicBezTo>
                    <a:cubicBezTo>
                      <a:pt x="342" y="6"/>
                      <a:pt x="342" y="6"/>
                      <a:pt x="342" y="6"/>
                    </a:cubicBezTo>
                    <a:cubicBezTo>
                      <a:pt x="345" y="7"/>
                      <a:pt x="347" y="8"/>
                      <a:pt x="350" y="9"/>
                    </a:cubicBezTo>
                    <a:cubicBezTo>
                      <a:pt x="355" y="11"/>
                      <a:pt x="355" y="14"/>
                      <a:pt x="358" y="17"/>
                    </a:cubicBezTo>
                    <a:cubicBezTo>
                      <a:pt x="363" y="22"/>
                      <a:pt x="386" y="20"/>
                      <a:pt x="386" y="28"/>
                    </a:cubicBezTo>
                    <a:cubicBezTo>
                      <a:pt x="386" y="33"/>
                      <a:pt x="378" y="32"/>
                      <a:pt x="375" y="34"/>
                    </a:cubicBezTo>
                    <a:cubicBezTo>
                      <a:pt x="358" y="48"/>
                      <a:pt x="336" y="40"/>
                      <a:pt x="313" y="51"/>
                    </a:cubicBezTo>
                    <a:cubicBezTo>
                      <a:pt x="317" y="56"/>
                      <a:pt x="335" y="52"/>
                      <a:pt x="346" y="52"/>
                    </a:cubicBezTo>
                    <a:cubicBezTo>
                      <a:pt x="336" y="63"/>
                      <a:pt x="311" y="69"/>
                      <a:pt x="295" y="74"/>
                    </a:cubicBezTo>
                    <a:cubicBezTo>
                      <a:pt x="277" y="80"/>
                      <a:pt x="267" y="97"/>
                      <a:pt x="254" y="107"/>
                    </a:cubicBezTo>
                    <a:cubicBezTo>
                      <a:pt x="248" y="112"/>
                      <a:pt x="238" y="106"/>
                      <a:pt x="231" y="108"/>
                    </a:cubicBezTo>
                    <a:cubicBezTo>
                      <a:pt x="221" y="112"/>
                      <a:pt x="210" y="112"/>
                      <a:pt x="203" y="118"/>
                    </a:cubicBezTo>
                    <a:cubicBezTo>
                      <a:pt x="216" y="118"/>
                      <a:pt x="216" y="118"/>
                      <a:pt x="216" y="118"/>
                    </a:cubicBezTo>
                    <a:cubicBezTo>
                      <a:pt x="217" y="128"/>
                      <a:pt x="211" y="127"/>
                      <a:pt x="203" y="126"/>
                    </a:cubicBezTo>
                    <a:cubicBezTo>
                      <a:pt x="208" y="129"/>
                      <a:pt x="213" y="131"/>
                      <a:pt x="216" y="137"/>
                    </a:cubicBezTo>
                    <a:cubicBezTo>
                      <a:pt x="206" y="141"/>
                      <a:pt x="203" y="152"/>
                      <a:pt x="196" y="157"/>
                    </a:cubicBezTo>
                    <a:cubicBezTo>
                      <a:pt x="177" y="157"/>
                      <a:pt x="177" y="157"/>
                      <a:pt x="174" y="157"/>
                    </a:cubicBezTo>
                    <a:cubicBezTo>
                      <a:pt x="175" y="160"/>
                      <a:pt x="177" y="161"/>
                      <a:pt x="177" y="164"/>
                    </a:cubicBezTo>
                    <a:cubicBezTo>
                      <a:pt x="177" y="178"/>
                      <a:pt x="158" y="169"/>
                      <a:pt x="158" y="184"/>
                    </a:cubicBezTo>
                    <a:cubicBezTo>
                      <a:pt x="165" y="184"/>
                      <a:pt x="166" y="184"/>
                      <a:pt x="169" y="184"/>
                    </a:cubicBezTo>
                    <a:cubicBezTo>
                      <a:pt x="171" y="184"/>
                      <a:pt x="176" y="184"/>
                      <a:pt x="176" y="188"/>
                    </a:cubicBezTo>
                    <a:cubicBezTo>
                      <a:pt x="176" y="195"/>
                      <a:pt x="151" y="203"/>
                      <a:pt x="141" y="203"/>
                    </a:cubicBezTo>
                    <a:cubicBezTo>
                      <a:pt x="131" y="203"/>
                      <a:pt x="135" y="197"/>
                      <a:pt x="126" y="197"/>
                    </a:cubicBezTo>
                    <a:cubicBezTo>
                      <a:pt x="113" y="197"/>
                      <a:pt x="104" y="197"/>
                      <a:pt x="93" y="197"/>
                    </a:cubicBezTo>
                    <a:cubicBezTo>
                      <a:pt x="89" y="197"/>
                      <a:pt x="86" y="201"/>
                      <a:pt x="80" y="201"/>
                    </a:cubicBezTo>
                    <a:cubicBezTo>
                      <a:pt x="65" y="201"/>
                      <a:pt x="53" y="197"/>
                      <a:pt x="38" y="192"/>
                    </a:cubicBezTo>
                    <a:cubicBezTo>
                      <a:pt x="37" y="194"/>
                      <a:pt x="35" y="197"/>
                      <a:pt x="33" y="197"/>
                    </a:cubicBezTo>
                    <a:cubicBezTo>
                      <a:pt x="29" y="197"/>
                      <a:pt x="28" y="194"/>
                      <a:pt x="28" y="193"/>
                    </a:cubicBezTo>
                    <a:cubicBezTo>
                      <a:pt x="28" y="176"/>
                      <a:pt x="51" y="182"/>
                      <a:pt x="60" y="176"/>
                    </a:cubicBezTo>
                    <a:cubicBezTo>
                      <a:pt x="55" y="172"/>
                      <a:pt x="46" y="170"/>
                      <a:pt x="46" y="162"/>
                    </a:cubicBezTo>
                    <a:cubicBezTo>
                      <a:pt x="46" y="156"/>
                      <a:pt x="52" y="158"/>
                      <a:pt x="57" y="158"/>
                    </a:cubicBezTo>
                    <a:cubicBezTo>
                      <a:pt x="71" y="158"/>
                      <a:pt x="76" y="165"/>
                      <a:pt x="84" y="170"/>
                    </a:cubicBezTo>
                    <a:cubicBezTo>
                      <a:pt x="92" y="170"/>
                      <a:pt x="92" y="170"/>
                      <a:pt x="92" y="170"/>
                    </a:cubicBezTo>
                    <a:cubicBezTo>
                      <a:pt x="86" y="164"/>
                      <a:pt x="72" y="159"/>
                      <a:pt x="72" y="148"/>
                    </a:cubicBezTo>
                    <a:cubicBezTo>
                      <a:pt x="66" y="148"/>
                      <a:pt x="66" y="148"/>
                      <a:pt x="66" y="148"/>
                    </a:cubicBezTo>
                    <a:cubicBezTo>
                      <a:pt x="63" y="149"/>
                      <a:pt x="63" y="149"/>
                      <a:pt x="61" y="151"/>
                    </a:cubicBezTo>
                    <a:cubicBezTo>
                      <a:pt x="55" y="151"/>
                      <a:pt x="55" y="151"/>
                      <a:pt x="55" y="151"/>
                    </a:cubicBezTo>
                    <a:cubicBezTo>
                      <a:pt x="55" y="146"/>
                      <a:pt x="55" y="146"/>
                      <a:pt x="55" y="146"/>
                    </a:cubicBezTo>
                    <a:cubicBezTo>
                      <a:pt x="58" y="138"/>
                      <a:pt x="61" y="134"/>
                      <a:pt x="68" y="131"/>
                    </a:cubicBezTo>
                    <a:cubicBezTo>
                      <a:pt x="79" y="128"/>
                      <a:pt x="92" y="132"/>
                      <a:pt x="92" y="119"/>
                    </a:cubicBezTo>
                    <a:cubicBezTo>
                      <a:pt x="92" y="105"/>
                      <a:pt x="62" y="105"/>
                      <a:pt x="62" y="97"/>
                    </a:cubicBezTo>
                    <a:cubicBezTo>
                      <a:pt x="62" y="93"/>
                      <a:pt x="69" y="94"/>
                      <a:pt x="73" y="94"/>
                    </a:cubicBezTo>
                    <a:cubicBezTo>
                      <a:pt x="68" y="94"/>
                      <a:pt x="67" y="92"/>
                      <a:pt x="67" y="89"/>
                    </a:cubicBezTo>
                    <a:cubicBezTo>
                      <a:pt x="69" y="88"/>
                      <a:pt x="71" y="89"/>
                      <a:pt x="73" y="89"/>
                    </a:cubicBezTo>
                    <a:cubicBezTo>
                      <a:pt x="78" y="89"/>
                      <a:pt x="88" y="87"/>
                      <a:pt x="97" y="90"/>
                    </a:cubicBezTo>
                    <a:cubicBezTo>
                      <a:pt x="108" y="93"/>
                      <a:pt x="112" y="106"/>
                      <a:pt x="124" y="104"/>
                    </a:cubicBezTo>
                    <a:cubicBezTo>
                      <a:pt x="122" y="102"/>
                      <a:pt x="108" y="93"/>
                      <a:pt x="108" y="91"/>
                    </a:cubicBezTo>
                    <a:cubicBezTo>
                      <a:pt x="108" y="89"/>
                      <a:pt x="110" y="88"/>
                      <a:pt x="111" y="86"/>
                    </a:cubicBezTo>
                    <a:cubicBezTo>
                      <a:pt x="133" y="86"/>
                      <a:pt x="133" y="86"/>
                      <a:pt x="133" y="86"/>
                    </a:cubicBezTo>
                    <a:cubicBezTo>
                      <a:pt x="141" y="83"/>
                      <a:pt x="149" y="81"/>
                      <a:pt x="154" y="74"/>
                    </a:cubicBezTo>
                    <a:cubicBezTo>
                      <a:pt x="147" y="74"/>
                      <a:pt x="147" y="74"/>
                      <a:pt x="147" y="74"/>
                    </a:cubicBezTo>
                    <a:cubicBezTo>
                      <a:pt x="138" y="81"/>
                      <a:pt x="128" y="84"/>
                      <a:pt x="114" y="84"/>
                    </a:cubicBezTo>
                    <a:cubicBezTo>
                      <a:pt x="106" y="84"/>
                      <a:pt x="103" y="81"/>
                      <a:pt x="99" y="81"/>
                    </a:cubicBezTo>
                    <a:cubicBezTo>
                      <a:pt x="95" y="81"/>
                      <a:pt x="93" y="85"/>
                      <a:pt x="90" y="85"/>
                    </a:cubicBezTo>
                    <a:cubicBezTo>
                      <a:pt x="81" y="85"/>
                      <a:pt x="70" y="82"/>
                      <a:pt x="72" y="76"/>
                    </a:cubicBezTo>
                    <a:cubicBezTo>
                      <a:pt x="67" y="76"/>
                      <a:pt x="67" y="76"/>
                      <a:pt x="67" y="76"/>
                    </a:cubicBezTo>
                    <a:cubicBezTo>
                      <a:pt x="63" y="78"/>
                      <a:pt x="61" y="81"/>
                      <a:pt x="57" y="81"/>
                    </a:cubicBezTo>
                    <a:cubicBezTo>
                      <a:pt x="48" y="81"/>
                      <a:pt x="36" y="75"/>
                      <a:pt x="33" y="71"/>
                    </a:cubicBezTo>
                    <a:cubicBezTo>
                      <a:pt x="36" y="69"/>
                      <a:pt x="39" y="67"/>
                      <a:pt x="44" y="67"/>
                    </a:cubicBezTo>
                    <a:cubicBezTo>
                      <a:pt x="36" y="67"/>
                      <a:pt x="27" y="66"/>
                      <a:pt x="24" y="67"/>
                    </a:cubicBezTo>
                    <a:cubicBezTo>
                      <a:pt x="29" y="55"/>
                      <a:pt x="40" y="56"/>
                      <a:pt x="51" y="53"/>
                    </a:cubicBezTo>
                    <a:cubicBezTo>
                      <a:pt x="47" y="52"/>
                      <a:pt x="46" y="52"/>
                      <a:pt x="42" y="52"/>
                    </a:cubicBezTo>
                    <a:cubicBezTo>
                      <a:pt x="33" y="52"/>
                      <a:pt x="33" y="60"/>
                      <a:pt x="25" y="60"/>
                    </a:cubicBezTo>
                    <a:cubicBezTo>
                      <a:pt x="22" y="60"/>
                      <a:pt x="18" y="57"/>
                      <a:pt x="17" y="56"/>
                    </a:cubicBezTo>
                    <a:cubicBezTo>
                      <a:pt x="21" y="52"/>
                      <a:pt x="24" y="51"/>
                      <a:pt x="29" y="49"/>
                    </a:cubicBezTo>
                    <a:cubicBezTo>
                      <a:pt x="16" y="49"/>
                      <a:pt x="16" y="49"/>
                      <a:pt x="16" y="49"/>
                    </a:cubicBezTo>
                    <a:cubicBezTo>
                      <a:pt x="13" y="50"/>
                      <a:pt x="11" y="51"/>
                      <a:pt x="9" y="52"/>
                    </a:cubicBezTo>
                    <a:cubicBezTo>
                      <a:pt x="7" y="52"/>
                      <a:pt x="2" y="52"/>
                      <a:pt x="0" y="52"/>
                    </a:cubicBezTo>
                    <a:cubicBezTo>
                      <a:pt x="2" y="41"/>
                      <a:pt x="31" y="36"/>
                      <a:pt x="44" y="36"/>
                    </a:cubicBezTo>
                    <a:cubicBezTo>
                      <a:pt x="49" y="36"/>
                      <a:pt x="52" y="36"/>
                      <a:pt x="53" y="36"/>
                    </a:cubicBezTo>
                    <a:cubicBezTo>
                      <a:pt x="55" y="36"/>
                      <a:pt x="57" y="34"/>
                      <a:pt x="57" y="32"/>
                    </a:cubicBezTo>
                    <a:cubicBezTo>
                      <a:pt x="71" y="32"/>
                      <a:pt x="65" y="22"/>
                      <a:pt x="74" y="22"/>
                    </a:cubicBezTo>
                    <a:cubicBezTo>
                      <a:pt x="83" y="22"/>
                      <a:pt x="100" y="31"/>
                      <a:pt x="104" y="32"/>
                    </a:cubicBezTo>
                    <a:cubicBezTo>
                      <a:pt x="108" y="22"/>
                      <a:pt x="113" y="12"/>
                      <a:pt x="126" y="12"/>
                    </a:cubicBezTo>
                    <a:cubicBezTo>
                      <a:pt x="134" y="12"/>
                      <a:pt x="129" y="16"/>
                      <a:pt x="135" y="11"/>
                    </a:cubicBezTo>
                    <a:cubicBezTo>
                      <a:pt x="137" y="7"/>
                      <a:pt x="141" y="6"/>
                      <a:pt x="145" y="6"/>
                    </a:cubicBezTo>
                    <a:cubicBezTo>
                      <a:pt x="168" y="6"/>
                      <a:pt x="173" y="6"/>
                      <a:pt x="196" y="6"/>
                    </a:cubicBezTo>
                    <a:cubicBezTo>
                      <a:pt x="197" y="4"/>
                      <a:pt x="199" y="3"/>
                      <a:pt x="201" y="3"/>
                    </a:cubicBezTo>
                    <a:cubicBezTo>
                      <a:pt x="209" y="3"/>
                      <a:pt x="211" y="8"/>
                      <a:pt x="218" y="8"/>
                    </a:cubicBezTo>
                    <a:cubicBezTo>
                      <a:pt x="224" y="8"/>
                      <a:pt x="226" y="0"/>
                      <a:pt x="232" y="0"/>
                    </a:cubicBezTo>
                    <a:cubicBezTo>
                      <a:pt x="239" y="0"/>
                      <a:pt x="241" y="3"/>
                      <a:pt x="245" y="3"/>
                    </a:cubicBezTo>
                    <a:cubicBezTo>
                      <a:pt x="250" y="3"/>
                      <a:pt x="253" y="3"/>
                      <a:pt x="258" y="3"/>
                    </a:cubicBezTo>
                    <a:cubicBezTo>
                      <a:pt x="268" y="3"/>
                      <a:pt x="306" y="2"/>
                      <a:pt x="315" y="11"/>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53" name="Freeform 88"/>
              <p:cNvSpPr/>
              <p:nvPr/>
            </p:nvSpPr>
            <p:spPr bwMode="auto">
              <a:xfrm>
                <a:off x="3170238" y="960438"/>
                <a:ext cx="1006475" cy="765175"/>
              </a:xfrm>
              <a:custGeom>
                <a:avLst/>
                <a:gdLst/>
                <a:ahLst/>
                <a:cxnLst>
                  <a:cxn ang="0">
                    <a:pos x="280" y="372"/>
                  </a:cxn>
                  <a:cxn ang="0">
                    <a:pos x="267" y="360"/>
                  </a:cxn>
                  <a:cxn ang="0">
                    <a:pos x="228" y="336"/>
                  </a:cxn>
                  <a:cxn ang="0">
                    <a:pos x="215" y="302"/>
                  </a:cxn>
                  <a:cxn ang="0">
                    <a:pos x="109" y="219"/>
                  </a:cxn>
                  <a:cxn ang="0">
                    <a:pos x="73" y="223"/>
                  </a:cxn>
                  <a:cxn ang="0">
                    <a:pos x="43" y="217"/>
                  </a:cxn>
                  <a:cxn ang="0">
                    <a:pos x="19" y="202"/>
                  </a:cxn>
                  <a:cxn ang="0">
                    <a:pos x="51" y="190"/>
                  </a:cxn>
                  <a:cxn ang="0">
                    <a:pos x="64" y="180"/>
                  </a:cxn>
                  <a:cxn ang="0">
                    <a:pos x="0" y="166"/>
                  </a:cxn>
                  <a:cxn ang="0">
                    <a:pos x="84" y="141"/>
                  </a:cxn>
                  <a:cxn ang="0">
                    <a:pos x="72" y="102"/>
                  </a:cxn>
                  <a:cxn ang="0">
                    <a:pos x="144" y="59"/>
                  </a:cxn>
                  <a:cxn ang="0">
                    <a:pos x="237" y="56"/>
                  </a:cxn>
                  <a:cxn ang="0">
                    <a:pos x="260" y="53"/>
                  </a:cxn>
                  <a:cxn ang="0">
                    <a:pos x="274" y="38"/>
                  </a:cxn>
                  <a:cxn ang="0">
                    <a:pos x="309" y="36"/>
                  </a:cxn>
                  <a:cxn ang="0">
                    <a:pos x="355" y="15"/>
                  </a:cxn>
                  <a:cxn ang="0">
                    <a:pos x="391" y="13"/>
                  </a:cxn>
                  <a:cxn ang="0">
                    <a:pos x="534" y="0"/>
                  </a:cxn>
                  <a:cxn ang="0">
                    <a:pos x="594" y="48"/>
                  </a:cxn>
                  <a:cxn ang="0">
                    <a:pos x="570" y="75"/>
                  </a:cxn>
                  <a:cxn ang="0">
                    <a:pos x="603" y="102"/>
                  </a:cxn>
                  <a:cxn ang="0">
                    <a:pos x="684" y="66"/>
                  </a:cxn>
                  <a:cxn ang="0">
                    <a:pos x="730" y="51"/>
                  </a:cxn>
                  <a:cxn ang="0">
                    <a:pos x="702" y="94"/>
                  </a:cxn>
                  <a:cxn ang="0">
                    <a:pos x="691" y="114"/>
                  </a:cxn>
                  <a:cxn ang="0">
                    <a:pos x="654" y="150"/>
                  </a:cxn>
                  <a:cxn ang="0">
                    <a:pos x="677" y="178"/>
                  </a:cxn>
                  <a:cxn ang="0">
                    <a:pos x="657" y="202"/>
                  </a:cxn>
                  <a:cxn ang="0">
                    <a:pos x="669" y="236"/>
                  </a:cxn>
                  <a:cxn ang="0">
                    <a:pos x="673" y="260"/>
                  </a:cxn>
                  <a:cxn ang="0">
                    <a:pos x="633" y="295"/>
                  </a:cxn>
                  <a:cxn ang="0">
                    <a:pos x="637" y="305"/>
                  </a:cxn>
                  <a:cxn ang="0">
                    <a:pos x="601" y="297"/>
                  </a:cxn>
                  <a:cxn ang="0">
                    <a:pos x="633" y="358"/>
                  </a:cxn>
                  <a:cxn ang="0">
                    <a:pos x="596" y="347"/>
                  </a:cxn>
                  <a:cxn ang="0">
                    <a:pos x="616" y="375"/>
                  </a:cxn>
                  <a:cxn ang="0">
                    <a:pos x="518" y="408"/>
                  </a:cxn>
                  <a:cxn ang="0">
                    <a:pos x="483" y="445"/>
                  </a:cxn>
                  <a:cxn ang="0">
                    <a:pos x="443" y="449"/>
                  </a:cxn>
                  <a:cxn ang="0">
                    <a:pos x="402" y="485"/>
                  </a:cxn>
                  <a:cxn ang="0">
                    <a:pos x="384" y="523"/>
                  </a:cxn>
                  <a:cxn ang="0">
                    <a:pos x="362" y="571"/>
                  </a:cxn>
                  <a:cxn ang="0">
                    <a:pos x="313" y="560"/>
                  </a:cxn>
                  <a:cxn ang="0">
                    <a:pos x="270" y="499"/>
                  </a:cxn>
                  <a:cxn ang="0">
                    <a:pos x="256" y="475"/>
                  </a:cxn>
                  <a:cxn ang="0">
                    <a:pos x="237" y="438"/>
                  </a:cxn>
                  <a:cxn ang="0">
                    <a:pos x="255" y="403"/>
                  </a:cxn>
                </a:cxnLst>
                <a:rect l="0" t="0" r="r" b="b"/>
                <a:pathLst>
                  <a:path w="756" h="575">
                    <a:moveTo>
                      <a:pt x="255" y="403"/>
                    </a:moveTo>
                    <a:cubicBezTo>
                      <a:pt x="261" y="400"/>
                      <a:pt x="261" y="400"/>
                      <a:pt x="267" y="402"/>
                    </a:cubicBezTo>
                    <a:cubicBezTo>
                      <a:pt x="270" y="389"/>
                      <a:pt x="276" y="385"/>
                      <a:pt x="280" y="372"/>
                    </a:cubicBezTo>
                    <a:cubicBezTo>
                      <a:pt x="266" y="368"/>
                      <a:pt x="234" y="366"/>
                      <a:pt x="233" y="353"/>
                    </a:cubicBezTo>
                    <a:cubicBezTo>
                      <a:pt x="237" y="352"/>
                      <a:pt x="236" y="353"/>
                      <a:pt x="240" y="353"/>
                    </a:cubicBezTo>
                    <a:cubicBezTo>
                      <a:pt x="250" y="353"/>
                      <a:pt x="256" y="360"/>
                      <a:pt x="267" y="360"/>
                    </a:cubicBezTo>
                    <a:cubicBezTo>
                      <a:pt x="271" y="360"/>
                      <a:pt x="271" y="356"/>
                      <a:pt x="271" y="353"/>
                    </a:cubicBezTo>
                    <a:cubicBezTo>
                      <a:pt x="258" y="349"/>
                      <a:pt x="254" y="328"/>
                      <a:pt x="239" y="328"/>
                    </a:cubicBezTo>
                    <a:cubicBezTo>
                      <a:pt x="235" y="328"/>
                      <a:pt x="234" y="336"/>
                      <a:pt x="228" y="336"/>
                    </a:cubicBezTo>
                    <a:cubicBezTo>
                      <a:pt x="220" y="336"/>
                      <a:pt x="216" y="335"/>
                      <a:pt x="216" y="328"/>
                    </a:cubicBezTo>
                    <a:cubicBezTo>
                      <a:pt x="216" y="318"/>
                      <a:pt x="226" y="319"/>
                      <a:pt x="226" y="309"/>
                    </a:cubicBezTo>
                    <a:cubicBezTo>
                      <a:pt x="226" y="303"/>
                      <a:pt x="219" y="302"/>
                      <a:pt x="215" y="302"/>
                    </a:cubicBezTo>
                    <a:cubicBezTo>
                      <a:pt x="215" y="295"/>
                      <a:pt x="215" y="295"/>
                      <a:pt x="215" y="295"/>
                    </a:cubicBezTo>
                    <a:cubicBezTo>
                      <a:pt x="203" y="257"/>
                      <a:pt x="172" y="219"/>
                      <a:pt x="122" y="219"/>
                    </a:cubicBezTo>
                    <a:cubicBezTo>
                      <a:pt x="115" y="219"/>
                      <a:pt x="113" y="219"/>
                      <a:pt x="109" y="219"/>
                    </a:cubicBezTo>
                    <a:cubicBezTo>
                      <a:pt x="103" y="219"/>
                      <a:pt x="101" y="224"/>
                      <a:pt x="95" y="224"/>
                    </a:cubicBezTo>
                    <a:cubicBezTo>
                      <a:pt x="91" y="224"/>
                      <a:pt x="87" y="221"/>
                      <a:pt x="82" y="221"/>
                    </a:cubicBezTo>
                    <a:cubicBezTo>
                      <a:pt x="77" y="221"/>
                      <a:pt x="75" y="222"/>
                      <a:pt x="73" y="223"/>
                    </a:cubicBezTo>
                    <a:cubicBezTo>
                      <a:pt x="74" y="224"/>
                      <a:pt x="76" y="226"/>
                      <a:pt x="77" y="226"/>
                    </a:cubicBezTo>
                    <a:cubicBezTo>
                      <a:pt x="75" y="229"/>
                      <a:pt x="75" y="228"/>
                      <a:pt x="72" y="228"/>
                    </a:cubicBezTo>
                    <a:cubicBezTo>
                      <a:pt x="62" y="228"/>
                      <a:pt x="48" y="224"/>
                      <a:pt x="43" y="217"/>
                    </a:cubicBezTo>
                    <a:cubicBezTo>
                      <a:pt x="47" y="214"/>
                      <a:pt x="50" y="214"/>
                      <a:pt x="52" y="210"/>
                    </a:cubicBezTo>
                    <a:cubicBezTo>
                      <a:pt x="45" y="207"/>
                      <a:pt x="39" y="202"/>
                      <a:pt x="34" y="202"/>
                    </a:cubicBezTo>
                    <a:cubicBezTo>
                      <a:pt x="24" y="202"/>
                      <a:pt x="27" y="206"/>
                      <a:pt x="19" y="202"/>
                    </a:cubicBezTo>
                    <a:cubicBezTo>
                      <a:pt x="19" y="196"/>
                      <a:pt x="28" y="194"/>
                      <a:pt x="32" y="194"/>
                    </a:cubicBezTo>
                    <a:cubicBezTo>
                      <a:pt x="37" y="194"/>
                      <a:pt x="40" y="194"/>
                      <a:pt x="43" y="194"/>
                    </a:cubicBezTo>
                    <a:cubicBezTo>
                      <a:pt x="47" y="194"/>
                      <a:pt x="49" y="193"/>
                      <a:pt x="51" y="190"/>
                    </a:cubicBezTo>
                    <a:cubicBezTo>
                      <a:pt x="76" y="190"/>
                      <a:pt x="76" y="190"/>
                      <a:pt x="76" y="190"/>
                    </a:cubicBezTo>
                    <a:cubicBezTo>
                      <a:pt x="80" y="187"/>
                      <a:pt x="80" y="185"/>
                      <a:pt x="82" y="180"/>
                    </a:cubicBezTo>
                    <a:cubicBezTo>
                      <a:pt x="64" y="180"/>
                      <a:pt x="64" y="180"/>
                      <a:pt x="64" y="180"/>
                    </a:cubicBezTo>
                    <a:cubicBezTo>
                      <a:pt x="63" y="183"/>
                      <a:pt x="62" y="185"/>
                      <a:pt x="60" y="185"/>
                    </a:cubicBezTo>
                    <a:cubicBezTo>
                      <a:pt x="53" y="185"/>
                      <a:pt x="50" y="185"/>
                      <a:pt x="44" y="185"/>
                    </a:cubicBezTo>
                    <a:cubicBezTo>
                      <a:pt x="42" y="185"/>
                      <a:pt x="0" y="173"/>
                      <a:pt x="0" y="166"/>
                    </a:cubicBezTo>
                    <a:cubicBezTo>
                      <a:pt x="0" y="152"/>
                      <a:pt x="16" y="157"/>
                      <a:pt x="25" y="154"/>
                    </a:cubicBezTo>
                    <a:cubicBezTo>
                      <a:pt x="33" y="151"/>
                      <a:pt x="38" y="146"/>
                      <a:pt x="46" y="144"/>
                    </a:cubicBezTo>
                    <a:cubicBezTo>
                      <a:pt x="58" y="140"/>
                      <a:pt x="74" y="146"/>
                      <a:pt x="84" y="141"/>
                    </a:cubicBezTo>
                    <a:cubicBezTo>
                      <a:pt x="91" y="136"/>
                      <a:pt x="96" y="128"/>
                      <a:pt x="96" y="117"/>
                    </a:cubicBezTo>
                    <a:cubicBezTo>
                      <a:pt x="88" y="116"/>
                      <a:pt x="63" y="117"/>
                      <a:pt x="63" y="109"/>
                    </a:cubicBezTo>
                    <a:cubicBezTo>
                      <a:pt x="63" y="105"/>
                      <a:pt x="69" y="102"/>
                      <a:pt x="72" y="102"/>
                    </a:cubicBezTo>
                    <a:cubicBezTo>
                      <a:pt x="87" y="97"/>
                      <a:pt x="106" y="86"/>
                      <a:pt x="115" y="78"/>
                    </a:cubicBezTo>
                    <a:cubicBezTo>
                      <a:pt x="119" y="80"/>
                      <a:pt x="122" y="81"/>
                      <a:pt x="127" y="81"/>
                    </a:cubicBezTo>
                    <a:cubicBezTo>
                      <a:pt x="142" y="81"/>
                      <a:pt x="130" y="61"/>
                      <a:pt x="144" y="59"/>
                    </a:cubicBezTo>
                    <a:cubicBezTo>
                      <a:pt x="162" y="57"/>
                      <a:pt x="169" y="52"/>
                      <a:pt x="185" y="52"/>
                    </a:cubicBezTo>
                    <a:cubicBezTo>
                      <a:pt x="198" y="49"/>
                      <a:pt x="206" y="42"/>
                      <a:pt x="218" y="42"/>
                    </a:cubicBezTo>
                    <a:cubicBezTo>
                      <a:pt x="226" y="42"/>
                      <a:pt x="229" y="56"/>
                      <a:pt x="237" y="56"/>
                    </a:cubicBezTo>
                    <a:cubicBezTo>
                      <a:pt x="237" y="52"/>
                      <a:pt x="235" y="50"/>
                      <a:pt x="235" y="47"/>
                    </a:cubicBezTo>
                    <a:cubicBezTo>
                      <a:pt x="239" y="42"/>
                      <a:pt x="239" y="42"/>
                      <a:pt x="239" y="42"/>
                    </a:cubicBezTo>
                    <a:cubicBezTo>
                      <a:pt x="244" y="51"/>
                      <a:pt x="252" y="50"/>
                      <a:pt x="260" y="53"/>
                    </a:cubicBezTo>
                    <a:cubicBezTo>
                      <a:pt x="262" y="53"/>
                      <a:pt x="267" y="53"/>
                      <a:pt x="267" y="53"/>
                    </a:cubicBezTo>
                    <a:cubicBezTo>
                      <a:pt x="266" y="50"/>
                      <a:pt x="263" y="47"/>
                      <a:pt x="263" y="44"/>
                    </a:cubicBezTo>
                    <a:cubicBezTo>
                      <a:pt x="263" y="38"/>
                      <a:pt x="270" y="38"/>
                      <a:pt x="274" y="38"/>
                    </a:cubicBezTo>
                    <a:cubicBezTo>
                      <a:pt x="293" y="38"/>
                      <a:pt x="303" y="48"/>
                      <a:pt x="314" y="53"/>
                    </a:cubicBezTo>
                    <a:cubicBezTo>
                      <a:pt x="334" y="53"/>
                      <a:pt x="334" y="53"/>
                      <a:pt x="334" y="53"/>
                    </a:cubicBezTo>
                    <a:cubicBezTo>
                      <a:pt x="327" y="50"/>
                      <a:pt x="309" y="44"/>
                      <a:pt x="309" y="36"/>
                    </a:cubicBezTo>
                    <a:cubicBezTo>
                      <a:pt x="309" y="29"/>
                      <a:pt x="322" y="31"/>
                      <a:pt x="326" y="30"/>
                    </a:cubicBezTo>
                    <a:cubicBezTo>
                      <a:pt x="323" y="27"/>
                      <a:pt x="320" y="27"/>
                      <a:pt x="318" y="24"/>
                    </a:cubicBezTo>
                    <a:cubicBezTo>
                      <a:pt x="330" y="18"/>
                      <a:pt x="341" y="15"/>
                      <a:pt x="355" y="15"/>
                    </a:cubicBezTo>
                    <a:cubicBezTo>
                      <a:pt x="366" y="15"/>
                      <a:pt x="373" y="15"/>
                      <a:pt x="382" y="18"/>
                    </a:cubicBezTo>
                    <a:cubicBezTo>
                      <a:pt x="391" y="18"/>
                      <a:pt x="391" y="18"/>
                      <a:pt x="391" y="18"/>
                    </a:cubicBezTo>
                    <a:cubicBezTo>
                      <a:pt x="391" y="13"/>
                      <a:pt x="391" y="13"/>
                      <a:pt x="391" y="13"/>
                    </a:cubicBezTo>
                    <a:cubicBezTo>
                      <a:pt x="398" y="12"/>
                      <a:pt x="402" y="13"/>
                      <a:pt x="409" y="13"/>
                    </a:cubicBezTo>
                    <a:cubicBezTo>
                      <a:pt x="430" y="13"/>
                      <a:pt x="447" y="0"/>
                      <a:pt x="470" y="0"/>
                    </a:cubicBezTo>
                    <a:cubicBezTo>
                      <a:pt x="495" y="0"/>
                      <a:pt x="512" y="0"/>
                      <a:pt x="534" y="0"/>
                    </a:cubicBezTo>
                    <a:cubicBezTo>
                      <a:pt x="560" y="0"/>
                      <a:pt x="579" y="17"/>
                      <a:pt x="600" y="26"/>
                    </a:cubicBezTo>
                    <a:cubicBezTo>
                      <a:pt x="612" y="31"/>
                      <a:pt x="627" y="28"/>
                      <a:pt x="638" y="30"/>
                    </a:cubicBezTo>
                    <a:cubicBezTo>
                      <a:pt x="636" y="46"/>
                      <a:pt x="606" y="44"/>
                      <a:pt x="594" y="48"/>
                    </a:cubicBezTo>
                    <a:cubicBezTo>
                      <a:pt x="497" y="53"/>
                      <a:pt x="497" y="53"/>
                      <a:pt x="497" y="53"/>
                    </a:cubicBezTo>
                    <a:cubicBezTo>
                      <a:pt x="505" y="59"/>
                      <a:pt x="579" y="50"/>
                      <a:pt x="587" y="53"/>
                    </a:cubicBezTo>
                    <a:cubicBezTo>
                      <a:pt x="586" y="57"/>
                      <a:pt x="567" y="75"/>
                      <a:pt x="570" y="75"/>
                    </a:cubicBezTo>
                    <a:cubicBezTo>
                      <a:pt x="581" y="75"/>
                      <a:pt x="607" y="50"/>
                      <a:pt x="622" y="50"/>
                    </a:cubicBezTo>
                    <a:cubicBezTo>
                      <a:pt x="630" y="50"/>
                      <a:pt x="633" y="57"/>
                      <a:pt x="633" y="64"/>
                    </a:cubicBezTo>
                    <a:cubicBezTo>
                      <a:pt x="633" y="67"/>
                      <a:pt x="605" y="97"/>
                      <a:pt x="603" y="102"/>
                    </a:cubicBezTo>
                    <a:cubicBezTo>
                      <a:pt x="615" y="99"/>
                      <a:pt x="637" y="70"/>
                      <a:pt x="644" y="64"/>
                    </a:cubicBezTo>
                    <a:cubicBezTo>
                      <a:pt x="655" y="64"/>
                      <a:pt x="674" y="64"/>
                      <a:pt x="674" y="64"/>
                    </a:cubicBezTo>
                    <a:cubicBezTo>
                      <a:pt x="674" y="64"/>
                      <a:pt x="682" y="66"/>
                      <a:pt x="684" y="66"/>
                    </a:cubicBezTo>
                    <a:cubicBezTo>
                      <a:pt x="692" y="63"/>
                      <a:pt x="693" y="60"/>
                      <a:pt x="700" y="57"/>
                    </a:cubicBezTo>
                    <a:cubicBezTo>
                      <a:pt x="721" y="57"/>
                      <a:pt x="721" y="57"/>
                      <a:pt x="721" y="57"/>
                    </a:cubicBezTo>
                    <a:cubicBezTo>
                      <a:pt x="723" y="52"/>
                      <a:pt x="726" y="51"/>
                      <a:pt x="730" y="51"/>
                    </a:cubicBezTo>
                    <a:cubicBezTo>
                      <a:pt x="736" y="51"/>
                      <a:pt x="756" y="61"/>
                      <a:pt x="756" y="67"/>
                    </a:cubicBezTo>
                    <a:cubicBezTo>
                      <a:pt x="756" y="72"/>
                      <a:pt x="748" y="76"/>
                      <a:pt x="745" y="77"/>
                    </a:cubicBezTo>
                    <a:cubicBezTo>
                      <a:pt x="731" y="82"/>
                      <a:pt x="722" y="94"/>
                      <a:pt x="702" y="94"/>
                    </a:cubicBezTo>
                    <a:cubicBezTo>
                      <a:pt x="707" y="97"/>
                      <a:pt x="708" y="97"/>
                      <a:pt x="711" y="94"/>
                    </a:cubicBezTo>
                    <a:cubicBezTo>
                      <a:pt x="711" y="107"/>
                      <a:pt x="699" y="107"/>
                      <a:pt x="691" y="109"/>
                    </a:cubicBezTo>
                    <a:cubicBezTo>
                      <a:pt x="694" y="115"/>
                      <a:pt x="691" y="110"/>
                      <a:pt x="691" y="114"/>
                    </a:cubicBezTo>
                    <a:cubicBezTo>
                      <a:pt x="691" y="121"/>
                      <a:pt x="680" y="123"/>
                      <a:pt x="671" y="125"/>
                    </a:cubicBezTo>
                    <a:cubicBezTo>
                      <a:pt x="672" y="130"/>
                      <a:pt x="671" y="130"/>
                      <a:pt x="671" y="132"/>
                    </a:cubicBezTo>
                    <a:cubicBezTo>
                      <a:pt x="671" y="141"/>
                      <a:pt x="662" y="144"/>
                      <a:pt x="654" y="150"/>
                    </a:cubicBezTo>
                    <a:cubicBezTo>
                      <a:pt x="648" y="154"/>
                      <a:pt x="649" y="165"/>
                      <a:pt x="646" y="169"/>
                    </a:cubicBezTo>
                    <a:cubicBezTo>
                      <a:pt x="651" y="172"/>
                      <a:pt x="655" y="169"/>
                      <a:pt x="659" y="169"/>
                    </a:cubicBezTo>
                    <a:cubicBezTo>
                      <a:pt x="667" y="169"/>
                      <a:pt x="673" y="174"/>
                      <a:pt x="677" y="178"/>
                    </a:cubicBezTo>
                    <a:cubicBezTo>
                      <a:pt x="675" y="179"/>
                      <a:pt x="672" y="180"/>
                      <a:pt x="669" y="180"/>
                    </a:cubicBezTo>
                    <a:cubicBezTo>
                      <a:pt x="671" y="187"/>
                      <a:pt x="688" y="185"/>
                      <a:pt x="688" y="196"/>
                    </a:cubicBezTo>
                    <a:cubicBezTo>
                      <a:pt x="688" y="206"/>
                      <a:pt x="665" y="202"/>
                      <a:pt x="657" y="202"/>
                    </a:cubicBezTo>
                    <a:cubicBezTo>
                      <a:pt x="652" y="202"/>
                      <a:pt x="648" y="206"/>
                      <a:pt x="648" y="209"/>
                    </a:cubicBezTo>
                    <a:cubicBezTo>
                      <a:pt x="648" y="217"/>
                      <a:pt x="656" y="217"/>
                      <a:pt x="663" y="217"/>
                    </a:cubicBezTo>
                    <a:cubicBezTo>
                      <a:pt x="663" y="226"/>
                      <a:pt x="669" y="229"/>
                      <a:pt x="669" y="236"/>
                    </a:cubicBezTo>
                    <a:cubicBezTo>
                      <a:pt x="669" y="239"/>
                      <a:pt x="667" y="243"/>
                      <a:pt x="669" y="245"/>
                    </a:cubicBezTo>
                    <a:cubicBezTo>
                      <a:pt x="662" y="245"/>
                      <a:pt x="655" y="245"/>
                      <a:pt x="655" y="251"/>
                    </a:cubicBezTo>
                    <a:cubicBezTo>
                      <a:pt x="655" y="258"/>
                      <a:pt x="667" y="258"/>
                      <a:pt x="673" y="260"/>
                    </a:cubicBezTo>
                    <a:cubicBezTo>
                      <a:pt x="670" y="267"/>
                      <a:pt x="661" y="271"/>
                      <a:pt x="653" y="272"/>
                    </a:cubicBezTo>
                    <a:cubicBezTo>
                      <a:pt x="653" y="275"/>
                      <a:pt x="655" y="277"/>
                      <a:pt x="657" y="278"/>
                    </a:cubicBezTo>
                    <a:cubicBezTo>
                      <a:pt x="654" y="292"/>
                      <a:pt x="637" y="286"/>
                      <a:pt x="633" y="295"/>
                    </a:cubicBezTo>
                    <a:cubicBezTo>
                      <a:pt x="628" y="292"/>
                      <a:pt x="623" y="290"/>
                      <a:pt x="620" y="285"/>
                    </a:cubicBezTo>
                    <a:cubicBezTo>
                      <a:pt x="613" y="285"/>
                      <a:pt x="613" y="285"/>
                      <a:pt x="613" y="285"/>
                    </a:cubicBezTo>
                    <a:cubicBezTo>
                      <a:pt x="618" y="297"/>
                      <a:pt x="637" y="293"/>
                      <a:pt x="637" y="305"/>
                    </a:cubicBezTo>
                    <a:cubicBezTo>
                      <a:pt x="637" y="310"/>
                      <a:pt x="636" y="317"/>
                      <a:pt x="631" y="317"/>
                    </a:cubicBezTo>
                    <a:cubicBezTo>
                      <a:pt x="623" y="317"/>
                      <a:pt x="609" y="306"/>
                      <a:pt x="607" y="297"/>
                    </a:cubicBezTo>
                    <a:cubicBezTo>
                      <a:pt x="603" y="298"/>
                      <a:pt x="602" y="297"/>
                      <a:pt x="601" y="297"/>
                    </a:cubicBezTo>
                    <a:cubicBezTo>
                      <a:pt x="601" y="304"/>
                      <a:pt x="601" y="304"/>
                      <a:pt x="601" y="304"/>
                    </a:cubicBezTo>
                    <a:cubicBezTo>
                      <a:pt x="617" y="320"/>
                      <a:pt x="645" y="327"/>
                      <a:pt x="645" y="352"/>
                    </a:cubicBezTo>
                    <a:cubicBezTo>
                      <a:pt x="645" y="357"/>
                      <a:pt x="638" y="358"/>
                      <a:pt x="633" y="358"/>
                    </a:cubicBezTo>
                    <a:cubicBezTo>
                      <a:pt x="612" y="358"/>
                      <a:pt x="617" y="336"/>
                      <a:pt x="599" y="336"/>
                    </a:cubicBezTo>
                    <a:cubicBezTo>
                      <a:pt x="596" y="336"/>
                      <a:pt x="594" y="337"/>
                      <a:pt x="592" y="336"/>
                    </a:cubicBezTo>
                    <a:cubicBezTo>
                      <a:pt x="592" y="342"/>
                      <a:pt x="596" y="343"/>
                      <a:pt x="596" y="347"/>
                    </a:cubicBezTo>
                    <a:cubicBezTo>
                      <a:pt x="596" y="351"/>
                      <a:pt x="589" y="352"/>
                      <a:pt x="587" y="352"/>
                    </a:cubicBezTo>
                    <a:cubicBezTo>
                      <a:pt x="587" y="366"/>
                      <a:pt x="626" y="364"/>
                      <a:pt x="635" y="367"/>
                    </a:cubicBezTo>
                    <a:cubicBezTo>
                      <a:pt x="629" y="372"/>
                      <a:pt x="624" y="373"/>
                      <a:pt x="616" y="375"/>
                    </a:cubicBezTo>
                    <a:cubicBezTo>
                      <a:pt x="602" y="380"/>
                      <a:pt x="597" y="393"/>
                      <a:pt x="584" y="397"/>
                    </a:cubicBezTo>
                    <a:cubicBezTo>
                      <a:pt x="569" y="402"/>
                      <a:pt x="556" y="400"/>
                      <a:pt x="539" y="408"/>
                    </a:cubicBezTo>
                    <a:cubicBezTo>
                      <a:pt x="518" y="408"/>
                      <a:pt x="518" y="408"/>
                      <a:pt x="518" y="408"/>
                    </a:cubicBezTo>
                    <a:cubicBezTo>
                      <a:pt x="514" y="410"/>
                      <a:pt x="510" y="412"/>
                      <a:pt x="510" y="415"/>
                    </a:cubicBezTo>
                    <a:cubicBezTo>
                      <a:pt x="498" y="423"/>
                      <a:pt x="498" y="423"/>
                      <a:pt x="498" y="423"/>
                    </a:cubicBezTo>
                    <a:cubicBezTo>
                      <a:pt x="490" y="430"/>
                      <a:pt x="490" y="438"/>
                      <a:pt x="483" y="445"/>
                    </a:cubicBezTo>
                    <a:cubicBezTo>
                      <a:pt x="474" y="454"/>
                      <a:pt x="459" y="452"/>
                      <a:pt x="450" y="458"/>
                    </a:cubicBezTo>
                    <a:cubicBezTo>
                      <a:pt x="443" y="458"/>
                      <a:pt x="443" y="458"/>
                      <a:pt x="443" y="458"/>
                    </a:cubicBezTo>
                    <a:cubicBezTo>
                      <a:pt x="443" y="449"/>
                      <a:pt x="443" y="449"/>
                      <a:pt x="443" y="449"/>
                    </a:cubicBezTo>
                    <a:cubicBezTo>
                      <a:pt x="437" y="452"/>
                      <a:pt x="438" y="457"/>
                      <a:pt x="435" y="460"/>
                    </a:cubicBezTo>
                    <a:cubicBezTo>
                      <a:pt x="425" y="470"/>
                      <a:pt x="401" y="466"/>
                      <a:pt x="401" y="480"/>
                    </a:cubicBezTo>
                    <a:cubicBezTo>
                      <a:pt x="401" y="482"/>
                      <a:pt x="402" y="483"/>
                      <a:pt x="402" y="485"/>
                    </a:cubicBezTo>
                    <a:cubicBezTo>
                      <a:pt x="401" y="486"/>
                      <a:pt x="399" y="488"/>
                      <a:pt x="399" y="490"/>
                    </a:cubicBezTo>
                    <a:cubicBezTo>
                      <a:pt x="399" y="493"/>
                      <a:pt x="405" y="495"/>
                      <a:pt x="405" y="500"/>
                    </a:cubicBezTo>
                    <a:cubicBezTo>
                      <a:pt x="405" y="515"/>
                      <a:pt x="384" y="510"/>
                      <a:pt x="384" y="523"/>
                    </a:cubicBezTo>
                    <a:cubicBezTo>
                      <a:pt x="384" y="531"/>
                      <a:pt x="383" y="543"/>
                      <a:pt x="384" y="547"/>
                    </a:cubicBezTo>
                    <a:cubicBezTo>
                      <a:pt x="374" y="552"/>
                      <a:pt x="379" y="575"/>
                      <a:pt x="367" y="575"/>
                    </a:cubicBezTo>
                    <a:cubicBezTo>
                      <a:pt x="364" y="575"/>
                      <a:pt x="363" y="573"/>
                      <a:pt x="362" y="571"/>
                    </a:cubicBezTo>
                    <a:cubicBezTo>
                      <a:pt x="356" y="571"/>
                      <a:pt x="356" y="574"/>
                      <a:pt x="353" y="574"/>
                    </a:cubicBezTo>
                    <a:cubicBezTo>
                      <a:pt x="342" y="574"/>
                      <a:pt x="343" y="554"/>
                      <a:pt x="332" y="554"/>
                    </a:cubicBezTo>
                    <a:cubicBezTo>
                      <a:pt x="326" y="554"/>
                      <a:pt x="319" y="559"/>
                      <a:pt x="313" y="560"/>
                    </a:cubicBezTo>
                    <a:cubicBezTo>
                      <a:pt x="310" y="550"/>
                      <a:pt x="306" y="553"/>
                      <a:pt x="299" y="547"/>
                    </a:cubicBezTo>
                    <a:cubicBezTo>
                      <a:pt x="296" y="546"/>
                      <a:pt x="297" y="539"/>
                      <a:pt x="296" y="539"/>
                    </a:cubicBezTo>
                    <a:cubicBezTo>
                      <a:pt x="287" y="531"/>
                      <a:pt x="270" y="512"/>
                      <a:pt x="270" y="499"/>
                    </a:cubicBezTo>
                    <a:cubicBezTo>
                      <a:pt x="270" y="493"/>
                      <a:pt x="274" y="494"/>
                      <a:pt x="277" y="490"/>
                    </a:cubicBezTo>
                    <a:cubicBezTo>
                      <a:pt x="270" y="482"/>
                      <a:pt x="268" y="493"/>
                      <a:pt x="260" y="489"/>
                    </a:cubicBezTo>
                    <a:cubicBezTo>
                      <a:pt x="259" y="487"/>
                      <a:pt x="257" y="479"/>
                      <a:pt x="256" y="475"/>
                    </a:cubicBezTo>
                    <a:cubicBezTo>
                      <a:pt x="253" y="466"/>
                      <a:pt x="241" y="461"/>
                      <a:pt x="241" y="449"/>
                    </a:cubicBezTo>
                    <a:cubicBezTo>
                      <a:pt x="241" y="445"/>
                      <a:pt x="244" y="443"/>
                      <a:pt x="246" y="438"/>
                    </a:cubicBezTo>
                    <a:cubicBezTo>
                      <a:pt x="243" y="437"/>
                      <a:pt x="240" y="436"/>
                      <a:pt x="237" y="438"/>
                    </a:cubicBezTo>
                    <a:cubicBezTo>
                      <a:pt x="237" y="428"/>
                      <a:pt x="237" y="428"/>
                      <a:pt x="237" y="428"/>
                    </a:cubicBezTo>
                    <a:cubicBezTo>
                      <a:pt x="243" y="420"/>
                      <a:pt x="246" y="411"/>
                      <a:pt x="255" y="404"/>
                    </a:cubicBezTo>
                    <a:lnTo>
                      <a:pt x="255" y="403"/>
                    </a:lnTo>
                    <a:close/>
                  </a:path>
                </a:pathLst>
              </a:custGeom>
              <a:grpFill/>
              <a:ln w="9525">
                <a:noFill/>
                <a:round/>
              </a:ln>
            </p:spPr>
            <p:txBody>
              <a:bodyPr vert="horz" wrap="square" lIns="121920" tIns="60960" rIns="121920" bIns="60960" numCol="1" anchor="t" anchorCtr="0" compatLnSpc="1"/>
              <a:lstStyle/>
              <a:p>
                <a:endParaRPr lang="en-US" sz="3555"/>
              </a:p>
            </p:txBody>
          </p:sp>
          <p:sp>
            <p:nvSpPr>
              <p:cNvPr id="254" name="Freeform 89"/>
              <p:cNvSpPr/>
              <p:nvPr/>
            </p:nvSpPr>
            <p:spPr bwMode="auto">
              <a:xfrm>
                <a:off x="3470275" y="1443038"/>
                <a:ext cx="47625" cy="31750"/>
              </a:xfrm>
              <a:custGeom>
                <a:avLst/>
                <a:gdLst/>
                <a:ahLst/>
                <a:cxnLst>
                  <a:cxn ang="0">
                    <a:pos x="9" y="24"/>
                  </a:cxn>
                  <a:cxn ang="0">
                    <a:pos x="0" y="9"/>
                  </a:cxn>
                  <a:cxn ang="0">
                    <a:pos x="10" y="0"/>
                  </a:cxn>
                  <a:cxn ang="0">
                    <a:pos x="36" y="16"/>
                  </a:cxn>
                  <a:cxn ang="0">
                    <a:pos x="19" y="24"/>
                  </a:cxn>
                  <a:cxn ang="0">
                    <a:pos x="9" y="24"/>
                  </a:cxn>
                </a:cxnLst>
                <a:rect l="0" t="0" r="r" b="b"/>
                <a:pathLst>
                  <a:path w="36" h="24">
                    <a:moveTo>
                      <a:pt x="9" y="24"/>
                    </a:moveTo>
                    <a:cubicBezTo>
                      <a:pt x="5" y="24"/>
                      <a:pt x="0" y="14"/>
                      <a:pt x="0" y="9"/>
                    </a:cubicBezTo>
                    <a:cubicBezTo>
                      <a:pt x="0" y="2"/>
                      <a:pt x="6" y="0"/>
                      <a:pt x="10" y="0"/>
                    </a:cubicBezTo>
                    <a:cubicBezTo>
                      <a:pt x="21" y="0"/>
                      <a:pt x="25" y="12"/>
                      <a:pt x="36" y="16"/>
                    </a:cubicBezTo>
                    <a:cubicBezTo>
                      <a:pt x="35" y="23"/>
                      <a:pt x="26" y="24"/>
                      <a:pt x="19" y="24"/>
                    </a:cubicBezTo>
                    <a:lnTo>
                      <a:pt x="9" y="24"/>
                    </a:lnTo>
                    <a:close/>
                  </a:path>
                </a:pathLst>
              </a:custGeom>
              <a:grpFill/>
              <a:ln w="9525">
                <a:noFill/>
                <a:round/>
              </a:ln>
            </p:spPr>
            <p:txBody>
              <a:bodyPr vert="horz" wrap="square" lIns="121920" tIns="60960" rIns="121920" bIns="60960" numCol="1" anchor="t" anchorCtr="0" compatLnSpc="1"/>
              <a:lstStyle/>
              <a:p>
                <a:endParaRPr lang="en-US" sz="3555"/>
              </a:p>
            </p:txBody>
          </p:sp>
          <p:sp>
            <p:nvSpPr>
              <p:cNvPr id="255" name="Freeform 90"/>
              <p:cNvSpPr/>
              <p:nvPr/>
            </p:nvSpPr>
            <p:spPr bwMode="auto">
              <a:xfrm>
                <a:off x="4070350" y="1277938"/>
                <a:ext cx="26988" cy="15875"/>
              </a:xfrm>
              <a:custGeom>
                <a:avLst/>
                <a:gdLst/>
                <a:ahLst/>
                <a:cxnLst>
                  <a:cxn ang="0">
                    <a:pos x="6" y="12"/>
                  </a:cxn>
                  <a:cxn ang="0">
                    <a:pos x="0" y="5"/>
                  </a:cxn>
                  <a:cxn ang="0">
                    <a:pos x="4" y="0"/>
                  </a:cxn>
                  <a:cxn ang="0">
                    <a:pos x="12" y="0"/>
                  </a:cxn>
                  <a:cxn ang="0">
                    <a:pos x="12" y="5"/>
                  </a:cxn>
                  <a:cxn ang="0">
                    <a:pos x="20" y="5"/>
                  </a:cxn>
                  <a:cxn ang="0">
                    <a:pos x="6" y="12"/>
                  </a:cxn>
                </a:cxnLst>
                <a:rect l="0" t="0" r="r" b="b"/>
                <a:pathLst>
                  <a:path w="20" h="12">
                    <a:moveTo>
                      <a:pt x="6" y="12"/>
                    </a:moveTo>
                    <a:cubicBezTo>
                      <a:pt x="2" y="12"/>
                      <a:pt x="0" y="8"/>
                      <a:pt x="0" y="5"/>
                    </a:cubicBezTo>
                    <a:cubicBezTo>
                      <a:pt x="0" y="3"/>
                      <a:pt x="3" y="1"/>
                      <a:pt x="4" y="0"/>
                    </a:cubicBezTo>
                    <a:cubicBezTo>
                      <a:pt x="12" y="0"/>
                      <a:pt x="12" y="0"/>
                      <a:pt x="12" y="0"/>
                    </a:cubicBezTo>
                    <a:cubicBezTo>
                      <a:pt x="12" y="3"/>
                      <a:pt x="12" y="4"/>
                      <a:pt x="12" y="5"/>
                    </a:cubicBezTo>
                    <a:cubicBezTo>
                      <a:pt x="20" y="5"/>
                      <a:pt x="20" y="5"/>
                      <a:pt x="20" y="5"/>
                    </a:cubicBezTo>
                    <a:cubicBezTo>
                      <a:pt x="17" y="7"/>
                      <a:pt x="10" y="12"/>
                      <a:pt x="6" y="12"/>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56" name="Freeform 91"/>
              <p:cNvSpPr/>
              <p:nvPr/>
            </p:nvSpPr>
            <p:spPr bwMode="auto">
              <a:xfrm>
                <a:off x="3397250" y="1928813"/>
                <a:ext cx="109538" cy="106363"/>
              </a:xfrm>
              <a:custGeom>
                <a:avLst/>
                <a:gdLst/>
                <a:ahLst/>
                <a:cxnLst>
                  <a:cxn ang="0">
                    <a:pos x="4" y="67"/>
                  </a:cxn>
                  <a:cxn ang="0">
                    <a:pos x="0" y="62"/>
                  </a:cxn>
                  <a:cxn ang="0">
                    <a:pos x="8" y="54"/>
                  </a:cxn>
                  <a:cxn ang="0">
                    <a:pos x="8" y="51"/>
                  </a:cxn>
                  <a:cxn ang="0">
                    <a:pos x="4" y="49"/>
                  </a:cxn>
                  <a:cxn ang="0">
                    <a:pos x="28" y="13"/>
                  </a:cxn>
                  <a:cxn ang="0">
                    <a:pos x="41" y="0"/>
                  </a:cxn>
                  <a:cxn ang="0">
                    <a:pos x="44" y="4"/>
                  </a:cxn>
                  <a:cxn ang="0">
                    <a:pos x="32" y="27"/>
                  </a:cxn>
                  <a:cxn ang="0">
                    <a:pos x="32" y="31"/>
                  </a:cxn>
                  <a:cxn ang="0">
                    <a:pos x="39" y="27"/>
                  </a:cxn>
                  <a:cxn ang="0">
                    <a:pos x="46" y="29"/>
                  </a:cxn>
                  <a:cxn ang="0">
                    <a:pos x="44" y="32"/>
                  </a:cxn>
                  <a:cxn ang="0">
                    <a:pos x="44" y="36"/>
                  </a:cxn>
                  <a:cxn ang="0">
                    <a:pos x="52" y="36"/>
                  </a:cxn>
                  <a:cxn ang="0">
                    <a:pos x="52" y="38"/>
                  </a:cxn>
                  <a:cxn ang="0">
                    <a:pos x="57" y="36"/>
                  </a:cxn>
                  <a:cxn ang="0">
                    <a:pos x="70" y="36"/>
                  </a:cxn>
                  <a:cxn ang="0">
                    <a:pos x="69" y="51"/>
                  </a:cxn>
                  <a:cxn ang="0">
                    <a:pos x="74" y="49"/>
                  </a:cxn>
                  <a:cxn ang="0">
                    <a:pos x="70" y="56"/>
                  </a:cxn>
                  <a:cxn ang="0">
                    <a:pos x="73" y="63"/>
                  </a:cxn>
                  <a:cxn ang="0">
                    <a:pos x="79" y="60"/>
                  </a:cxn>
                  <a:cxn ang="0">
                    <a:pos x="82" y="70"/>
                  </a:cxn>
                  <a:cxn ang="0">
                    <a:pos x="75" y="80"/>
                  </a:cxn>
                  <a:cxn ang="0">
                    <a:pos x="71" y="75"/>
                  </a:cxn>
                  <a:cxn ang="0">
                    <a:pos x="67" y="74"/>
                  </a:cxn>
                  <a:cxn ang="0">
                    <a:pos x="63" y="62"/>
                  </a:cxn>
                  <a:cxn ang="0">
                    <a:pos x="50" y="74"/>
                  </a:cxn>
                  <a:cxn ang="0">
                    <a:pos x="47" y="74"/>
                  </a:cxn>
                  <a:cxn ang="0">
                    <a:pos x="52" y="67"/>
                  </a:cxn>
                  <a:cxn ang="0">
                    <a:pos x="40" y="65"/>
                  </a:cxn>
                  <a:cxn ang="0">
                    <a:pos x="31" y="67"/>
                  </a:cxn>
                  <a:cxn ang="0">
                    <a:pos x="18" y="64"/>
                  </a:cxn>
                  <a:cxn ang="0">
                    <a:pos x="4" y="67"/>
                  </a:cxn>
                </a:cxnLst>
                <a:rect l="0" t="0" r="r" b="b"/>
                <a:pathLst>
                  <a:path w="82" h="80">
                    <a:moveTo>
                      <a:pt x="4" y="67"/>
                    </a:moveTo>
                    <a:cubicBezTo>
                      <a:pt x="2" y="67"/>
                      <a:pt x="0" y="64"/>
                      <a:pt x="0" y="62"/>
                    </a:cubicBezTo>
                    <a:cubicBezTo>
                      <a:pt x="0" y="61"/>
                      <a:pt x="8" y="55"/>
                      <a:pt x="8" y="54"/>
                    </a:cubicBezTo>
                    <a:cubicBezTo>
                      <a:pt x="8" y="51"/>
                      <a:pt x="8" y="51"/>
                      <a:pt x="8" y="51"/>
                    </a:cubicBezTo>
                    <a:cubicBezTo>
                      <a:pt x="6" y="51"/>
                      <a:pt x="5" y="51"/>
                      <a:pt x="4" y="49"/>
                    </a:cubicBezTo>
                    <a:cubicBezTo>
                      <a:pt x="17" y="43"/>
                      <a:pt x="21" y="23"/>
                      <a:pt x="28" y="13"/>
                    </a:cubicBezTo>
                    <a:cubicBezTo>
                      <a:pt x="32" y="7"/>
                      <a:pt x="34" y="0"/>
                      <a:pt x="41" y="0"/>
                    </a:cubicBezTo>
                    <a:cubicBezTo>
                      <a:pt x="43" y="0"/>
                      <a:pt x="44" y="3"/>
                      <a:pt x="44" y="4"/>
                    </a:cubicBezTo>
                    <a:cubicBezTo>
                      <a:pt x="44" y="14"/>
                      <a:pt x="35" y="19"/>
                      <a:pt x="32" y="27"/>
                    </a:cubicBezTo>
                    <a:cubicBezTo>
                      <a:pt x="32" y="31"/>
                      <a:pt x="32" y="31"/>
                      <a:pt x="32" y="31"/>
                    </a:cubicBezTo>
                    <a:cubicBezTo>
                      <a:pt x="36" y="30"/>
                      <a:pt x="36" y="27"/>
                      <a:pt x="39" y="27"/>
                    </a:cubicBezTo>
                    <a:cubicBezTo>
                      <a:pt x="42" y="27"/>
                      <a:pt x="44" y="28"/>
                      <a:pt x="46" y="29"/>
                    </a:cubicBezTo>
                    <a:cubicBezTo>
                      <a:pt x="44" y="32"/>
                      <a:pt x="44" y="32"/>
                      <a:pt x="44" y="32"/>
                    </a:cubicBezTo>
                    <a:cubicBezTo>
                      <a:pt x="44" y="36"/>
                      <a:pt x="44" y="36"/>
                      <a:pt x="44" y="36"/>
                    </a:cubicBezTo>
                    <a:cubicBezTo>
                      <a:pt x="52" y="36"/>
                      <a:pt x="52" y="36"/>
                      <a:pt x="52" y="36"/>
                    </a:cubicBezTo>
                    <a:cubicBezTo>
                      <a:pt x="52" y="36"/>
                      <a:pt x="52" y="38"/>
                      <a:pt x="52" y="38"/>
                    </a:cubicBezTo>
                    <a:cubicBezTo>
                      <a:pt x="57" y="36"/>
                      <a:pt x="57" y="36"/>
                      <a:pt x="57" y="36"/>
                    </a:cubicBezTo>
                    <a:cubicBezTo>
                      <a:pt x="62" y="37"/>
                      <a:pt x="68" y="37"/>
                      <a:pt x="70" y="36"/>
                    </a:cubicBezTo>
                    <a:cubicBezTo>
                      <a:pt x="70" y="40"/>
                      <a:pt x="69" y="44"/>
                      <a:pt x="69" y="51"/>
                    </a:cubicBezTo>
                    <a:cubicBezTo>
                      <a:pt x="70" y="50"/>
                      <a:pt x="73" y="49"/>
                      <a:pt x="74" y="49"/>
                    </a:cubicBezTo>
                    <a:cubicBezTo>
                      <a:pt x="74" y="53"/>
                      <a:pt x="70" y="54"/>
                      <a:pt x="70" y="56"/>
                    </a:cubicBezTo>
                    <a:cubicBezTo>
                      <a:pt x="70" y="58"/>
                      <a:pt x="73" y="60"/>
                      <a:pt x="73" y="63"/>
                    </a:cubicBezTo>
                    <a:cubicBezTo>
                      <a:pt x="77" y="63"/>
                      <a:pt x="76" y="62"/>
                      <a:pt x="79" y="60"/>
                    </a:cubicBezTo>
                    <a:cubicBezTo>
                      <a:pt x="79" y="66"/>
                      <a:pt x="82" y="65"/>
                      <a:pt x="82" y="70"/>
                    </a:cubicBezTo>
                    <a:cubicBezTo>
                      <a:pt x="82" y="75"/>
                      <a:pt x="79" y="80"/>
                      <a:pt x="75" y="80"/>
                    </a:cubicBezTo>
                    <a:cubicBezTo>
                      <a:pt x="72" y="80"/>
                      <a:pt x="71" y="77"/>
                      <a:pt x="71" y="75"/>
                    </a:cubicBezTo>
                    <a:cubicBezTo>
                      <a:pt x="69" y="75"/>
                      <a:pt x="69" y="74"/>
                      <a:pt x="67" y="74"/>
                    </a:cubicBezTo>
                    <a:cubicBezTo>
                      <a:pt x="64" y="74"/>
                      <a:pt x="66" y="66"/>
                      <a:pt x="63" y="62"/>
                    </a:cubicBezTo>
                    <a:cubicBezTo>
                      <a:pt x="59" y="67"/>
                      <a:pt x="55" y="74"/>
                      <a:pt x="50" y="74"/>
                    </a:cubicBezTo>
                    <a:cubicBezTo>
                      <a:pt x="49" y="74"/>
                      <a:pt x="47" y="75"/>
                      <a:pt x="47" y="74"/>
                    </a:cubicBezTo>
                    <a:cubicBezTo>
                      <a:pt x="47" y="70"/>
                      <a:pt x="51" y="70"/>
                      <a:pt x="52" y="67"/>
                    </a:cubicBezTo>
                    <a:cubicBezTo>
                      <a:pt x="48" y="67"/>
                      <a:pt x="42" y="70"/>
                      <a:pt x="40" y="65"/>
                    </a:cubicBezTo>
                    <a:cubicBezTo>
                      <a:pt x="37" y="66"/>
                      <a:pt x="34" y="67"/>
                      <a:pt x="31" y="67"/>
                    </a:cubicBezTo>
                    <a:cubicBezTo>
                      <a:pt x="25" y="67"/>
                      <a:pt x="23" y="64"/>
                      <a:pt x="18" y="64"/>
                    </a:cubicBezTo>
                    <a:cubicBezTo>
                      <a:pt x="11" y="64"/>
                      <a:pt x="9" y="67"/>
                      <a:pt x="4" y="67"/>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57" name="Freeform 92"/>
              <p:cNvSpPr/>
              <p:nvPr/>
            </p:nvSpPr>
            <p:spPr bwMode="auto">
              <a:xfrm>
                <a:off x="2427288" y="2314575"/>
                <a:ext cx="671513" cy="450850"/>
              </a:xfrm>
              <a:custGeom>
                <a:avLst/>
                <a:gdLst/>
                <a:ahLst/>
                <a:cxnLst>
                  <a:cxn ang="0">
                    <a:pos x="250" y="98"/>
                  </a:cxn>
                  <a:cxn ang="0">
                    <a:pos x="246" y="141"/>
                  </a:cxn>
                  <a:cxn ang="0">
                    <a:pos x="251" y="160"/>
                  </a:cxn>
                  <a:cxn ang="0">
                    <a:pos x="281" y="192"/>
                  </a:cxn>
                  <a:cxn ang="0">
                    <a:pos x="312" y="191"/>
                  </a:cxn>
                  <a:cxn ang="0">
                    <a:pos x="327" y="187"/>
                  </a:cxn>
                  <a:cxn ang="0">
                    <a:pos x="363" y="152"/>
                  </a:cxn>
                  <a:cxn ang="0">
                    <a:pos x="382" y="154"/>
                  </a:cxn>
                  <a:cxn ang="0">
                    <a:pos x="374" y="180"/>
                  </a:cxn>
                  <a:cxn ang="0">
                    <a:pos x="369" y="192"/>
                  </a:cxn>
                  <a:cxn ang="0">
                    <a:pos x="365" y="213"/>
                  </a:cxn>
                  <a:cxn ang="0">
                    <a:pos x="357" y="224"/>
                  </a:cxn>
                  <a:cxn ang="0">
                    <a:pos x="405" y="226"/>
                  </a:cxn>
                  <a:cxn ang="0">
                    <a:pos x="426" y="242"/>
                  </a:cxn>
                  <a:cxn ang="0">
                    <a:pos x="423" y="289"/>
                  </a:cxn>
                  <a:cxn ang="0">
                    <a:pos x="451" y="316"/>
                  </a:cxn>
                  <a:cxn ang="0">
                    <a:pos x="504" y="322"/>
                  </a:cxn>
                  <a:cxn ang="0">
                    <a:pos x="488" y="329"/>
                  </a:cxn>
                  <a:cxn ang="0">
                    <a:pos x="480" y="316"/>
                  </a:cxn>
                  <a:cxn ang="0">
                    <a:pos x="468" y="332"/>
                  </a:cxn>
                  <a:cxn ang="0">
                    <a:pos x="446" y="326"/>
                  </a:cxn>
                  <a:cxn ang="0">
                    <a:pos x="431" y="323"/>
                  </a:cxn>
                  <a:cxn ang="0">
                    <a:pos x="406" y="302"/>
                  </a:cxn>
                  <a:cxn ang="0">
                    <a:pos x="402" y="306"/>
                  </a:cxn>
                  <a:cxn ang="0">
                    <a:pos x="391" y="281"/>
                  </a:cxn>
                  <a:cxn ang="0">
                    <a:pos x="372" y="260"/>
                  </a:cxn>
                  <a:cxn ang="0">
                    <a:pos x="345" y="255"/>
                  </a:cxn>
                  <a:cxn ang="0">
                    <a:pos x="294" y="226"/>
                  </a:cxn>
                  <a:cxn ang="0">
                    <a:pos x="282" y="222"/>
                  </a:cxn>
                  <a:cxn ang="0">
                    <a:pos x="256" y="227"/>
                  </a:cxn>
                  <a:cxn ang="0">
                    <a:pos x="221" y="214"/>
                  </a:cxn>
                  <a:cxn ang="0">
                    <a:pos x="195" y="203"/>
                  </a:cxn>
                  <a:cxn ang="0">
                    <a:pos x="175" y="195"/>
                  </a:cxn>
                  <a:cxn ang="0">
                    <a:pos x="148" y="172"/>
                  </a:cxn>
                  <a:cxn ang="0">
                    <a:pos x="148" y="150"/>
                  </a:cxn>
                  <a:cxn ang="0">
                    <a:pos x="102" y="101"/>
                  </a:cxn>
                  <a:cxn ang="0">
                    <a:pos x="82" y="68"/>
                  </a:cxn>
                  <a:cxn ang="0">
                    <a:pos x="62" y="53"/>
                  </a:cxn>
                  <a:cxn ang="0">
                    <a:pos x="49" y="22"/>
                  </a:cxn>
                  <a:cxn ang="0">
                    <a:pos x="28" y="19"/>
                  </a:cxn>
                  <a:cxn ang="0">
                    <a:pos x="49" y="53"/>
                  </a:cxn>
                  <a:cxn ang="0">
                    <a:pos x="73" y="95"/>
                  </a:cxn>
                  <a:cxn ang="0">
                    <a:pos x="96" y="130"/>
                  </a:cxn>
                  <a:cxn ang="0">
                    <a:pos x="86" y="127"/>
                  </a:cxn>
                  <a:cxn ang="0">
                    <a:pos x="65" y="109"/>
                  </a:cxn>
                  <a:cxn ang="0">
                    <a:pos x="52" y="84"/>
                  </a:cxn>
                  <a:cxn ang="0">
                    <a:pos x="40" y="69"/>
                  </a:cxn>
                  <a:cxn ang="0">
                    <a:pos x="11" y="24"/>
                  </a:cxn>
                  <a:cxn ang="0">
                    <a:pos x="0" y="0"/>
                  </a:cxn>
                  <a:cxn ang="0">
                    <a:pos x="76" y="16"/>
                  </a:cxn>
                  <a:cxn ang="0">
                    <a:pos x="113" y="10"/>
                  </a:cxn>
                  <a:cxn ang="0">
                    <a:pos x="152" y="29"/>
                  </a:cxn>
                  <a:cxn ang="0">
                    <a:pos x="188" y="38"/>
                  </a:cxn>
                  <a:cxn ang="0">
                    <a:pos x="249" y="90"/>
                  </a:cxn>
                  <a:cxn ang="0">
                    <a:pos x="247" y="86"/>
                  </a:cxn>
                </a:cxnLst>
                <a:rect l="0" t="0" r="r" b="b"/>
                <a:pathLst>
                  <a:path w="504" h="338">
                    <a:moveTo>
                      <a:pt x="248" y="91"/>
                    </a:moveTo>
                    <a:cubicBezTo>
                      <a:pt x="249" y="94"/>
                      <a:pt x="250" y="96"/>
                      <a:pt x="250" y="98"/>
                    </a:cubicBezTo>
                    <a:cubicBezTo>
                      <a:pt x="250" y="106"/>
                      <a:pt x="247" y="109"/>
                      <a:pt x="246" y="116"/>
                    </a:cubicBezTo>
                    <a:cubicBezTo>
                      <a:pt x="246" y="141"/>
                      <a:pt x="246" y="141"/>
                      <a:pt x="246" y="141"/>
                    </a:cubicBezTo>
                    <a:cubicBezTo>
                      <a:pt x="245" y="144"/>
                      <a:pt x="248" y="148"/>
                      <a:pt x="249" y="150"/>
                    </a:cubicBezTo>
                    <a:cubicBezTo>
                      <a:pt x="251" y="154"/>
                      <a:pt x="249" y="156"/>
                      <a:pt x="251" y="160"/>
                    </a:cubicBezTo>
                    <a:cubicBezTo>
                      <a:pt x="252" y="164"/>
                      <a:pt x="258" y="170"/>
                      <a:pt x="261" y="173"/>
                    </a:cubicBezTo>
                    <a:cubicBezTo>
                      <a:pt x="269" y="181"/>
                      <a:pt x="269" y="188"/>
                      <a:pt x="281" y="192"/>
                    </a:cubicBezTo>
                    <a:cubicBezTo>
                      <a:pt x="285" y="193"/>
                      <a:pt x="285" y="197"/>
                      <a:pt x="288" y="197"/>
                    </a:cubicBezTo>
                    <a:cubicBezTo>
                      <a:pt x="297" y="197"/>
                      <a:pt x="304" y="191"/>
                      <a:pt x="312" y="191"/>
                    </a:cubicBezTo>
                    <a:cubicBezTo>
                      <a:pt x="317" y="191"/>
                      <a:pt x="319" y="194"/>
                      <a:pt x="321" y="194"/>
                    </a:cubicBezTo>
                    <a:cubicBezTo>
                      <a:pt x="324" y="194"/>
                      <a:pt x="327" y="188"/>
                      <a:pt x="327" y="187"/>
                    </a:cubicBezTo>
                    <a:cubicBezTo>
                      <a:pt x="329" y="181"/>
                      <a:pt x="336" y="176"/>
                      <a:pt x="336" y="169"/>
                    </a:cubicBezTo>
                    <a:cubicBezTo>
                      <a:pt x="336" y="156"/>
                      <a:pt x="351" y="152"/>
                      <a:pt x="363" y="152"/>
                    </a:cubicBezTo>
                    <a:cubicBezTo>
                      <a:pt x="367" y="152"/>
                      <a:pt x="370" y="152"/>
                      <a:pt x="372" y="153"/>
                    </a:cubicBezTo>
                    <a:cubicBezTo>
                      <a:pt x="373" y="154"/>
                      <a:pt x="379" y="154"/>
                      <a:pt x="382" y="154"/>
                    </a:cubicBezTo>
                    <a:cubicBezTo>
                      <a:pt x="382" y="155"/>
                      <a:pt x="382" y="157"/>
                      <a:pt x="382" y="158"/>
                    </a:cubicBezTo>
                    <a:cubicBezTo>
                      <a:pt x="382" y="164"/>
                      <a:pt x="374" y="172"/>
                      <a:pt x="374" y="180"/>
                    </a:cubicBezTo>
                    <a:cubicBezTo>
                      <a:pt x="374" y="188"/>
                      <a:pt x="372" y="191"/>
                      <a:pt x="369" y="195"/>
                    </a:cubicBezTo>
                    <a:cubicBezTo>
                      <a:pt x="369" y="194"/>
                      <a:pt x="369" y="193"/>
                      <a:pt x="369" y="192"/>
                    </a:cubicBezTo>
                    <a:cubicBezTo>
                      <a:pt x="368" y="192"/>
                      <a:pt x="367" y="192"/>
                      <a:pt x="365" y="192"/>
                    </a:cubicBezTo>
                    <a:cubicBezTo>
                      <a:pt x="365" y="197"/>
                      <a:pt x="365" y="207"/>
                      <a:pt x="365" y="213"/>
                    </a:cubicBezTo>
                    <a:cubicBezTo>
                      <a:pt x="365" y="217"/>
                      <a:pt x="360" y="219"/>
                      <a:pt x="357" y="222"/>
                    </a:cubicBezTo>
                    <a:cubicBezTo>
                      <a:pt x="357" y="223"/>
                      <a:pt x="357" y="223"/>
                      <a:pt x="357" y="224"/>
                    </a:cubicBezTo>
                    <a:cubicBezTo>
                      <a:pt x="357" y="227"/>
                      <a:pt x="360" y="229"/>
                      <a:pt x="363" y="229"/>
                    </a:cubicBezTo>
                    <a:cubicBezTo>
                      <a:pt x="377" y="229"/>
                      <a:pt x="389" y="226"/>
                      <a:pt x="405" y="226"/>
                    </a:cubicBezTo>
                    <a:cubicBezTo>
                      <a:pt x="415" y="226"/>
                      <a:pt x="418" y="234"/>
                      <a:pt x="426" y="236"/>
                    </a:cubicBezTo>
                    <a:cubicBezTo>
                      <a:pt x="426" y="238"/>
                      <a:pt x="426" y="240"/>
                      <a:pt x="426" y="242"/>
                    </a:cubicBezTo>
                    <a:cubicBezTo>
                      <a:pt x="426" y="246"/>
                      <a:pt x="425" y="257"/>
                      <a:pt x="423" y="262"/>
                    </a:cubicBezTo>
                    <a:cubicBezTo>
                      <a:pt x="423" y="272"/>
                      <a:pt x="423" y="281"/>
                      <a:pt x="423" y="289"/>
                    </a:cubicBezTo>
                    <a:cubicBezTo>
                      <a:pt x="423" y="298"/>
                      <a:pt x="432" y="302"/>
                      <a:pt x="439" y="306"/>
                    </a:cubicBezTo>
                    <a:cubicBezTo>
                      <a:pt x="444" y="308"/>
                      <a:pt x="444" y="316"/>
                      <a:pt x="451" y="316"/>
                    </a:cubicBezTo>
                    <a:cubicBezTo>
                      <a:pt x="463" y="316"/>
                      <a:pt x="469" y="307"/>
                      <a:pt x="479" y="307"/>
                    </a:cubicBezTo>
                    <a:cubicBezTo>
                      <a:pt x="491" y="307"/>
                      <a:pt x="497" y="316"/>
                      <a:pt x="504" y="322"/>
                    </a:cubicBezTo>
                    <a:cubicBezTo>
                      <a:pt x="503" y="323"/>
                      <a:pt x="494" y="333"/>
                      <a:pt x="493" y="332"/>
                    </a:cubicBezTo>
                    <a:cubicBezTo>
                      <a:pt x="492" y="331"/>
                      <a:pt x="488" y="330"/>
                      <a:pt x="488" y="329"/>
                    </a:cubicBezTo>
                    <a:cubicBezTo>
                      <a:pt x="488" y="327"/>
                      <a:pt x="490" y="326"/>
                      <a:pt x="491" y="324"/>
                    </a:cubicBezTo>
                    <a:cubicBezTo>
                      <a:pt x="486" y="322"/>
                      <a:pt x="484" y="316"/>
                      <a:pt x="480" y="316"/>
                    </a:cubicBezTo>
                    <a:cubicBezTo>
                      <a:pt x="476" y="316"/>
                      <a:pt x="464" y="325"/>
                      <a:pt x="464" y="328"/>
                    </a:cubicBezTo>
                    <a:cubicBezTo>
                      <a:pt x="464" y="330"/>
                      <a:pt x="467" y="331"/>
                      <a:pt x="468" y="332"/>
                    </a:cubicBezTo>
                    <a:cubicBezTo>
                      <a:pt x="467" y="336"/>
                      <a:pt x="465" y="338"/>
                      <a:pt x="461" y="338"/>
                    </a:cubicBezTo>
                    <a:cubicBezTo>
                      <a:pt x="454" y="338"/>
                      <a:pt x="450" y="330"/>
                      <a:pt x="446" y="326"/>
                    </a:cubicBezTo>
                    <a:cubicBezTo>
                      <a:pt x="443" y="323"/>
                      <a:pt x="436" y="326"/>
                      <a:pt x="433" y="326"/>
                    </a:cubicBezTo>
                    <a:cubicBezTo>
                      <a:pt x="432" y="326"/>
                      <a:pt x="431" y="324"/>
                      <a:pt x="431" y="323"/>
                    </a:cubicBezTo>
                    <a:cubicBezTo>
                      <a:pt x="424" y="322"/>
                      <a:pt x="424" y="318"/>
                      <a:pt x="423" y="314"/>
                    </a:cubicBezTo>
                    <a:cubicBezTo>
                      <a:pt x="421" y="311"/>
                      <a:pt x="406" y="302"/>
                      <a:pt x="406" y="302"/>
                    </a:cubicBezTo>
                    <a:cubicBezTo>
                      <a:pt x="405" y="304"/>
                      <a:pt x="405" y="305"/>
                      <a:pt x="406" y="306"/>
                    </a:cubicBezTo>
                    <a:cubicBezTo>
                      <a:pt x="402" y="306"/>
                      <a:pt x="402" y="306"/>
                      <a:pt x="402" y="306"/>
                    </a:cubicBezTo>
                    <a:cubicBezTo>
                      <a:pt x="395" y="302"/>
                      <a:pt x="399" y="296"/>
                      <a:pt x="397" y="289"/>
                    </a:cubicBezTo>
                    <a:cubicBezTo>
                      <a:pt x="396" y="285"/>
                      <a:pt x="394" y="284"/>
                      <a:pt x="391" y="281"/>
                    </a:cubicBezTo>
                    <a:cubicBezTo>
                      <a:pt x="384" y="274"/>
                      <a:pt x="377" y="270"/>
                      <a:pt x="374" y="260"/>
                    </a:cubicBezTo>
                    <a:cubicBezTo>
                      <a:pt x="373" y="260"/>
                      <a:pt x="372" y="260"/>
                      <a:pt x="372" y="260"/>
                    </a:cubicBezTo>
                    <a:cubicBezTo>
                      <a:pt x="368" y="260"/>
                      <a:pt x="366" y="262"/>
                      <a:pt x="363" y="262"/>
                    </a:cubicBezTo>
                    <a:cubicBezTo>
                      <a:pt x="355" y="262"/>
                      <a:pt x="350" y="257"/>
                      <a:pt x="345" y="255"/>
                    </a:cubicBezTo>
                    <a:cubicBezTo>
                      <a:pt x="336" y="251"/>
                      <a:pt x="330" y="253"/>
                      <a:pt x="321" y="248"/>
                    </a:cubicBezTo>
                    <a:cubicBezTo>
                      <a:pt x="308" y="242"/>
                      <a:pt x="306" y="232"/>
                      <a:pt x="294" y="226"/>
                    </a:cubicBezTo>
                    <a:cubicBezTo>
                      <a:pt x="291" y="226"/>
                      <a:pt x="291" y="226"/>
                      <a:pt x="291" y="226"/>
                    </a:cubicBezTo>
                    <a:cubicBezTo>
                      <a:pt x="288" y="224"/>
                      <a:pt x="285" y="222"/>
                      <a:pt x="282" y="222"/>
                    </a:cubicBezTo>
                    <a:cubicBezTo>
                      <a:pt x="274" y="222"/>
                      <a:pt x="272" y="231"/>
                      <a:pt x="265" y="231"/>
                    </a:cubicBezTo>
                    <a:cubicBezTo>
                      <a:pt x="261" y="231"/>
                      <a:pt x="258" y="228"/>
                      <a:pt x="256" y="227"/>
                    </a:cubicBezTo>
                    <a:cubicBezTo>
                      <a:pt x="252" y="225"/>
                      <a:pt x="249" y="226"/>
                      <a:pt x="246" y="226"/>
                    </a:cubicBezTo>
                    <a:cubicBezTo>
                      <a:pt x="241" y="226"/>
                      <a:pt x="226" y="216"/>
                      <a:pt x="221" y="214"/>
                    </a:cubicBezTo>
                    <a:cubicBezTo>
                      <a:pt x="216" y="211"/>
                      <a:pt x="213" y="214"/>
                      <a:pt x="208" y="213"/>
                    </a:cubicBezTo>
                    <a:cubicBezTo>
                      <a:pt x="202" y="211"/>
                      <a:pt x="201" y="206"/>
                      <a:pt x="195" y="203"/>
                    </a:cubicBezTo>
                    <a:cubicBezTo>
                      <a:pt x="189" y="200"/>
                      <a:pt x="186" y="201"/>
                      <a:pt x="180" y="198"/>
                    </a:cubicBezTo>
                    <a:cubicBezTo>
                      <a:pt x="177" y="197"/>
                      <a:pt x="177" y="196"/>
                      <a:pt x="175" y="195"/>
                    </a:cubicBezTo>
                    <a:cubicBezTo>
                      <a:pt x="170" y="190"/>
                      <a:pt x="156" y="187"/>
                      <a:pt x="155" y="181"/>
                    </a:cubicBezTo>
                    <a:cubicBezTo>
                      <a:pt x="151" y="181"/>
                      <a:pt x="148" y="176"/>
                      <a:pt x="148" y="172"/>
                    </a:cubicBezTo>
                    <a:cubicBezTo>
                      <a:pt x="148" y="167"/>
                      <a:pt x="153" y="165"/>
                      <a:pt x="153" y="160"/>
                    </a:cubicBezTo>
                    <a:cubicBezTo>
                      <a:pt x="153" y="154"/>
                      <a:pt x="149" y="153"/>
                      <a:pt x="148" y="150"/>
                    </a:cubicBezTo>
                    <a:cubicBezTo>
                      <a:pt x="143" y="134"/>
                      <a:pt x="128" y="121"/>
                      <a:pt x="118" y="111"/>
                    </a:cubicBezTo>
                    <a:cubicBezTo>
                      <a:pt x="114" y="107"/>
                      <a:pt x="107" y="105"/>
                      <a:pt x="102" y="101"/>
                    </a:cubicBezTo>
                    <a:cubicBezTo>
                      <a:pt x="99" y="97"/>
                      <a:pt x="102" y="93"/>
                      <a:pt x="100" y="88"/>
                    </a:cubicBezTo>
                    <a:cubicBezTo>
                      <a:pt x="96" y="80"/>
                      <a:pt x="82" y="79"/>
                      <a:pt x="82" y="68"/>
                    </a:cubicBezTo>
                    <a:cubicBezTo>
                      <a:pt x="78" y="68"/>
                      <a:pt x="79" y="67"/>
                      <a:pt x="77" y="68"/>
                    </a:cubicBezTo>
                    <a:cubicBezTo>
                      <a:pt x="72" y="63"/>
                      <a:pt x="67" y="58"/>
                      <a:pt x="62" y="53"/>
                    </a:cubicBezTo>
                    <a:cubicBezTo>
                      <a:pt x="58" y="49"/>
                      <a:pt x="60" y="42"/>
                      <a:pt x="56" y="38"/>
                    </a:cubicBezTo>
                    <a:cubicBezTo>
                      <a:pt x="52" y="34"/>
                      <a:pt x="53" y="24"/>
                      <a:pt x="49" y="22"/>
                    </a:cubicBezTo>
                    <a:cubicBezTo>
                      <a:pt x="42" y="19"/>
                      <a:pt x="35" y="19"/>
                      <a:pt x="29" y="13"/>
                    </a:cubicBezTo>
                    <a:cubicBezTo>
                      <a:pt x="27" y="15"/>
                      <a:pt x="28" y="18"/>
                      <a:pt x="28" y="19"/>
                    </a:cubicBezTo>
                    <a:cubicBezTo>
                      <a:pt x="28" y="28"/>
                      <a:pt x="32" y="34"/>
                      <a:pt x="36" y="41"/>
                    </a:cubicBezTo>
                    <a:cubicBezTo>
                      <a:pt x="39" y="48"/>
                      <a:pt x="45" y="48"/>
                      <a:pt x="49" y="53"/>
                    </a:cubicBezTo>
                    <a:cubicBezTo>
                      <a:pt x="55" y="59"/>
                      <a:pt x="56" y="63"/>
                      <a:pt x="58" y="71"/>
                    </a:cubicBezTo>
                    <a:cubicBezTo>
                      <a:pt x="61" y="81"/>
                      <a:pt x="70" y="86"/>
                      <a:pt x="73" y="95"/>
                    </a:cubicBezTo>
                    <a:cubicBezTo>
                      <a:pt x="77" y="106"/>
                      <a:pt x="80" y="117"/>
                      <a:pt x="87" y="122"/>
                    </a:cubicBezTo>
                    <a:cubicBezTo>
                      <a:pt x="91" y="119"/>
                      <a:pt x="96" y="126"/>
                      <a:pt x="96" y="130"/>
                    </a:cubicBezTo>
                    <a:cubicBezTo>
                      <a:pt x="96" y="132"/>
                      <a:pt x="95" y="136"/>
                      <a:pt x="93" y="136"/>
                    </a:cubicBezTo>
                    <a:cubicBezTo>
                      <a:pt x="92" y="136"/>
                      <a:pt x="86" y="129"/>
                      <a:pt x="86" y="127"/>
                    </a:cubicBezTo>
                    <a:cubicBezTo>
                      <a:pt x="78" y="127"/>
                      <a:pt x="74" y="117"/>
                      <a:pt x="69" y="113"/>
                    </a:cubicBezTo>
                    <a:cubicBezTo>
                      <a:pt x="66" y="112"/>
                      <a:pt x="66" y="112"/>
                      <a:pt x="65" y="109"/>
                    </a:cubicBezTo>
                    <a:cubicBezTo>
                      <a:pt x="65" y="98"/>
                      <a:pt x="65" y="98"/>
                      <a:pt x="65" y="98"/>
                    </a:cubicBezTo>
                    <a:cubicBezTo>
                      <a:pt x="60" y="93"/>
                      <a:pt x="56" y="88"/>
                      <a:pt x="52" y="84"/>
                    </a:cubicBezTo>
                    <a:cubicBezTo>
                      <a:pt x="46" y="78"/>
                      <a:pt x="36" y="79"/>
                      <a:pt x="31" y="72"/>
                    </a:cubicBezTo>
                    <a:cubicBezTo>
                      <a:pt x="34" y="72"/>
                      <a:pt x="44" y="74"/>
                      <a:pt x="40" y="69"/>
                    </a:cubicBezTo>
                    <a:cubicBezTo>
                      <a:pt x="34" y="59"/>
                      <a:pt x="26" y="50"/>
                      <a:pt x="19" y="45"/>
                    </a:cubicBezTo>
                    <a:cubicBezTo>
                      <a:pt x="14" y="41"/>
                      <a:pt x="14" y="29"/>
                      <a:pt x="11" y="24"/>
                    </a:cubicBezTo>
                    <a:cubicBezTo>
                      <a:pt x="7" y="16"/>
                      <a:pt x="3" y="13"/>
                      <a:pt x="0" y="3"/>
                    </a:cubicBezTo>
                    <a:cubicBezTo>
                      <a:pt x="0" y="0"/>
                      <a:pt x="0" y="0"/>
                      <a:pt x="0" y="0"/>
                    </a:cubicBezTo>
                    <a:cubicBezTo>
                      <a:pt x="29" y="0"/>
                      <a:pt x="29" y="0"/>
                      <a:pt x="29" y="0"/>
                    </a:cubicBezTo>
                    <a:cubicBezTo>
                      <a:pt x="76" y="16"/>
                      <a:pt x="76" y="16"/>
                      <a:pt x="76" y="16"/>
                    </a:cubicBezTo>
                    <a:cubicBezTo>
                      <a:pt x="113" y="16"/>
                      <a:pt x="113" y="16"/>
                      <a:pt x="113" y="16"/>
                    </a:cubicBezTo>
                    <a:cubicBezTo>
                      <a:pt x="113" y="10"/>
                      <a:pt x="113" y="10"/>
                      <a:pt x="113" y="10"/>
                    </a:cubicBezTo>
                    <a:cubicBezTo>
                      <a:pt x="121" y="10"/>
                      <a:pt x="121" y="10"/>
                      <a:pt x="121" y="10"/>
                    </a:cubicBezTo>
                    <a:cubicBezTo>
                      <a:pt x="136" y="14"/>
                      <a:pt x="145" y="16"/>
                      <a:pt x="152" y="29"/>
                    </a:cubicBezTo>
                    <a:cubicBezTo>
                      <a:pt x="156" y="35"/>
                      <a:pt x="163" y="50"/>
                      <a:pt x="172" y="50"/>
                    </a:cubicBezTo>
                    <a:cubicBezTo>
                      <a:pt x="181" y="50"/>
                      <a:pt x="178" y="38"/>
                      <a:pt x="188" y="38"/>
                    </a:cubicBezTo>
                    <a:cubicBezTo>
                      <a:pt x="214" y="38"/>
                      <a:pt x="213" y="70"/>
                      <a:pt x="227" y="84"/>
                    </a:cubicBezTo>
                    <a:cubicBezTo>
                      <a:pt x="231" y="87"/>
                      <a:pt x="242" y="90"/>
                      <a:pt x="249" y="90"/>
                    </a:cubicBezTo>
                    <a:cubicBezTo>
                      <a:pt x="249" y="89"/>
                      <a:pt x="247" y="87"/>
                      <a:pt x="247" y="86"/>
                    </a:cubicBezTo>
                    <a:cubicBezTo>
                      <a:pt x="247" y="86"/>
                      <a:pt x="247" y="86"/>
                      <a:pt x="247" y="86"/>
                    </a:cubicBezTo>
                    <a:lnTo>
                      <a:pt x="248" y="91"/>
                    </a:lnTo>
                    <a:close/>
                  </a:path>
                </a:pathLst>
              </a:custGeom>
              <a:grpFill/>
              <a:ln w="9525">
                <a:noFill/>
                <a:round/>
              </a:ln>
            </p:spPr>
            <p:txBody>
              <a:bodyPr vert="horz" wrap="square" lIns="121920" tIns="60960" rIns="121920" bIns="60960" numCol="1" anchor="t" anchorCtr="0" compatLnSpc="1"/>
              <a:lstStyle/>
              <a:p>
                <a:endParaRPr lang="en-US" sz="3555"/>
              </a:p>
            </p:txBody>
          </p:sp>
          <p:sp>
            <p:nvSpPr>
              <p:cNvPr id="258" name="Freeform 93"/>
              <p:cNvSpPr/>
              <p:nvPr/>
            </p:nvSpPr>
            <p:spPr bwMode="auto">
              <a:xfrm>
                <a:off x="3016250" y="1895475"/>
                <a:ext cx="20638" cy="9525"/>
              </a:xfrm>
              <a:custGeom>
                <a:avLst/>
                <a:gdLst/>
                <a:ahLst/>
                <a:cxnLst>
                  <a:cxn ang="0">
                    <a:pos x="0" y="0"/>
                  </a:cxn>
                  <a:cxn ang="0">
                    <a:pos x="15" y="7"/>
                  </a:cxn>
                  <a:cxn ang="0">
                    <a:pos x="12" y="7"/>
                  </a:cxn>
                  <a:cxn ang="0">
                    <a:pos x="0" y="3"/>
                  </a:cxn>
                  <a:cxn ang="0">
                    <a:pos x="0" y="0"/>
                  </a:cxn>
                </a:cxnLst>
                <a:rect l="0" t="0" r="r" b="b"/>
                <a:pathLst>
                  <a:path w="15" h="8">
                    <a:moveTo>
                      <a:pt x="0" y="0"/>
                    </a:moveTo>
                    <a:cubicBezTo>
                      <a:pt x="7" y="0"/>
                      <a:pt x="15" y="1"/>
                      <a:pt x="15" y="7"/>
                    </a:cubicBezTo>
                    <a:cubicBezTo>
                      <a:pt x="15" y="8"/>
                      <a:pt x="13" y="7"/>
                      <a:pt x="12" y="7"/>
                    </a:cubicBezTo>
                    <a:cubicBezTo>
                      <a:pt x="8" y="7"/>
                      <a:pt x="2" y="5"/>
                      <a:pt x="0" y="3"/>
                    </a:cubicBezTo>
                    <a:cubicBezTo>
                      <a:pt x="0" y="2"/>
                      <a:pt x="0" y="1"/>
                      <a:pt x="0"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59" name="Freeform 94"/>
              <p:cNvSpPr/>
              <p:nvPr/>
            </p:nvSpPr>
            <p:spPr bwMode="auto">
              <a:xfrm>
                <a:off x="2239963" y="1951038"/>
                <a:ext cx="79375" cy="50800"/>
              </a:xfrm>
              <a:custGeom>
                <a:avLst/>
                <a:gdLst/>
                <a:ahLst/>
                <a:cxnLst>
                  <a:cxn ang="0">
                    <a:pos x="0" y="2"/>
                  </a:cxn>
                  <a:cxn ang="0">
                    <a:pos x="6" y="0"/>
                  </a:cxn>
                  <a:cxn ang="0">
                    <a:pos x="18" y="6"/>
                  </a:cxn>
                  <a:cxn ang="0">
                    <a:pos x="59" y="34"/>
                  </a:cxn>
                  <a:cxn ang="0">
                    <a:pos x="59" y="38"/>
                  </a:cxn>
                  <a:cxn ang="0">
                    <a:pos x="55" y="38"/>
                  </a:cxn>
                  <a:cxn ang="0">
                    <a:pos x="22" y="22"/>
                  </a:cxn>
                  <a:cxn ang="0">
                    <a:pos x="27" y="17"/>
                  </a:cxn>
                  <a:cxn ang="0">
                    <a:pos x="4" y="8"/>
                  </a:cxn>
                  <a:cxn ang="0">
                    <a:pos x="8" y="4"/>
                  </a:cxn>
                  <a:cxn ang="0">
                    <a:pos x="2" y="2"/>
                  </a:cxn>
                  <a:cxn ang="0">
                    <a:pos x="0" y="2"/>
                  </a:cxn>
                </a:cxnLst>
                <a:rect l="0" t="0" r="r" b="b"/>
                <a:pathLst>
                  <a:path w="59" h="38">
                    <a:moveTo>
                      <a:pt x="0" y="2"/>
                    </a:moveTo>
                    <a:cubicBezTo>
                      <a:pt x="2" y="1"/>
                      <a:pt x="4" y="0"/>
                      <a:pt x="6" y="0"/>
                    </a:cubicBezTo>
                    <a:cubicBezTo>
                      <a:pt x="11" y="0"/>
                      <a:pt x="15" y="5"/>
                      <a:pt x="18" y="6"/>
                    </a:cubicBezTo>
                    <a:cubicBezTo>
                      <a:pt x="37" y="12"/>
                      <a:pt x="48" y="23"/>
                      <a:pt x="59" y="34"/>
                    </a:cubicBezTo>
                    <a:cubicBezTo>
                      <a:pt x="59" y="38"/>
                      <a:pt x="59" y="38"/>
                      <a:pt x="59" y="38"/>
                    </a:cubicBezTo>
                    <a:cubicBezTo>
                      <a:pt x="58" y="38"/>
                      <a:pt x="56" y="38"/>
                      <a:pt x="55" y="38"/>
                    </a:cubicBezTo>
                    <a:cubicBezTo>
                      <a:pt x="45" y="38"/>
                      <a:pt x="29" y="26"/>
                      <a:pt x="22" y="22"/>
                    </a:cubicBezTo>
                    <a:cubicBezTo>
                      <a:pt x="23" y="19"/>
                      <a:pt x="25" y="19"/>
                      <a:pt x="27" y="17"/>
                    </a:cubicBezTo>
                    <a:cubicBezTo>
                      <a:pt x="18" y="17"/>
                      <a:pt x="6" y="13"/>
                      <a:pt x="4" y="8"/>
                    </a:cubicBezTo>
                    <a:cubicBezTo>
                      <a:pt x="6" y="7"/>
                      <a:pt x="8" y="5"/>
                      <a:pt x="8" y="4"/>
                    </a:cubicBezTo>
                    <a:cubicBezTo>
                      <a:pt x="6" y="3"/>
                      <a:pt x="2" y="2"/>
                      <a:pt x="2" y="2"/>
                    </a:cubicBezTo>
                    <a:lnTo>
                      <a:pt x="0" y="2"/>
                    </a:lnTo>
                    <a:close/>
                  </a:path>
                </a:pathLst>
              </a:custGeom>
              <a:grpFill/>
              <a:ln w="9525">
                <a:noFill/>
                <a:round/>
              </a:ln>
            </p:spPr>
            <p:txBody>
              <a:bodyPr vert="horz" wrap="square" lIns="121920" tIns="60960" rIns="121920" bIns="60960" numCol="1" anchor="t" anchorCtr="0" compatLnSpc="1"/>
              <a:lstStyle/>
              <a:p>
                <a:endParaRPr lang="en-US" sz="3555"/>
              </a:p>
            </p:txBody>
          </p:sp>
          <p:sp>
            <p:nvSpPr>
              <p:cNvPr id="260" name="Freeform 95"/>
              <p:cNvSpPr/>
              <p:nvPr/>
            </p:nvSpPr>
            <p:spPr bwMode="auto">
              <a:xfrm>
                <a:off x="2162175" y="1876425"/>
                <a:ext cx="28575" cy="39688"/>
              </a:xfrm>
              <a:custGeom>
                <a:avLst/>
                <a:gdLst/>
                <a:ahLst/>
                <a:cxnLst>
                  <a:cxn ang="0">
                    <a:pos x="5" y="12"/>
                  </a:cxn>
                  <a:cxn ang="0">
                    <a:pos x="0" y="4"/>
                  </a:cxn>
                  <a:cxn ang="0">
                    <a:pos x="0" y="0"/>
                  </a:cxn>
                  <a:cxn ang="0">
                    <a:pos x="10" y="3"/>
                  </a:cxn>
                  <a:cxn ang="0">
                    <a:pos x="7" y="8"/>
                  </a:cxn>
                  <a:cxn ang="0">
                    <a:pos x="13" y="3"/>
                  </a:cxn>
                  <a:cxn ang="0">
                    <a:pos x="13" y="12"/>
                  </a:cxn>
                  <a:cxn ang="0">
                    <a:pos x="15" y="18"/>
                  </a:cxn>
                  <a:cxn ang="0">
                    <a:pos x="13" y="22"/>
                  </a:cxn>
                  <a:cxn ang="0">
                    <a:pos x="17" y="30"/>
                  </a:cxn>
                  <a:cxn ang="0">
                    <a:pos x="10" y="22"/>
                  </a:cxn>
                  <a:cxn ang="0">
                    <a:pos x="12" y="17"/>
                  </a:cxn>
                  <a:cxn ang="0">
                    <a:pos x="5" y="12"/>
                  </a:cxn>
                </a:cxnLst>
                <a:rect l="0" t="0" r="r" b="b"/>
                <a:pathLst>
                  <a:path w="21" h="30">
                    <a:moveTo>
                      <a:pt x="5" y="12"/>
                    </a:moveTo>
                    <a:cubicBezTo>
                      <a:pt x="3" y="12"/>
                      <a:pt x="2" y="6"/>
                      <a:pt x="0" y="4"/>
                    </a:cubicBezTo>
                    <a:cubicBezTo>
                      <a:pt x="0" y="0"/>
                      <a:pt x="0" y="0"/>
                      <a:pt x="0" y="0"/>
                    </a:cubicBezTo>
                    <a:cubicBezTo>
                      <a:pt x="4" y="0"/>
                      <a:pt x="6" y="3"/>
                      <a:pt x="10" y="3"/>
                    </a:cubicBezTo>
                    <a:cubicBezTo>
                      <a:pt x="10" y="4"/>
                      <a:pt x="5" y="8"/>
                      <a:pt x="7" y="8"/>
                    </a:cubicBezTo>
                    <a:cubicBezTo>
                      <a:pt x="10" y="8"/>
                      <a:pt x="12" y="5"/>
                      <a:pt x="13" y="3"/>
                    </a:cubicBezTo>
                    <a:cubicBezTo>
                      <a:pt x="14" y="5"/>
                      <a:pt x="13" y="8"/>
                      <a:pt x="13" y="12"/>
                    </a:cubicBezTo>
                    <a:cubicBezTo>
                      <a:pt x="13" y="15"/>
                      <a:pt x="15" y="15"/>
                      <a:pt x="15" y="18"/>
                    </a:cubicBezTo>
                    <a:cubicBezTo>
                      <a:pt x="15" y="19"/>
                      <a:pt x="13" y="20"/>
                      <a:pt x="13" y="22"/>
                    </a:cubicBezTo>
                    <a:cubicBezTo>
                      <a:pt x="13" y="24"/>
                      <a:pt x="21" y="30"/>
                      <a:pt x="17" y="30"/>
                    </a:cubicBezTo>
                    <a:cubicBezTo>
                      <a:pt x="13" y="30"/>
                      <a:pt x="10" y="26"/>
                      <a:pt x="10" y="22"/>
                    </a:cubicBezTo>
                    <a:cubicBezTo>
                      <a:pt x="10" y="19"/>
                      <a:pt x="12" y="18"/>
                      <a:pt x="12" y="17"/>
                    </a:cubicBezTo>
                    <a:cubicBezTo>
                      <a:pt x="9" y="16"/>
                      <a:pt x="8" y="12"/>
                      <a:pt x="5" y="12"/>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61" name="Freeform 96"/>
              <p:cNvSpPr/>
              <p:nvPr/>
            </p:nvSpPr>
            <p:spPr bwMode="auto">
              <a:xfrm>
                <a:off x="1803400" y="1787525"/>
                <a:ext cx="34925" cy="23813"/>
              </a:xfrm>
              <a:custGeom>
                <a:avLst/>
                <a:gdLst/>
                <a:ahLst/>
                <a:cxnLst>
                  <a:cxn ang="0">
                    <a:pos x="21" y="0"/>
                  </a:cxn>
                  <a:cxn ang="0">
                    <a:pos x="27" y="0"/>
                  </a:cxn>
                  <a:cxn ang="0">
                    <a:pos x="27" y="6"/>
                  </a:cxn>
                  <a:cxn ang="0">
                    <a:pos x="10" y="18"/>
                  </a:cxn>
                  <a:cxn ang="0">
                    <a:pos x="0" y="12"/>
                  </a:cxn>
                  <a:cxn ang="0">
                    <a:pos x="0" y="7"/>
                  </a:cxn>
                  <a:cxn ang="0">
                    <a:pos x="21" y="0"/>
                  </a:cxn>
                </a:cxnLst>
                <a:rect l="0" t="0" r="r" b="b"/>
                <a:pathLst>
                  <a:path w="27" h="18">
                    <a:moveTo>
                      <a:pt x="21" y="0"/>
                    </a:moveTo>
                    <a:cubicBezTo>
                      <a:pt x="25" y="0"/>
                      <a:pt x="25" y="0"/>
                      <a:pt x="27" y="0"/>
                    </a:cubicBezTo>
                    <a:cubicBezTo>
                      <a:pt x="27" y="6"/>
                      <a:pt x="27" y="6"/>
                      <a:pt x="27" y="6"/>
                    </a:cubicBezTo>
                    <a:cubicBezTo>
                      <a:pt x="19" y="10"/>
                      <a:pt x="16" y="13"/>
                      <a:pt x="10" y="18"/>
                    </a:cubicBezTo>
                    <a:cubicBezTo>
                      <a:pt x="6" y="15"/>
                      <a:pt x="3" y="15"/>
                      <a:pt x="0" y="12"/>
                    </a:cubicBezTo>
                    <a:cubicBezTo>
                      <a:pt x="0" y="7"/>
                      <a:pt x="0" y="7"/>
                      <a:pt x="0" y="7"/>
                    </a:cubicBezTo>
                    <a:cubicBezTo>
                      <a:pt x="8" y="5"/>
                      <a:pt x="14" y="0"/>
                      <a:pt x="21"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62" name="Freeform 97"/>
              <p:cNvSpPr/>
              <p:nvPr/>
            </p:nvSpPr>
            <p:spPr bwMode="auto">
              <a:xfrm>
                <a:off x="3311525" y="1963738"/>
                <a:ext cx="42863" cy="22225"/>
              </a:xfrm>
              <a:custGeom>
                <a:avLst/>
                <a:gdLst/>
                <a:ahLst/>
                <a:cxnLst>
                  <a:cxn ang="0">
                    <a:pos x="26" y="17"/>
                  </a:cxn>
                  <a:cxn ang="0">
                    <a:pos x="32" y="14"/>
                  </a:cxn>
                  <a:cxn ang="0">
                    <a:pos x="0" y="3"/>
                  </a:cxn>
                  <a:cxn ang="0">
                    <a:pos x="26" y="17"/>
                  </a:cxn>
                </a:cxnLst>
                <a:rect l="0" t="0" r="r" b="b"/>
                <a:pathLst>
                  <a:path w="32" h="17">
                    <a:moveTo>
                      <a:pt x="26" y="17"/>
                    </a:moveTo>
                    <a:cubicBezTo>
                      <a:pt x="29" y="17"/>
                      <a:pt x="30" y="16"/>
                      <a:pt x="32" y="14"/>
                    </a:cubicBezTo>
                    <a:cubicBezTo>
                      <a:pt x="22" y="9"/>
                      <a:pt x="14" y="0"/>
                      <a:pt x="0" y="3"/>
                    </a:cubicBezTo>
                    <a:cubicBezTo>
                      <a:pt x="6" y="7"/>
                      <a:pt x="18" y="17"/>
                      <a:pt x="26" y="17"/>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63" name="Freeform 98"/>
              <p:cNvSpPr/>
              <p:nvPr/>
            </p:nvSpPr>
            <p:spPr bwMode="auto">
              <a:xfrm>
                <a:off x="3314700" y="2030413"/>
                <a:ext cx="31750" cy="20638"/>
              </a:xfrm>
              <a:custGeom>
                <a:avLst/>
                <a:gdLst/>
                <a:ahLst/>
                <a:cxnLst>
                  <a:cxn ang="0">
                    <a:pos x="1" y="0"/>
                  </a:cxn>
                  <a:cxn ang="0">
                    <a:pos x="11" y="7"/>
                  </a:cxn>
                  <a:cxn ang="0">
                    <a:pos x="24" y="7"/>
                  </a:cxn>
                  <a:cxn ang="0">
                    <a:pos x="24" y="10"/>
                  </a:cxn>
                  <a:cxn ang="0">
                    <a:pos x="19" y="15"/>
                  </a:cxn>
                  <a:cxn ang="0">
                    <a:pos x="0" y="3"/>
                  </a:cxn>
                  <a:cxn ang="0">
                    <a:pos x="1" y="0"/>
                  </a:cxn>
                </a:cxnLst>
                <a:rect l="0" t="0" r="r" b="b"/>
                <a:pathLst>
                  <a:path w="24" h="15">
                    <a:moveTo>
                      <a:pt x="1" y="0"/>
                    </a:moveTo>
                    <a:cubicBezTo>
                      <a:pt x="4" y="4"/>
                      <a:pt x="7" y="6"/>
                      <a:pt x="11" y="7"/>
                    </a:cubicBezTo>
                    <a:cubicBezTo>
                      <a:pt x="24" y="7"/>
                      <a:pt x="24" y="7"/>
                      <a:pt x="24" y="7"/>
                    </a:cubicBezTo>
                    <a:cubicBezTo>
                      <a:pt x="24" y="8"/>
                      <a:pt x="24" y="9"/>
                      <a:pt x="24" y="10"/>
                    </a:cubicBezTo>
                    <a:cubicBezTo>
                      <a:pt x="24" y="12"/>
                      <a:pt x="20" y="15"/>
                      <a:pt x="19" y="15"/>
                    </a:cubicBezTo>
                    <a:cubicBezTo>
                      <a:pt x="16" y="15"/>
                      <a:pt x="0" y="6"/>
                      <a:pt x="0" y="3"/>
                    </a:cubicBezTo>
                    <a:cubicBezTo>
                      <a:pt x="0" y="2"/>
                      <a:pt x="0" y="0"/>
                      <a:pt x="1"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64" name="Freeform 99"/>
              <p:cNvSpPr/>
              <p:nvPr/>
            </p:nvSpPr>
            <p:spPr bwMode="auto">
              <a:xfrm>
                <a:off x="3362325" y="2030413"/>
                <a:ext cx="22225" cy="26988"/>
              </a:xfrm>
              <a:custGeom>
                <a:avLst/>
                <a:gdLst/>
                <a:ahLst/>
                <a:cxnLst>
                  <a:cxn ang="0">
                    <a:pos x="17" y="12"/>
                  </a:cxn>
                  <a:cxn ang="0">
                    <a:pos x="17" y="15"/>
                  </a:cxn>
                  <a:cxn ang="0">
                    <a:pos x="7" y="20"/>
                  </a:cxn>
                  <a:cxn ang="0">
                    <a:pos x="0" y="15"/>
                  </a:cxn>
                  <a:cxn ang="0">
                    <a:pos x="10" y="0"/>
                  </a:cxn>
                  <a:cxn ang="0">
                    <a:pos x="14" y="5"/>
                  </a:cxn>
                  <a:cxn ang="0">
                    <a:pos x="17" y="12"/>
                  </a:cxn>
                </a:cxnLst>
                <a:rect l="0" t="0" r="r" b="b"/>
                <a:pathLst>
                  <a:path w="17" h="20">
                    <a:moveTo>
                      <a:pt x="17" y="12"/>
                    </a:moveTo>
                    <a:cubicBezTo>
                      <a:pt x="17" y="12"/>
                      <a:pt x="17" y="14"/>
                      <a:pt x="17" y="15"/>
                    </a:cubicBezTo>
                    <a:cubicBezTo>
                      <a:pt x="17" y="18"/>
                      <a:pt x="12" y="20"/>
                      <a:pt x="7" y="20"/>
                    </a:cubicBezTo>
                    <a:cubicBezTo>
                      <a:pt x="3" y="20"/>
                      <a:pt x="0" y="18"/>
                      <a:pt x="0" y="15"/>
                    </a:cubicBezTo>
                    <a:cubicBezTo>
                      <a:pt x="0" y="13"/>
                      <a:pt x="6" y="2"/>
                      <a:pt x="10" y="0"/>
                    </a:cubicBezTo>
                    <a:cubicBezTo>
                      <a:pt x="11" y="2"/>
                      <a:pt x="14" y="3"/>
                      <a:pt x="14" y="5"/>
                    </a:cubicBezTo>
                    <a:cubicBezTo>
                      <a:pt x="14" y="9"/>
                      <a:pt x="7" y="12"/>
                      <a:pt x="17" y="12"/>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65" name="Freeform 100"/>
              <p:cNvSpPr/>
              <p:nvPr/>
            </p:nvSpPr>
            <p:spPr bwMode="auto">
              <a:xfrm>
                <a:off x="1593850" y="1724025"/>
                <a:ext cx="26988" cy="12700"/>
              </a:xfrm>
              <a:custGeom>
                <a:avLst/>
                <a:gdLst/>
                <a:ahLst/>
                <a:cxnLst>
                  <a:cxn ang="0">
                    <a:pos x="6" y="4"/>
                  </a:cxn>
                  <a:cxn ang="0">
                    <a:pos x="13" y="1"/>
                  </a:cxn>
                  <a:cxn ang="0">
                    <a:pos x="20" y="9"/>
                  </a:cxn>
                  <a:cxn ang="0">
                    <a:pos x="5" y="9"/>
                  </a:cxn>
                  <a:cxn ang="0">
                    <a:pos x="0" y="4"/>
                  </a:cxn>
                  <a:cxn ang="0">
                    <a:pos x="6" y="4"/>
                  </a:cxn>
                </a:cxnLst>
                <a:rect l="0" t="0" r="r" b="b"/>
                <a:pathLst>
                  <a:path w="20" h="9">
                    <a:moveTo>
                      <a:pt x="6" y="4"/>
                    </a:moveTo>
                    <a:cubicBezTo>
                      <a:pt x="8" y="0"/>
                      <a:pt x="10" y="1"/>
                      <a:pt x="13" y="1"/>
                    </a:cubicBezTo>
                    <a:cubicBezTo>
                      <a:pt x="18" y="1"/>
                      <a:pt x="19" y="4"/>
                      <a:pt x="20" y="9"/>
                    </a:cubicBezTo>
                    <a:cubicBezTo>
                      <a:pt x="5" y="9"/>
                      <a:pt x="5" y="9"/>
                      <a:pt x="5" y="9"/>
                    </a:cubicBezTo>
                    <a:cubicBezTo>
                      <a:pt x="3" y="7"/>
                      <a:pt x="1" y="6"/>
                      <a:pt x="0" y="4"/>
                    </a:cubicBezTo>
                    <a:lnTo>
                      <a:pt x="6" y="4"/>
                    </a:lnTo>
                    <a:close/>
                  </a:path>
                </a:pathLst>
              </a:custGeom>
              <a:grpFill/>
              <a:ln w="9525">
                <a:noFill/>
                <a:round/>
              </a:ln>
            </p:spPr>
            <p:txBody>
              <a:bodyPr vert="horz" wrap="square" lIns="121920" tIns="60960" rIns="121920" bIns="60960" numCol="1" anchor="t" anchorCtr="0" compatLnSpc="1"/>
              <a:lstStyle/>
              <a:p>
                <a:endParaRPr lang="en-US" sz="3555"/>
              </a:p>
            </p:txBody>
          </p:sp>
        </p:grpSp>
        <p:grpSp>
          <p:nvGrpSpPr>
            <p:cNvPr id="98" name="Group 178"/>
            <p:cNvGrpSpPr/>
            <p:nvPr/>
          </p:nvGrpSpPr>
          <p:grpSpPr>
            <a:xfrm>
              <a:off x="3103551" y="1256798"/>
              <a:ext cx="669405" cy="1125467"/>
              <a:chOff x="4219575" y="1089025"/>
              <a:chExt cx="687388" cy="1155701"/>
            </a:xfrm>
            <a:grpFill/>
          </p:grpSpPr>
          <p:sp>
            <p:nvSpPr>
              <p:cNvPr id="188" name="Freeform 36"/>
              <p:cNvSpPr/>
              <p:nvPr/>
            </p:nvSpPr>
            <p:spPr bwMode="auto">
              <a:xfrm>
                <a:off x="4568825" y="1816100"/>
                <a:ext cx="26988" cy="39688"/>
              </a:xfrm>
              <a:custGeom>
                <a:avLst/>
                <a:gdLst/>
                <a:ahLst/>
                <a:cxnLst>
                  <a:cxn ang="0">
                    <a:pos x="3" y="27"/>
                  </a:cxn>
                  <a:cxn ang="0">
                    <a:pos x="9" y="21"/>
                  </a:cxn>
                  <a:cxn ang="0">
                    <a:pos x="0" y="14"/>
                  </a:cxn>
                  <a:cxn ang="0">
                    <a:pos x="9" y="0"/>
                  </a:cxn>
                  <a:cxn ang="0">
                    <a:pos x="20" y="12"/>
                  </a:cxn>
                  <a:cxn ang="0">
                    <a:pos x="6" y="30"/>
                  </a:cxn>
                  <a:cxn ang="0">
                    <a:pos x="0" y="27"/>
                  </a:cxn>
                  <a:cxn ang="0">
                    <a:pos x="2" y="25"/>
                  </a:cxn>
                  <a:cxn ang="0">
                    <a:pos x="3" y="27"/>
                  </a:cxn>
                </a:cxnLst>
                <a:rect l="0" t="0" r="r" b="b"/>
                <a:pathLst>
                  <a:path w="20" h="30">
                    <a:moveTo>
                      <a:pt x="3" y="27"/>
                    </a:moveTo>
                    <a:cubicBezTo>
                      <a:pt x="6" y="26"/>
                      <a:pt x="9" y="23"/>
                      <a:pt x="9" y="21"/>
                    </a:cubicBezTo>
                    <a:cubicBezTo>
                      <a:pt x="5" y="20"/>
                      <a:pt x="0" y="16"/>
                      <a:pt x="0" y="14"/>
                    </a:cubicBezTo>
                    <a:cubicBezTo>
                      <a:pt x="0" y="12"/>
                      <a:pt x="5" y="0"/>
                      <a:pt x="9" y="0"/>
                    </a:cubicBezTo>
                    <a:cubicBezTo>
                      <a:pt x="17" y="0"/>
                      <a:pt x="18" y="4"/>
                      <a:pt x="20" y="12"/>
                    </a:cubicBezTo>
                    <a:cubicBezTo>
                      <a:pt x="12" y="14"/>
                      <a:pt x="16" y="30"/>
                      <a:pt x="6" y="30"/>
                    </a:cubicBezTo>
                    <a:cubicBezTo>
                      <a:pt x="3" y="30"/>
                      <a:pt x="1" y="27"/>
                      <a:pt x="0" y="27"/>
                    </a:cubicBezTo>
                    <a:cubicBezTo>
                      <a:pt x="1" y="26"/>
                      <a:pt x="2" y="25"/>
                      <a:pt x="2" y="25"/>
                    </a:cubicBezTo>
                    <a:lnTo>
                      <a:pt x="3" y="27"/>
                    </a:lnTo>
                    <a:close/>
                  </a:path>
                </a:pathLst>
              </a:custGeom>
              <a:grpFill/>
              <a:ln w="9525">
                <a:noFill/>
                <a:round/>
              </a:ln>
            </p:spPr>
            <p:txBody>
              <a:bodyPr vert="horz" wrap="square" lIns="121920" tIns="60960" rIns="121920" bIns="60960" numCol="1" anchor="t" anchorCtr="0" compatLnSpc="1"/>
              <a:lstStyle/>
              <a:p>
                <a:endParaRPr lang="en-US" sz="3555"/>
              </a:p>
            </p:txBody>
          </p:sp>
          <p:grpSp>
            <p:nvGrpSpPr>
              <p:cNvPr id="189" name="Group 343"/>
              <p:cNvGrpSpPr/>
              <p:nvPr/>
            </p:nvGrpSpPr>
            <p:grpSpPr>
              <a:xfrm>
                <a:off x="4219575" y="1089025"/>
                <a:ext cx="687388" cy="1155701"/>
                <a:chOff x="4219575" y="1089025"/>
                <a:chExt cx="687388" cy="1155701"/>
              </a:xfrm>
              <a:grpFill/>
            </p:grpSpPr>
            <p:sp>
              <p:nvSpPr>
                <p:cNvPr id="190" name="Freeform 24"/>
                <p:cNvSpPr/>
                <p:nvPr/>
              </p:nvSpPr>
              <p:spPr bwMode="auto">
                <a:xfrm>
                  <a:off x="4230688" y="1782763"/>
                  <a:ext cx="646113" cy="461963"/>
                </a:xfrm>
                <a:custGeom>
                  <a:avLst/>
                  <a:gdLst/>
                  <a:ahLst/>
                  <a:cxnLst>
                    <a:cxn ang="0">
                      <a:pos x="473" y="233"/>
                    </a:cxn>
                    <a:cxn ang="0">
                      <a:pos x="470" y="273"/>
                    </a:cxn>
                    <a:cxn ang="0">
                      <a:pos x="427" y="274"/>
                    </a:cxn>
                    <a:cxn ang="0">
                      <a:pos x="401" y="283"/>
                    </a:cxn>
                    <a:cxn ang="0">
                      <a:pos x="403" y="303"/>
                    </a:cxn>
                    <a:cxn ang="0">
                      <a:pos x="413" y="322"/>
                    </a:cxn>
                    <a:cxn ang="0">
                      <a:pos x="401" y="319"/>
                    </a:cxn>
                    <a:cxn ang="0">
                      <a:pos x="397" y="336"/>
                    </a:cxn>
                    <a:cxn ang="0">
                      <a:pos x="382" y="315"/>
                    </a:cxn>
                    <a:cxn ang="0">
                      <a:pos x="358" y="278"/>
                    </a:cxn>
                    <a:cxn ang="0">
                      <a:pos x="329" y="238"/>
                    </a:cxn>
                    <a:cxn ang="0">
                      <a:pos x="289" y="213"/>
                    </a:cxn>
                    <a:cxn ang="0">
                      <a:pos x="270" y="212"/>
                    </a:cxn>
                    <a:cxn ang="0">
                      <a:pos x="289" y="244"/>
                    </a:cxn>
                    <a:cxn ang="0">
                      <a:pos x="315" y="264"/>
                    </a:cxn>
                    <a:cxn ang="0">
                      <a:pos x="330" y="283"/>
                    </a:cxn>
                    <a:cxn ang="0">
                      <a:pos x="323" y="305"/>
                    </a:cxn>
                    <a:cxn ang="0">
                      <a:pos x="316" y="303"/>
                    </a:cxn>
                    <a:cxn ang="0">
                      <a:pos x="291" y="273"/>
                    </a:cxn>
                    <a:cxn ang="0">
                      <a:pos x="229" y="223"/>
                    </a:cxn>
                    <a:cxn ang="0">
                      <a:pos x="168" y="237"/>
                    </a:cxn>
                    <a:cxn ang="0">
                      <a:pos x="135" y="272"/>
                    </a:cxn>
                    <a:cxn ang="0">
                      <a:pos x="101" y="326"/>
                    </a:cxn>
                    <a:cxn ang="0">
                      <a:pos x="72" y="338"/>
                    </a:cxn>
                    <a:cxn ang="0">
                      <a:pos x="10" y="334"/>
                    </a:cxn>
                    <a:cxn ang="0">
                      <a:pos x="0" y="306"/>
                    </a:cxn>
                    <a:cxn ang="0">
                      <a:pos x="4" y="246"/>
                    </a:cxn>
                    <a:cxn ang="0">
                      <a:pos x="48" y="235"/>
                    </a:cxn>
                    <a:cxn ang="0">
                      <a:pos x="89" y="240"/>
                    </a:cxn>
                    <a:cxn ang="0">
                      <a:pos x="105" y="206"/>
                    </a:cxn>
                    <a:cxn ang="0">
                      <a:pos x="103" y="193"/>
                    </a:cxn>
                    <a:cxn ang="0">
                      <a:pos x="60" y="163"/>
                    </a:cxn>
                    <a:cxn ang="0">
                      <a:pos x="88" y="157"/>
                    </a:cxn>
                    <a:cxn ang="0">
                      <a:pos x="96" y="143"/>
                    </a:cxn>
                    <a:cxn ang="0">
                      <a:pos x="114" y="145"/>
                    </a:cxn>
                    <a:cxn ang="0">
                      <a:pos x="147" y="118"/>
                    </a:cxn>
                    <a:cxn ang="0">
                      <a:pos x="176" y="89"/>
                    </a:cxn>
                    <a:cxn ang="0">
                      <a:pos x="208" y="73"/>
                    </a:cxn>
                    <a:cxn ang="0">
                      <a:pos x="225" y="54"/>
                    </a:cxn>
                    <a:cxn ang="0">
                      <a:pos x="245" y="5"/>
                    </a:cxn>
                    <a:cxn ang="0">
                      <a:pos x="251" y="25"/>
                    </a:cxn>
                    <a:cxn ang="0">
                      <a:pos x="240" y="54"/>
                    </a:cxn>
                    <a:cxn ang="0">
                      <a:pos x="254" y="66"/>
                    </a:cxn>
                    <a:cxn ang="0">
                      <a:pos x="289" y="68"/>
                    </a:cxn>
                    <a:cxn ang="0">
                      <a:pos x="333" y="50"/>
                    </a:cxn>
                    <a:cxn ang="0">
                      <a:pos x="378" y="55"/>
                    </a:cxn>
                    <a:cxn ang="0">
                      <a:pos x="408" y="95"/>
                    </a:cxn>
                    <a:cxn ang="0">
                      <a:pos x="399" y="153"/>
                    </a:cxn>
                    <a:cxn ang="0">
                      <a:pos x="470" y="180"/>
                    </a:cxn>
                    <a:cxn ang="0">
                      <a:pos x="474" y="204"/>
                    </a:cxn>
                    <a:cxn ang="0">
                      <a:pos x="476" y="216"/>
                    </a:cxn>
                  </a:cxnLst>
                  <a:rect l="0" t="0" r="r" b="b"/>
                  <a:pathLst>
                    <a:path w="485" h="347">
                      <a:moveTo>
                        <a:pt x="476" y="216"/>
                      </a:moveTo>
                      <a:cubicBezTo>
                        <a:pt x="474" y="223"/>
                        <a:pt x="475" y="219"/>
                        <a:pt x="473" y="222"/>
                      </a:cubicBezTo>
                      <a:cubicBezTo>
                        <a:pt x="473" y="233"/>
                        <a:pt x="473" y="233"/>
                        <a:pt x="473" y="233"/>
                      </a:cubicBezTo>
                      <a:cubicBezTo>
                        <a:pt x="469" y="238"/>
                        <a:pt x="461" y="246"/>
                        <a:pt x="461" y="253"/>
                      </a:cubicBezTo>
                      <a:cubicBezTo>
                        <a:pt x="461" y="261"/>
                        <a:pt x="473" y="268"/>
                        <a:pt x="476" y="272"/>
                      </a:cubicBezTo>
                      <a:cubicBezTo>
                        <a:pt x="474" y="273"/>
                        <a:pt x="472" y="273"/>
                        <a:pt x="470" y="273"/>
                      </a:cubicBezTo>
                      <a:cubicBezTo>
                        <a:pt x="466" y="275"/>
                        <a:pt x="463" y="273"/>
                        <a:pt x="459" y="275"/>
                      </a:cubicBezTo>
                      <a:cubicBezTo>
                        <a:pt x="453" y="277"/>
                        <a:pt x="452" y="283"/>
                        <a:pt x="446" y="283"/>
                      </a:cubicBezTo>
                      <a:cubicBezTo>
                        <a:pt x="439" y="283"/>
                        <a:pt x="435" y="274"/>
                        <a:pt x="427" y="274"/>
                      </a:cubicBezTo>
                      <a:cubicBezTo>
                        <a:pt x="420" y="274"/>
                        <a:pt x="419" y="278"/>
                        <a:pt x="413" y="280"/>
                      </a:cubicBezTo>
                      <a:cubicBezTo>
                        <a:pt x="414" y="284"/>
                        <a:pt x="414" y="286"/>
                        <a:pt x="413" y="290"/>
                      </a:cubicBezTo>
                      <a:cubicBezTo>
                        <a:pt x="406" y="290"/>
                        <a:pt x="405" y="283"/>
                        <a:pt x="401" y="283"/>
                      </a:cubicBezTo>
                      <a:cubicBezTo>
                        <a:pt x="399" y="283"/>
                        <a:pt x="397" y="286"/>
                        <a:pt x="397" y="288"/>
                      </a:cubicBezTo>
                      <a:cubicBezTo>
                        <a:pt x="405" y="298"/>
                        <a:pt x="405" y="298"/>
                        <a:pt x="405" y="298"/>
                      </a:cubicBezTo>
                      <a:cubicBezTo>
                        <a:pt x="405" y="300"/>
                        <a:pt x="403" y="302"/>
                        <a:pt x="403" y="303"/>
                      </a:cubicBezTo>
                      <a:cubicBezTo>
                        <a:pt x="403" y="304"/>
                        <a:pt x="415" y="315"/>
                        <a:pt x="419" y="315"/>
                      </a:cubicBezTo>
                      <a:cubicBezTo>
                        <a:pt x="419" y="317"/>
                        <a:pt x="420" y="318"/>
                        <a:pt x="420" y="319"/>
                      </a:cubicBezTo>
                      <a:cubicBezTo>
                        <a:pt x="418" y="321"/>
                        <a:pt x="414" y="319"/>
                        <a:pt x="413" y="322"/>
                      </a:cubicBezTo>
                      <a:cubicBezTo>
                        <a:pt x="412" y="322"/>
                        <a:pt x="412" y="322"/>
                        <a:pt x="412" y="322"/>
                      </a:cubicBezTo>
                      <a:cubicBezTo>
                        <a:pt x="407" y="321"/>
                        <a:pt x="403" y="317"/>
                        <a:pt x="401" y="315"/>
                      </a:cubicBezTo>
                      <a:cubicBezTo>
                        <a:pt x="401" y="319"/>
                        <a:pt x="401" y="319"/>
                        <a:pt x="401" y="319"/>
                      </a:cubicBezTo>
                      <a:cubicBezTo>
                        <a:pt x="402" y="321"/>
                        <a:pt x="403" y="323"/>
                        <a:pt x="403" y="326"/>
                      </a:cubicBezTo>
                      <a:cubicBezTo>
                        <a:pt x="403" y="329"/>
                        <a:pt x="399" y="334"/>
                        <a:pt x="403" y="336"/>
                      </a:cubicBezTo>
                      <a:cubicBezTo>
                        <a:pt x="401" y="336"/>
                        <a:pt x="397" y="336"/>
                        <a:pt x="397" y="336"/>
                      </a:cubicBezTo>
                      <a:cubicBezTo>
                        <a:pt x="390" y="336"/>
                        <a:pt x="384" y="329"/>
                        <a:pt x="384" y="322"/>
                      </a:cubicBezTo>
                      <a:cubicBezTo>
                        <a:pt x="384" y="319"/>
                        <a:pt x="388" y="317"/>
                        <a:pt x="390" y="315"/>
                      </a:cubicBezTo>
                      <a:cubicBezTo>
                        <a:pt x="387" y="315"/>
                        <a:pt x="385" y="315"/>
                        <a:pt x="382" y="315"/>
                      </a:cubicBezTo>
                      <a:cubicBezTo>
                        <a:pt x="380" y="315"/>
                        <a:pt x="379" y="311"/>
                        <a:pt x="379" y="310"/>
                      </a:cubicBezTo>
                      <a:cubicBezTo>
                        <a:pt x="378" y="304"/>
                        <a:pt x="374" y="300"/>
                        <a:pt x="370" y="296"/>
                      </a:cubicBezTo>
                      <a:cubicBezTo>
                        <a:pt x="365" y="291"/>
                        <a:pt x="358" y="287"/>
                        <a:pt x="358" y="278"/>
                      </a:cubicBezTo>
                      <a:cubicBezTo>
                        <a:pt x="358" y="272"/>
                        <a:pt x="358" y="270"/>
                        <a:pt x="358" y="266"/>
                      </a:cubicBezTo>
                      <a:cubicBezTo>
                        <a:pt x="358" y="260"/>
                        <a:pt x="348" y="251"/>
                        <a:pt x="342" y="248"/>
                      </a:cubicBezTo>
                      <a:cubicBezTo>
                        <a:pt x="336" y="245"/>
                        <a:pt x="329" y="244"/>
                        <a:pt x="329" y="238"/>
                      </a:cubicBezTo>
                      <a:cubicBezTo>
                        <a:pt x="326" y="238"/>
                        <a:pt x="325" y="238"/>
                        <a:pt x="323" y="238"/>
                      </a:cubicBezTo>
                      <a:cubicBezTo>
                        <a:pt x="313" y="238"/>
                        <a:pt x="302" y="223"/>
                        <a:pt x="302" y="213"/>
                      </a:cubicBezTo>
                      <a:cubicBezTo>
                        <a:pt x="297" y="213"/>
                        <a:pt x="293" y="213"/>
                        <a:pt x="289" y="213"/>
                      </a:cubicBezTo>
                      <a:cubicBezTo>
                        <a:pt x="283" y="213"/>
                        <a:pt x="285" y="204"/>
                        <a:pt x="283" y="201"/>
                      </a:cubicBezTo>
                      <a:cubicBezTo>
                        <a:pt x="278" y="204"/>
                        <a:pt x="268" y="204"/>
                        <a:pt x="268" y="209"/>
                      </a:cubicBezTo>
                      <a:cubicBezTo>
                        <a:pt x="268" y="210"/>
                        <a:pt x="270" y="212"/>
                        <a:pt x="270" y="212"/>
                      </a:cubicBezTo>
                      <a:cubicBezTo>
                        <a:pt x="270" y="214"/>
                        <a:pt x="269" y="217"/>
                        <a:pt x="269" y="220"/>
                      </a:cubicBezTo>
                      <a:cubicBezTo>
                        <a:pt x="269" y="226"/>
                        <a:pt x="273" y="229"/>
                        <a:pt x="278" y="231"/>
                      </a:cubicBezTo>
                      <a:cubicBezTo>
                        <a:pt x="285" y="233"/>
                        <a:pt x="288" y="240"/>
                        <a:pt x="289" y="244"/>
                      </a:cubicBezTo>
                      <a:cubicBezTo>
                        <a:pt x="291" y="250"/>
                        <a:pt x="294" y="257"/>
                        <a:pt x="298" y="259"/>
                      </a:cubicBezTo>
                      <a:cubicBezTo>
                        <a:pt x="304" y="262"/>
                        <a:pt x="309" y="260"/>
                        <a:pt x="315" y="260"/>
                      </a:cubicBezTo>
                      <a:cubicBezTo>
                        <a:pt x="315" y="261"/>
                        <a:pt x="315" y="263"/>
                        <a:pt x="315" y="264"/>
                      </a:cubicBezTo>
                      <a:cubicBezTo>
                        <a:pt x="313" y="269"/>
                        <a:pt x="323" y="271"/>
                        <a:pt x="326" y="272"/>
                      </a:cubicBezTo>
                      <a:cubicBezTo>
                        <a:pt x="335" y="277"/>
                        <a:pt x="345" y="280"/>
                        <a:pt x="344" y="290"/>
                      </a:cubicBezTo>
                      <a:cubicBezTo>
                        <a:pt x="340" y="289"/>
                        <a:pt x="337" y="283"/>
                        <a:pt x="330" y="283"/>
                      </a:cubicBezTo>
                      <a:cubicBezTo>
                        <a:pt x="325" y="283"/>
                        <a:pt x="320" y="286"/>
                        <a:pt x="320" y="290"/>
                      </a:cubicBezTo>
                      <a:cubicBezTo>
                        <a:pt x="320" y="296"/>
                        <a:pt x="328" y="297"/>
                        <a:pt x="328" y="303"/>
                      </a:cubicBezTo>
                      <a:cubicBezTo>
                        <a:pt x="328" y="305"/>
                        <a:pt x="323" y="305"/>
                        <a:pt x="323" y="305"/>
                      </a:cubicBezTo>
                      <a:cubicBezTo>
                        <a:pt x="319" y="309"/>
                        <a:pt x="319" y="318"/>
                        <a:pt x="313" y="318"/>
                      </a:cubicBezTo>
                      <a:cubicBezTo>
                        <a:pt x="310" y="318"/>
                        <a:pt x="308" y="317"/>
                        <a:pt x="308" y="315"/>
                      </a:cubicBezTo>
                      <a:cubicBezTo>
                        <a:pt x="314" y="315"/>
                        <a:pt x="316" y="309"/>
                        <a:pt x="316" y="303"/>
                      </a:cubicBezTo>
                      <a:cubicBezTo>
                        <a:pt x="316" y="297"/>
                        <a:pt x="312" y="295"/>
                        <a:pt x="311" y="291"/>
                      </a:cubicBezTo>
                      <a:cubicBezTo>
                        <a:pt x="310" y="291"/>
                        <a:pt x="300" y="281"/>
                        <a:pt x="299" y="278"/>
                      </a:cubicBezTo>
                      <a:cubicBezTo>
                        <a:pt x="297" y="278"/>
                        <a:pt x="291" y="276"/>
                        <a:pt x="291" y="273"/>
                      </a:cubicBezTo>
                      <a:cubicBezTo>
                        <a:pt x="277" y="270"/>
                        <a:pt x="274" y="266"/>
                        <a:pt x="266" y="259"/>
                      </a:cubicBezTo>
                      <a:cubicBezTo>
                        <a:pt x="263" y="256"/>
                        <a:pt x="257" y="254"/>
                        <a:pt x="256" y="251"/>
                      </a:cubicBezTo>
                      <a:cubicBezTo>
                        <a:pt x="248" y="241"/>
                        <a:pt x="245" y="223"/>
                        <a:pt x="229" y="223"/>
                      </a:cubicBezTo>
                      <a:cubicBezTo>
                        <a:pt x="221" y="223"/>
                        <a:pt x="220" y="228"/>
                        <a:pt x="216" y="230"/>
                      </a:cubicBezTo>
                      <a:cubicBezTo>
                        <a:pt x="208" y="234"/>
                        <a:pt x="202" y="242"/>
                        <a:pt x="192" y="242"/>
                      </a:cubicBezTo>
                      <a:cubicBezTo>
                        <a:pt x="183" y="242"/>
                        <a:pt x="177" y="237"/>
                        <a:pt x="168" y="237"/>
                      </a:cubicBezTo>
                      <a:cubicBezTo>
                        <a:pt x="161" y="237"/>
                        <a:pt x="154" y="242"/>
                        <a:pt x="154" y="248"/>
                      </a:cubicBezTo>
                      <a:cubicBezTo>
                        <a:pt x="157" y="258"/>
                        <a:pt x="157" y="258"/>
                        <a:pt x="157" y="258"/>
                      </a:cubicBezTo>
                      <a:cubicBezTo>
                        <a:pt x="154" y="267"/>
                        <a:pt x="144" y="270"/>
                        <a:pt x="135" y="272"/>
                      </a:cubicBezTo>
                      <a:cubicBezTo>
                        <a:pt x="127" y="274"/>
                        <a:pt x="114" y="292"/>
                        <a:pt x="114" y="302"/>
                      </a:cubicBezTo>
                      <a:cubicBezTo>
                        <a:pt x="114" y="305"/>
                        <a:pt x="117" y="306"/>
                        <a:pt x="119" y="307"/>
                      </a:cubicBezTo>
                      <a:cubicBezTo>
                        <a:pt x="113" y="316"/>
                        <a:pt x="110" y="321"/>
                        <a:pt x="101" y="326"/>
                      </a:cubicBezTo>
                      <a:cubicBezTo>
                        <a:pt x="96" y="328"/>
                        <a:pt x="95" y="340"/>
                        <a:pt x="86" y="337"/>
                      </a:cubicBezTo>
                      <a:cubicBezTo>
                        <a:pt x="86" y="337"/>
                        <a:pt x="86" y="337"/>
                        <a:pt x="86" y="337"/>
                      </a:cubicBezTo>
                      <a:cubicBezTo>
                        <a:pt x="82" y="336"/>
                        <a:pt x="75" y="338"/>
                        <a:pt x="72" y="338"/>
                      </a:cubicBezTo>
                      <a:cubicBezTo>
                        <a:pt x="62" y="338"/>
                        <a:pt x="56" y="347"/>
                        <a:pt x="46" y="347"/>
                      </a:cubicBezTo>
                      <a:cubicBezTo>
                        <a:pt x="40" y="347"/>
                        <a:pt x="39" y="331"/>
                        <a:pt x="29" y="331"/>
                      </a:cubicBezTo>
                      <a:cubicBezTo>
                        <a:pt x="22" y="331"/>
                        <a:pt x="17" y="334"/>
                        <a:pt x="10" y="334"/>
                      </a:cubicBezTo>
                      <a:cubicBezTo>
                        <a:pt x="8" y="334"/>
                        <a:pt x="7" y="332"/>
                        <a:pt x="7" y="330"/>
                      </a:cubicBezTo>
                      <a:cubicBezTo>
                        <a:pt x="7" y="321"/>
                        <a:pt x="7" y="318"/>
                        <a:pt x="7" y="313"/>
                      </a:cubicBezTo>
                      <a:cubicBezTo>
                        <a:pt x="3" y="313"/>
                        <a:pt x="0" y="310"/>
                        <a:pt x="0" y="306"/>
                      </a:cubicBezTo>
                      <a:cubicBezTo>
                        <a:pt x="0" y="301"/>
                        <a:pt x="4" y="299"/>
                        <a:pt x="4" y="296"/>
                      </a:cubicBezTo>
                      <a:cubicBezTo>
                        <a:pt x="4" y="285"/>
                        <a:pt x="8" y="274"/>
                        <a:pt x="8" y="262"/>
                      </a:cubicBezTo>
                      <a:cubicBezTo>
                        <a:pt x="8" y="256"/>
                        <a:pt x="4" y="250"/>
                        <a:pt x="4" y="246"/>
                      </a:cubicBezTo>
                      <a:cubicBezTo>
                        <a:pt x="4" y="243"/>
                        <a:pt x="19" y="234"/>
                        <a:pt x="21" y="234"/>
                      </a:cubicBezTo>
                      <a:cubicBezTo>
                        <a:pt x="23" y="234"/>
                        <a:pt x="25" y="236"/>
                        <a:pt x="28" y="235"/>
                      </a:cubicBezTo>
                      <a:cubicBezTo>
                        <a:pt x="48" y="235"/>
                        <a:pt x="48" y="235"/>
                        <a:pt x="48" y="235"/>
                      </a:cubicBezTo>
                      <a:cubicBezTo>
                        <a:pt x="49" y="237"/>
                        <a:pt x="53" y="238"/>
                        <a:pt x="55" y="238"/>
                      </a:cubicBezTo>
                      <a:cubicBezTo>
                        <a:pt x="76" y="238"/>
                        <a:pt x="76" y="238"/>
                        <a:pt x="76" y="238"/>
                      </a:cubicBezTo>
                      <a:cubicBezTo>
                        <a:pt x="82" y="237"/>
                        <a:pt x="84" y="240"/>
                        <a:pt x="89" y="240"/>
                      </a:cubicBezTo>
                      <a:cubicBezTo>
                        <a:pt x="92" y="240"/>
                        <a:pt x="98" y="238"/>
                        <a:pt x="100" y="238"/>
                      </a:cubicBezTo>
                      <a:cubicBezTo>
                        <a:pt x="100" y="229"/>
                        <a:pt x="105" y="226"/>
                        <a:pt x="105" y="218"/>
                      </a:cubicBezTo>
                      <a:cubicBezTo>
                        <a:pt x="105" y="216"/>
                        <a:pt x="105" y="208"/>
                        <a:pt x="105" y="206"/>
                      </a:cubicBezTo>
                      <a:cubicBezTo>
                        <a:pt x="104" y="206"/>
                        <a:pt x="104" y="206"/>
                        <a:pt x="104" y="206"/>
                      </a:cubicBezTo>
                      <a:cubicBezTo>
                        <a:pt x="105" y="205"/>
                        <a:pt x="106" y="201"/>
                        <a:pt x="106" y="200"/>
                      </a:cubicBezTo>
                      <a:cubicBezTo>
                        <a:pt x="106" y="196"/>
                        <a:pt x="103" y="197"/>
                        <a:pt x="103" y="193"/>
                      </a:cubicBezTo>
                      <a:cubicBezTo>
                        <a:pt x="94" y="193"/>
                        <a:pt x="92" y="185"/>
                        <a:pt x="92" y="178"/>
                      </a:cubicBezTo>
                      <a:cubicBezTo>
                        <a:pt x="89" y="178"/>
                        <a:pt x="89" y="175"/>
                        <a:pt x="87" y="175"/>
                      </a:cubicBezTo>
                      <a:cubicBezTo>
                        <a:pt x="79" y="173"/>
                        <a:pt x="60" y="169"/>
                        <a:pt x="60" y="163"/>
                      </a:cubicBezTo>
                      <a:cubicBezTo>
                        <a:pt x="60" y="163"/>
                        <a:pt x="60" y="161"/>
                        <a:pt x="60" y="161"/>
                      </a:cubicBezTo>
                      <a:cubicBezTo>
                        <a:pt x="60" y="157"/>
                        <a:pt x="72" y="154"/>
                        <a:pt x="76" y="153"/>
                      </a:cubicBezTo>
                      <a:cubicBezTo>
                        <a:pt x="78" y="156"/>
                        <a:pt x="85" y="157"/>
                        <a:pt x="88" y="157"/>
                      </a:cubicBezTo>
                      <a:cubicBezTo>
                        <a:pt x="92" y="157"/>
                        <a:pt x="97" y="156"/>
                        <a:pt x="98" y="155"/>
                      </a:cubicBezTo>
                      <a:cubicBezTo>
                        <a:pt x="98" y="152"/>
                        <a:pt x="98" y="152"/>
                        <a:pt x="98" y="152"/>
                      </a:cubicBezTo>
                      <a:cubicBezTo>
                        <a:pt x="95" y="151"/>
                        <a:pt x="97" y="145"/>
                        <a:pt x="96" y="143"/>
                      </a:cubicBezTo>
                      <a:cubicBezTo>
                        <a:pt x="96" y="140"/>
                        <a:pt x="96" y="140"/>
                        <a:pt x="96" y="140"/>
                      </a:cubicBezTo>
                      <a:cubicBezTo>
                        <a:pt x="101" y="140"/>
                        <a:pt x="101" y="140"/>
                        <a:pt x="101" y="140"/>
                      </a:cubicBezTo>
                      <a:cubicBezTo>
                        <a:pt x="104" y="143"/>
                        <a:pt x="109" y="145"/>
                        <a:pt x="114" y="145"/>
                      </a:cubicBezTo>
                      <a:cubicBezTo>
                        <a:pt x="117" y="145"/>
                        <a:pt x="120" y="142"/>
                        <a:pt x="121" y="139"/>
                      </a:cubicBezTo>
                      <a:cubicBezTo>
                        <a:pt x="135" y="139"/>
                        <a:pt x="138" y="129"/>
                        <a:pt x="141" y="119"/>
                      </a:cubicBezTo>
                      <a:cubicBezTo>
                        <a:pt x="143" y="119"/>
                        <a:pt x="145" y="118"/>
                        <a:pt x="147" y="118"/>
                      </a:cubicBezTo>
                      <a:cubicBezTo>
                        <a:pt x="150" y="117"/>
                        <a:pt x="167" y="110"/>
                        <a:pt x="169" y="108"/>
                      </a:cubicBezTo>
                      <a:cubicBezTo>
                        <a:pt x="173" y="104"/>
                        <a:pt x="171" y="99"/>
                        <a:pt x="171" y="94"/>
                      </a:cubicBezTo>
                      <a:cubicBezTo>
                        <a:pt x="171" y="92"/>
                        <a:pt x="175" y="89"/>
                        <a:pt x="176" y="89"/>
                      </a:cubicBezTo>
                      <a:cubicBezTo>
                        <a:pt x="182" y="83"/>
                        <a:pt x="188" y="76"/>
                        <a:pt x="198" y="76"/>
                      </a:cubicBezTo>
                      <a:cubicBezTo>
                        <a:pt x="204" y="76"/>
                        <a:pt x="201" y="77"/>
                        <a:pt x="204" y="76"/>
                      </a:cubicBezTo>
                      <a:cubicBezTo>
                        <a:pt x="206" y="77"/>
                        <a:pt x="207" y="74"/>
                        <a:pt x="208" y="73"/>
                      </a:cubicBezTo>
                      <a:cubicBezTo>
                        <a:pt x="211" y="70"/>
                        <a:pt x="215" y="72"/>
                        <a:pt x="219" y="72"/>
                      </a:cubicBezTo>
                      <a:cubicBezTo>
                        <a:pt x="221" y="72"/>
                        <a:pt x="229" y="68"/>
                        <a:pt x="229" y="65"/>
                      </a:cubicBezTo>
                      <a:cubicBezTo>
                        <a:pt x="229" y="63"/>
                        <a:pt x="225" y="54"/>
                        <a:pt x="225" y="54"/>
                      </a:cubicBezTo>
                      <a:cubicBezTo>
                        <a:pt x="224" y="42"/>
                        <a:pt x="217" y="38"/>
                        <a:pt x="217" y="28"/>
                      </a:cubicBezTo>
                      <a:cubicBezTo>
                        <a:pt x="217" y="9"/>
                        <a:pt x="234" y="8"/>
                        <a:pt x="245" y="0"/>
                      </a:cubicBezTo>
                      <a:cubicBezTo>
                        <a:pt x="245" y="5"/>
                        <a:pt x="245" y="5"/>
                        <a:pt x="245" y="5"/>
                      </a:cubicBezTo>
                      <a:cubicBezTo>
                        <a:pt x="243" y="10"/>
                        <a:pt x="242" y="12"/>
                        <a:pt x="242" y="17"/>
                      </a:cubicBezTo>
                      <a:cubicBezTo>
                        <a:pt x="242" y="21"/>
                        <a:pt x="247" y="22"/>
                        <a:pt x="251" y="22"/>
                      </a:cubicBezTo>
                      <a:cubicBezTo>
                        <a:pt x="251" y="23"/>
                        <a:pt x="251" y="24"/>
                        <a:pt x="251" y="25"/>
                      </a:cubicBezTo>
                      <a:cubicBezTo>
                        <a:pt x="251" y="27"/>
                        <a:pt x="247" y="28"/>
                        <a:pt x="245" y="29"/>
                      </a:cubicBezTo>
                      <a:cubicBezTo>
                        <a:pt x="241" y="34"/>
                        <a:pt x="236" y="38"/>
                        <a:pt x="236" y="46"/>
                      </a:cubicBezTo>
                      <a:cubicBezTo>
                        <a:pt x="236" y="50"/>
                        <a:pt x="238" y="53"/>
                        <a:pt x="240" y="54"/>
                      </a:cubicBezTo>
                      <a:cubicBezTo>
                        <a:pt x="240" y="56"/>
                        <a:pt x="241" y="57"/>
                        <a:pt x="240" y="59"/>
                      </a:cubicBezTo>
                      <a:cubicBezTo>
                        <a:pt x="245" y="59"/>
                        <a:pt x="247" y="60"/>
                        <a:pt x="251" y="60"/>
                      </a:cubicBezTo>
                      <a:cubicBezTo>
                        <a:pt x="252" y="63"/>
                        <a:pt x="253" y="66"/>
                        <a:pt x="254" y="66"/>
                      </a:cubicBezTo>
                      <a:cubicBezTo>
                        <a:pt x="266" y="66"/>
                        <a:pt x="274" y="56"/>
                        <a:pt x="285" y="57"/>
                      </a:cubicBezTo>
                      <a:cubicBezTo>
                        <a:pt x="284" y="59"/>
                        <a:pt x="282" y="60"/>
                        <a:pt x="282" y="62"/>
                      </a:cubicBezTo>
                      <a:cubicBezTo>
                        <a:pt x="282" y="63"/>
                        <a:pt x="289" y="68"/>
                        <a:pt x="289" y="68"/>
                      </a:cubicBezTo>
                      <a:cubicBezTo>
                        <a:pt x="294" y="68"/>
                        <a:pt x="295" y="65"/>
                        <a:pt x="297" y="64"/>
                      </a:cubicBezTo>
                      <a:cubicBezTo>
                        <a:pt x="304" y="60"/>
                        <a:pt x="310" y="62"/>
                        <a:pt x="317" y="59"/>
                      </a:cubicBezTo>
                      <a:cubicBezTo>
                        <a:pt x="321" y="57"/>
                        <a:pt x="328" y="50"/>
                        <a:pt x="333" y="50"/>
                      </a:cubicBezTo>
                      <a:cubicBezTo>
                        <a:pt x="339" y="50"/>
                        <a:pt x="345" y="51"/>
                        <a:pt x="348" y="52"/>
                      </a:cubicBezTo>
                      <a:cubicBezTo>
                        <a:pt x="347" y="54"/>
                        <a:pt x="346" y="56"/>
                        <a:pt x="346" y="57"/>
                      </a:cubicBezTo>
                      <a:cubicBezTo>
                        <a:pt x="358" y="57"/>
                        <a:pt x="370" y="55"/>
                        <a:pt x="378" y="55"/>
                      </a:cubicBezTo>
                      <a:cubicBezTo>
                        <a:pt x="386" y="55"/>
                        <a:pt x="392" y="54"/>
                        <a:pt x="401" y="54"/>
                      </a:cubicBezTo>
                      <a:cubicBezTo>
                        <a:pt x="410" y="54"/>
                        <a:pt x="414" y="70"/>
                        <a:pt x="414" y="80"/>
                      </a:cubicBezTo>
                      <a:cubicBezTo>
                        <a:pt x="414" y="86"/>
                        <a:pt x="408" y="89"/>
                        <a:pt x="408" y="95"/>
                      </a:cubicBezTo>
                      <a:cubicBezTo>
                        <a:pt x="408" y="104"/>
                        <a:pt x="416" y="110"/>
                        <a:pt x="416" y="118"/>
                      </a:cubicBezTo>
                      <a:cubicBezTo>
                        <a:pt x="416" y="123"/>
                        <a:pt x="408" y="125"/>
                        <a:pt x="406" y="128"/>
                      </a:cubicBezTo>
                      <a:cubicBezTo>
                        <a:pt x="401" y="136"/>
                        <a:pt x="399" y="143"/>
                        <a:pt x="399" y="153"/>
                      </a:cubicBezTo>
                      <a:cubicBezTo>
                        <a:pt x="399" y="166"/>
                        <a:pt x="408" y="163"/>
                        <a:pt x="418" y="163"/>
                      </a:cubicBezTo>
                      <a:cubicBezTo>
                        <a:pt x="432" y="163"/>
                        <a:pt x="439" y="157"/>
                        <a:pt x="450" y="157"/>
                      </a:cubicBezTo>
                      <a:cubicBezTo>
                        <a:pt x="461" y="157"/>
                        <a:pt x="459" y="180"/>
                        <a:pt x="470" y="180"/>
                      </a:cubicBezTo>
                      <a:cubicBezTo>
                        <a:pt x="470" y="198"/>
                        <a:pt x="470" y="198"/>
                        <a:pt x="470" y="198"/>
                      </a:cubicBezTo>
                      <a:cubicBezTo>
                        <a:pt x="470" y="200"/>
                        <a:pt x="471" y="201"/>
                        <a:pt x="472" y="201"/>
                      </a:cubicBezTo>
                      <a:cubicBezTo>
                        <a:pt x="474" y="204"/>
                        <a:pt x="474" y="204"/>
                        <a:pt x="474" y="204"/>
                      </a:cubicBezTo>
                      <a:cubicBezTo>
                        <a:pt x="476" y="204"/>
                        <a:pt x="482" y="202"/>
                        <a:pt x="485" y="201"/>
                      </a:cubicBezTo>
                      <a:cubicBezTo>
                        <a:pt x="485" y="204"/>
                        <a:pt x="485" y="206"/>
                        <a:pt x="485" y="208"/>
                      </a:cubicBezTo>
                      <a:cubicBezTo>
                        <a:pt x="481" y="209"/>
                        <a:pt x="476" y="211"/>
                        <a:pt x="476" y="216"/>
                      </a:cubicBezTo>
                      <a:close/>
                    </a:path>
                  </a:pathLst>
                </a:custGeom>
                <a:solidFill>
                  <a:schemeClr val="accent2"/>
                </a:solidFill>
                <a:ln w="9525">
                  <a:noFill/>
                  <a:round/>
                </a:ln>
              </p:spPr>
              <p:txBody>
                <a:bodyPr vert="horz" wrap="square" lIns="121920" tIns="60960" rIns="121920" bIns="60960" numCol="1" anchor="t" anchorCtr="0" compatLnSpc="1"/>
                <a:lstStyle/>
                <a:p>
                  <a:endParaRPr lang="en-US" sz="3555"/>
                </a:p>
              </p:txBody>
            </p:sp>
            <p:sp>
              <p:nvSpPr>
                <p:cNvPr id="191" name="Freeform 25"/>
                <p:cNvSpPr/>
                <p:nvPr/>
              </p:nvSpPr>
              <p:spPr bwMode="auto">
                <a:xfrm>
                  <a:off x="4470400" y="1416050"/>
                  <a:ext cx="436563" cy="423863"/>
                </a:xfrm>
                <a:custGeom>
                  <a:avLst/>
                  <a:gdLst/>
                  <a:ahLst/>
                  <a:cxnLst>
                    <a:cxn ang="0">
                      <a:pos x="66" y="236"/>
                    </a:cxn>
                    <a:cxn ang="0">
                      <a:pos x="4" y="254"/>
                    </a:cxn>
                    <a:cxn ang="0">
                      <a:pos x="12" y="241"/>
                    </a:cxn>
                    <a:cxn ang="0">
                      <a:pos x="8" y="231"/>
                    </a:cxn>
                    <a:cxn ang="0">
                      <a:pos x="10" y="190"/>
                    </a:cxn>
                    <a:cxn ang="0">
                      <a:pos x="55" y="163"/>
                    </a:cxn>
                    <a:cxn ang="0">
                      <a:pos x="85" y="129"/>
                    </a:cxn>
                    <a:cxn ang="0">
                      <a:pos x="97" y="102"/>
                    </a:cxn>
                    <a:cxn ang="0">
                      <a:pos x="142" y="55"/>
                    </a:cxn>
                    <a:cxn ang="0">
                      <a:pos x="124" y="57"/>
                    </a:cxn>
                    <a:cxn ang="0">
                      <a:pos x="124" y="49"/>
                    </a:cxn>
                    <a:cxn ang="0">
                      <a:pos x="132" y="44"/>
                    </a:cxn>
                    <a:cxn ang="0">
                      <a:pos x="148" y="57"/>
                    </a:cxn>
                    <a:cxn ang="0">
                      <a:pos x="149" y="45"/>
                    </a:cxn>
                    <a:cxn ang="0">
                      <a:pos x="168" y="37"/>
                    </a:cxn>
                    <a:cxn ang="0">
                      <a:pos x="183" y="28"/>
                    </a:cxn>
                    <a:cxn ang="0">
                      <a:pos x="199" y="21"/>
                    </a:cxn>
                    <a:cxn ang="0">
                      <a:pos x="221" y="17"/>
                    </a:cxn>
                    <a:cxn ang="0">
                      <a:pos x="223" y="5"/>
                    </a:cxn>
                    <a:cxn ang="0">
                      <a:pos x="256" y="6"/>
                    </a:cxn>
                    <a:cxn ang="0">
                      <a:pos x="266" y="7"/>
                    </a:cxn>
                    <a:cxn ang="0">
                      <a:pos x="285" y="2"/>
                    </a:cxn>
                    <a:cxn ang="0">
                      <a:pos x="296" y="6"/>
                    </a:cxn>
                    <a:cxn ang="0">
                      <a:pos x="293" y="24"/>
                    </a:cxn>
                    <a:cxn ang="0">
                      <a:pos x="315" y="32"/>
                    </a:cxn>
                    <a:cxn ang="0">
                      <a:pos x="309" y="72"/>
                    </a:cxn>
                    <a:cxn ang="0">
                      <a:pos x="310" y="113"/>
                    </a:cxn>
                    <a:cxn ang="0">
                      <a:pos x="318" y="148"/>
                    </a:cxn>
                    <a:cxn ang="0">
                      <a:pos x="327" y="172"/>
                    </a:cxn>
                    <a:cxn ang="0">
                      <a:pos x="255" y="224"/>
                    </a:cxn>
                    <a:cxn ang="0">
                      <a:pos x="218" y="225"/>
                    </a:cxn>
                    <a:cxn ang="0">
                      <a:pos x="206" y="200"/>
                    </a:cxn>
                    <a:cxn ang="0">
                      <a:pos x="197" y="174"/>
                    </a:cxn>
                    <a:cxn ang="0">
                      <a:pos x="254" y="130"/>
                    </a:cxn>
                    <a:cxn ang="0">
                      <a:pos x="202" y="135"/>
                    </a:cxn>
                    <a:cxn ang="0">
                      <a:pos x="172" y="169"/>
                    </a:cxn>
                    <a:cxn ang="0">
                      <a:pos x="146" y="201"/>
                    </a:cxn>
                    <a:cxn ang="0">
                      <a:pos x="150" y="218"/>
                    </a:cxn>
                    <a:cxn ang="0">
                      <a:pos x="152" y="253"/>
                    </a:cxn>
                    <a:cxn ang="0">
                      <a:pos x="146" y="283"/>
                    </a:cxn>
                    <a:cxn ang="0">
                      <a:pos x="121" y="304"/>
                    </a:cxn>
                    <a:cxn ang="0">
                      <a:pos x="90" y="297"/>
                    </a:cxn>
                    <a:cxn ang="0">
                      <a:pos x="82" y="269"/>
                    </a:cxn>
                    <a:cxn ang="0">
                      <a:pos x="76" y="245"/>
                    </a:cxn>
                  </a:cxnLst>
                  <a:rect l="0" t="0" r="r" b="b"/>
                  <a:pathLst>
                    <a:path w="327" h="318">
                      <a:moveTo>
                        <a:pt x="76" y="247"/>
                      </a:moveTo>
                      <a:cubicBezTo>
                        <a:pt x="70" y="245"/>
                        <a:pt x="69" y="241"/>
                        <a:pt x="66" y="236"/>
                      </a:cubicBezTo>
                      <a:cubicBezTo>
                        <a:pt x="57" y="249"/>
                        <a:pt x="43" y="266"/>
                        <a:pt x="24" y="266"/>
                      </a:cubicBezTo>
                      <a:cubicBezTo>
                        <a:pt x="22" y="266"/>
                        <a:pt x="4" y="256"/>
                        <a:pt x="4" y="254"/>
                      </a:cubicBezTo>
                      <a:cubicBezTo>
                        <a:pt x="4" y="250"/>
                        <a:pt x="10" y="248"/>
                        <a:pt x="12" y="247"/>
                      </a:cubicBezTo>
                      <a:cubicBezTo>
                        <a:pt x="12" y="241"/>
                        <a:pt x="12" y="241"/>
                        <a:pt x="12" y="241"/>
                      </a:cubicBezTo>
                      <a:cubicBezTo>
                        <a:pt x="6" y="241"/>
                        <a:pt x="6" y="241"/>
                        <a:pt x="0" y="243"/>
                      </a:cubicBezTo>
                      <a:cubicBezTo>
                        <a:pt x="0" y="240"/>
                        <a:pt x="5" y="234"/>
                        <a:pt x="8" y="231"/>
                      </a:cubicBezTo>
                      <a:cubicBezTo>
                        <a:pt x="1" y="223"/>
                        <a:pt x="0" y="212"/>
                        <a:pt x="0" y="200"/>
                      </a:cubicBezTo>
                      <a:cubicBezTo>
                        <a:pt x="0" y="193"/>
                        <a:pt x="7" y="194"/>
                        <a:pt x="10" y="190"/>
                      </a:cubicBezTo>
                      <a:cubicBezTo>
                        <a:pt x="15" y="182"/>
                        <a:pt x="20" y="177"/>
                        <a:pt x="30" y="174"/>
                      </a:cubicBezTo>
                      <a:cubicBezTo>
                        <a:pt x="38" y="172"/>
                        <a:pt x="39" y="162"/>
                        <a:pt x="55" y="163"/>
                      </a:cubicBezTo>
                      <a:cubicBezTo>
                        <a:pt x="50" y="162"/>
                        <a:pt x="49" y="161"/>
                        <a:pt x="45" y="160"/>
                      </a:cubicBezTo>
                      <a:cubicBezTo>
                        <a:pt x="64" y="155"/>
                        <a:pt x="71" y="140"/>
                        <a:pt x="85" y="129"/>
                      </a:cubicBezTo>
                      <a:cubicBezTo>
                        <a:pt x="90" y="126"/>
                        <a:pt x="89" y="112"/>
                        <a:pt x="93" y="112"/>
                      </a:cubicBezTo>
                      <a:cubicBezTo>
                        <a:pt x="93" y="112"/>
                        <a:pt x="97" y="102"/>
                        <a:pt x="97" y="102"/>
                      </a:cubicBezTo>
                      <a:cubicBezTo>
                        <a:pt x="102" y="93"/>
                        <a:pt x="109" y="87"/>
                        <a:pt x="118" y="83"/>
                      </a:cubicBezTo>
                      <a:cubicBezTo>
                        <a:pt x="127" y="80"/>
                        <a:pt x="139" y="65"/>
                        <a:pt x="142" y="55"/>
                      </a:cubicBezTo>
                      <a:cubicBezTo>
                        <a:pt x="131" y="58"/>
                        <a:pt x="126" y="63"/>
                        <a:pt x="116" y="63"/>
                      </a:cubicBezTo>
                      <a:cubicBezTo>
                        <a:pt x="118" y="60"/>
                        <a:pt x="123" y="58"/>
                        <a:pt x="124" y="57"/>
                      </a:cubicBezTo>
                      <a:cubicBezTo>
                        <a:pt x="122" y="57"/>
                        <a:pt x="118" y="56"/>
                        <a:pt x="118" y="56"/>
                      </a:cubicBezTo>
                      <a:cubicBezTo>
                        <a:pt x="119" y="51"/>
                        <a:pt x="121" y="49"/>
                        <a:pt x="124" y="49"/>
                      </a:cubicBezTo>
                      <a:cubicBezTo>
                        <a:pt x="126" y="49"/>
                        <a:pt x="127" y="50"/>
                        <a:pt x="128" y="50"/>
                      </a:cubicBezTo>
                      <a:cubicBezTo>
                        <a:pt x="129" y="47"/>
                        <a:pt x="131" y="46"/>
                        <a:pt x="132" y="44"/>
                      </a:cubicBezTo>
                      <a:cubicBezTo>
                        <a:pt x="134" y="47"/>
                        <a:pt x="135" y="49"/>
                        <a:pt x="133" y="52"/>
                      </a:cubicBezTo>
                      <a:cubicBezTo>
                        <a:pt x="140" y="52"/>
                        <a:pt x="142" y="57"/>
                        <a:pt x="148" y="57"/>
                      </a:cubicBezTo>
                      <a:cubicBezTo>
                        <a:pt x="150" y="57"/>
                        <a:pt x="155" y="46"/>
                        <a:pt x="156" y="46"/>
                      </a:cubicBezTo>
                      <a:cubicBezTo>
                        <a:pt x="153" y="45"/>
                        <a:pt x="153" y="44"/>
                        <a:pt x="149" y="45"/>
                      </a:cubicBezTo>
                      <a:cubicBezTo>
                        <a:pt x="151" y="41"/>
                        <a:pt x="154" y="38"/>
                        <a:pt x="159" y="38"/>
                      </a:cubicBezTo>
                      <a:cubicBezTo>
                        <a:pt x="162" y="38"/>
                        <a:pt x="165" y="39"/>
                        <a:pt x="168" y="37"/>
                      </a:cubicBezTo>
                      <a:cubicBezTo>
                        <a:pt x="165" y="35"/>
                        <a:pt x="166" y="35"/>
                        <a:pt x="164" y="33"/>
                      </a:cubicBezTo>
                      <a:cubicBezTo>
                        <a:pt x="169" y="29"/>
                        <a:pt x="176" y="29"/>
                        <a:pt x="183" y="28"/>
                      </a:cubicBezTo>
                      <a:cubicBezTo>
                        <a:pt x="183" y="33"/>
                        <a:pt x="183" y="33"/>
                        <a:pt x="183" y="33"/>
                      </a:cubicBezTo>
                      <a:cubicBezTo>
                        <a:pt x="189" y="32"/>
                        <a:pt x="190" y="22"/>
                        <a:pt x="199" y="21"/>
                      </a:cubicBezTo>
                      <a:cubicBezTo>
                        <a:pt x="199" y="29"/>
                        <a:pt x="199" y="29"/>
                        <a:pt x="199" y="29"/>
                      </a:cubicBezTo>
                      <a:cubicBezTo>
                        <a:pt x="205" y="18"/>
                        <a:pt x="213" y="21"/>
                        <a:pt x="221" y="17"/>
                      </a:cubicBezTo>
                      <a:cubicBezTo>
                        <a:pt x="217" y="15"/>
                        <a:pt x="214" y="14"/>
                        <a:pt x="214" y="11"/>
                      </a:cubicBezTo>
                      <a:cubicBezTo>
                        <a:pt x="214" y="9"/>
                        <a:pt x="222" y="7"/>
                        <a:pt x="223" y="5"/>
                      </a:cubicBezTo>
                      <a:cubicBezTo>
                        <a:pt x="226" y="8"/>
                        <a:pt x="228" y="11"/>
                        <a:pt x="232" y="11"/>
                      </a:cubicBezTo>
                      <a:cubicBezTo>
                        <a:pt x="239" y="11"/>
                        <a:pt x="256" y="0"/>
                        <a:pt x="256" y="6"/>
                      </a:cubicBezTo>
                      <a:cubicBezTo>
                        <a:pt x="256" y="12"/>
                        <a:pt x="248" y="14"/>
                        <a:pt x="247" y="20"/>
                      </a:cubicBezTo>
                      <a:cubicBezTo>
                        <a:pt x="255" y="21"/>
                        <a:pt x="258" y="11"/>
                        <a:pt x="266" y="7"/>
                      </a:cubicBezTo>
                      <a:cubicBezTo>
                        <a:pt x="267" y="10"/>
                        <a:pt x="267" y="12"/>
                        <a:pt x="268" y="15"/>
                      </a:cubicBezTo>
                      <a:cubicBezTo>
                        <a:pt x="274" y="9"/>
                        <a:pt x="277" y="7"/>
                        <a:pt x="285" y="2"/>
                      </a:cubicBezTo>
                      <a:cubicBezTo>
                        <a:pt x="285" y="8"/>
                        <a:pt x="284" y="12"/>
                        <a:pt x="289" y="13"/>
                      </a:cubicBezTo>
                      <a:cubicBezTo>
                        <a:pt x="290" y="9"/>
                        <a:pt x="292" y="6"/>
                        <a:pt x="296" y="6"/>
                      </a:cubicBezTo>
                      <a:cubicBezTo>
                        <a:pt x="298" y="6"/>
                        <a:pt x="307" y="11"/>
                        <a:pt x="311" y="13"/>
                      </a:cubicBezTo>
                      <a:cubicBezTo>
                        <a:pt x="307" y="24"/>
                        <a:pt x="303" y="20"/>
                        <a:pt x="293" y="24"/>
                      </a:cubicBezTo>
                      <a:cubicBezTo>
                        <a:pt x="298" y="27"/>
                        <a:pt x="301" y="28"/>
                        <a:pt x="301" y="30"/>
                      </a:cubicBezTo>
                      <a:cubicBezTo>
                        <a:pt x="305" y="31"/>
                        <a:pt x="314" y="32"/>
                        <a:pt x="315" y="32"/>
                      </a:cubicBezTo>
                      <a:cubicBezTo>
                        <a:pt x="309" y="36"/>
                        <a:pt x="293" y="44"/>
                        <a:pt x="293" y="55"/>
                      </a:cubicBezTo>
                      <a:cubicBezTo>
                        <a:pt x="293" y="63"/>
                        <a:pt x="309" y="62"/>
                        <a:pt x="309" y="72"/>
                      </a:cubicBezTo>
                      <a:cubicBezTo>
                        <a:pt x="309" y="80"/>
                        <a:pt x="301" y="83"/>
                        <a:pt x="301" y="91"/>
                      </a:cubicBezTo>
                      <a:cubicBezTo>
                        <a:pt x="301" y="99"/>
                        <a:pt x="310" y="104"/>
                        <a:pt x="310" y="113"/>
                      </a:cubicBezTo>
                      <a:cubicBezTo>
                        <a:pt x="310" y="118"/>
                        <a:pt x="305" y="121"/>
                        <a:pt x="305" y="126"/>
                      </a:cubicBezTo>
                      <a:cubicBezTo>
                        <a:pt x="305" y="136"/>
                        <a:pt x="318" y="138"/>
                        <a:pt x="318" y="148"/>
                      </a:cubicBezTo>
                      <a:cubicBezTo>
                        <a:pt x="318" y="151"/>
                        <a:pt x="314" y="153"/>
                        <a:pt x="313" y="154"/>
                      </a:cubicBezTo>
                      <a:cubicBezTo>
                        <a:pt x="317" y="161"/>
                        <a:pt x="327" y="163"/>
                        <a:pt x="327" y="172"/>
                      </a:cubicBezTo>
                      <a:cubicBezTo>
                        <a:pt x="327" y="187"/>
                        <a:pt x="297" y="203"/>
                        <a:pt x="288" y="215"/>
                      </a:cubicBezTo>
                      <a:cubicBezTo>
                        <a:pt x="283" y="224"/>
                        <a:pt x="263" y="226"/>
                        <a:pt x="255" y="224"/>
                      </a:cubicBezTo>
                      <a:cubicBezTo>
                        <a:pt x="246" y="227"/>
                        <a:pt x="236" y="231"/>
                        <a:pt x="228" y="231"/>
                      </a:cubicBezTo>
                      <a:cubicBezTo>
                        <a:pt x="222" y="231"/>
                        <a:pt x="218" y="230"/>
                        <a:pt x="218" y="225"/>
                      </a:cubicBezTo>
                      <a:cubicBezTo>
                        <a:pt x="209" y="225"/>
                        <a:pt x="199" y="219"/>
                        <a:pt x="199" y="210"/>
                      </a:cubicBezTo>
                      <a:cubicBezTo>
                        <a:pt x="199" y="205"/>
                        <a:pt x="204" y="202"/>
                        <a:pt x="206" y="200"/>
                      </a:cubicBezTo>
                      <a:cubicBezTo>
                        <a:pt x="201" y="198"/>
                        <a:pt x="197" y="188"/>
                        <a:pt x="197" y="183"/>
                      </a:cubicBezTo>
                      <a:cubicBezTo>
                        <a:pt x="197" y="180"/>
                        <a:pt x="198" y="178"/>
                        <a:pt x="197" y="174"/>
                      </a:cubicBezTo>
                      <a:cubicBezTo>
                        <a:pt x="216" y="174"/>
                        <a:pt x="225" y="150"/>
                        <a:pt x="237" y="144"/>
                      </a:cubicBezTo>
                      <a:cubicBezTo>
                        <a:pt x="243" y="140"/>
                        <a:pt x="254" y="138"/>
                        <a:pt x="254" y="130"/>
                      </a:cubicBezTo>
                      <a:cubicBezTo>
                        <a:pt x="254" y="119"/>
                        <a:pt x="239" y="117"/>
                        <a:pt x="228" y="117"/>
                      </a:cubicBezTo>
                      <a:cubicBezTo>
                        <a:pt x="213" y="117"/>
                        <a:pt x="202" y="122"/>
                        <a:pt x="202" y="135"/>
                      </a:cubicBezTo>
                      <a:cubicBezTo>
                        <a:pt x="202" y="140"/>
                        <a:pt x="203" y="142"/>
                        <a:pt x="202" y="145"/>
                      </a:cubicBezTo>
                      <a:cubicBezTo>
                        <a:pt x="202" y="155"/>
                        <a:pt x="181" y="164"/>
                        <a:pt x="172" y="169"/>
                      </a:cubicBezTo>
                      <a:cubicBezTo>
                        <a:pt x="165" y="174"/>
                        <a:pt x="157" y="175"/>
                        <a:pt x="152" y="183"/>
                      </a:cubicBezTo>
                      <a:cubicBezTo>
                        <a:pt x="149" y="189"/>
                        <a:pt x="153" y="198"/>
                        <a:pt x="146" y="201"/>
                      </a:cubicBezTo>
                      <a:cubicBezTo>
                        <a:pt x="146" y="210"/>
                        <a:pt x="146" y="210"/>
                        <a:pt x="146" y="210"/>
                      </a:cubicBezTo>
                      <a:cubicBezTo>
                        <a:pt x="149" y="212"/>
                        <a:pt x="150" y="215"/>
                        <a:pt x="150" y="218"/>
                      </a:cubicBezTo>
                      <a:cubicBezTo>
                        <a:pt x="158" y="219"/>
                        <a:pt x="170" y="227"/>
                        <a:pt x="170" y="235"/>
                      </a:cubicBezTo>
                      <a:cubicBezTo>
                        <a:pt x="170" y="242"/>
                        <a:pt x="157" y="253"/>
                        <a:pt x="152" y="253"/>
                      </a:cubicBezTo>
                      <a:cubicBezTo>
                        <a:pt x="143" y="253"/>
                        <a:pt x="140" y="266"/>
                        <a:pt x="140" y="275"/>
                      </a:cubicBezTo>
                      <a:cubicBezTo>
                        <a:pt x="140" y="280"/>
                        <a:pt x="144" y="282"/>
                        <a:pt x="146" y="283"/>
                      </a:cubicBezTo>
                      <a:cubicBezTo>
                        <a:pt x="145" y="294"/>
                        <a:pt x="135" y="295"/>
                        <a:pt x="133" y="304"/>
                      </a:cubicBezTo>
                      <a:cubicBezTo>
                        <a:pt x="127" y="304"/>
                        <a:pt x="125" y="304"/>
                        <a:pt x="121" y="304"/>
                      </a:cubicBezTo>
                      <a:cubicBezTo>
                        <a:pt x="114" y="304"/>
                        <a:pt x="111" y="318"/>
                        <a:pt x="100" y="318"/>
                      </a:cubicBezTo>
                      <a:cubicBezTo>
                        <a:pt x="97" y="318"/>
                        <a:pt x="90" y="299"/>
                        <a:pt x="90" y="297"/>
                      </a:cubicBezTo>
                      <a:cubicBezTo>
                        <a:pt x="90" y="296"/>
                        <a:pt x="91" y="294"/>
                        <a:pt x="91" y="293"/>
                      </a:cubicBezTo>
                      <a:cubicBezTo>
                        <a:pt x="84" y="285"/>
                        <a:pt x="85" y="279"/>
                        <a:pt x="82" y="269"/>
                      </a:cubicBezTo>
                      <a:cubicBezTo>
                        <a:pt x="79" y="263"/>
                        <a:pt x="73" y="261"/>
                        <a:pt x="73" y="253"/>
                      </a:cubicBezTo>
                      <a:cubicBezTo>
                        <a:pt x="73" y="250"/>
                        <a:pt x="75" y="246"/>
                        <a:pt x="76" y="245"/>
                      </a:cubicBezTo>
                      <a:lnTo>
                        <a:pt x="76" y="247"/>
                      </a:lnTo>
                      <a:close/>
                    </a:path>
                  </a:pathLst>
                </a:custGeom>
                <a:grpFill/>
                <a:ln w="9525">
                  <a:noFill/>
                  <a:round/>
                </a:ln>
              </p:spPr>
              <p:txBody>
                <a:bodyPr vert="horz" wrap="square" lIns="121920" tIns="60960" rIns="121920" bIns="60960" numCol="1" anchor="t" anchorCtr="0" compatLnSpc="1"/>
                <a:lstStyle/>
                <a:p>
                  <a:endParaRPr lang="en-US" sz="3555"/>
                </a:p>
              </p:txBody>
            </p:sp>
            <p:sp>
              <p:nvSpPr>
                <p:cNvPr id="192" name="Freeform 26"/>
                <p:cNvSpPr/>
                <p:nvPr/>
              </p:nvSpPr>
              <p:spPr bwMode="auto">
                <a:xfrm>
                  <a:off x="4559300" y="1109663"/>
                  <a:ext cx="234950" cy="128588"/>
                </a:xfrm>
                <a:custGeom>
                  <a:avLst/>
                  <a:gdLst/>
                  <a:ahLst/>
                  <a:cxnLst>
                    <a:cxn ang="0">
                      <a:pos x="148" y="79"/>
                    </a:cxn>
                    <a:cxn ang="0">
                      <a:pos x="148" y="71"/>
                    </a:cxn>
                    <a:cxn ang="0">
                      <a:pos x="128" y="71"/>
                    </a:cxn>
                    <a:cxn ang="0">
                      <a:pos x="135" y="58"/>
                    </a:cxn>
                    <a:cxn ang="0">
                      <a:pos x="126" y="46"/>
                    </a:cxn>
                    <a:cxn ang="0">
                      <a:pos x="132" y="45"/>
                    </a:cxn>
                    <a:cxn ang="0">
                      <a:pos x="121" y="38"/>
                    </a:cxn>
                    <a:cxn ang="0">
                      <a:pos x="97" y="69"/>
                    </a:cxn>
                    <a:cxn ang="0">
                      <a:pos x="90" y="73"/>
                    </a:cxn>
                    <a:cxn ang="0">
                      <a:pos x="78" y="97"/>
                    </a:cxn>
                    <a:cxn ang="0">
                      <a:pos x="43" y="69"/>
                    </a:cxn>
                    <a:cxn ang="0">
                      <a:pos x="60" y="70"/>
                    </a:cxn>
                    <a:cxn ang="0">
                      <a:pos x="74" y="66"/>
                    </a:cxn>
                    <a:cxn ang="0">
                      <a:pos x="54" y="64"/>
                    </a:cxn>
                    <a:cxn ang="0">
                      <a:pos x="38" y="58"/>
                    </a:cxn>
                    <a:cxn ang="0">
                      <a:pos x="50" y="54"/>
                    </a:cxn>
                    <a:cxn ang="0">
                      <a:pos x="72" y="43"/>
                    </a:cxn>
                    <a:cxn ang="0">
                      <a:pos x="61" y="43"/>
                    </a:cxn>
                    <a:cxn ang="0">
                      <a:pos x="54" y="39"/>
                    </a:cxn>
                    <a:cxn ang="0">
                      <a:pos x="51" y="39"/>
                    </a:cxn>
                    <a:cxn ang="0">
                      <a:pos x="38" y="51"/>
                    </a:cxn>
                    <a:cxn ang="0">
                      <a:pos x="23" y="44"/>
                    </a:cxn>
                    <a:cxn ang="0">
                      <a:pos x="27" y="43"/>
                    </a:cxn>
                    <a:cxn ang="0">
                      <a:pos x="15" y="28"/>
                    </a:cxn>
                    <a:cxn ang="0">
                      <a:pos x="11" y="26"/>
                    </a:cxn>
                    <a:cxn ang="0">
                      <a:pos x="0" y="16"/>
                    </a:cxn>
                    <a:cxn ang="0">
                      <a:pos x="16" y="5"/>
                    </a:cxn>
                    <a:cxn ang="0">
                      <a:pos x="38" y="7"/>
                    </a:cxn>
                    <a:cxn ang="0">
                      <a:pos x="32" y="13"/>
                    </a:cxn>
                    <a:cxn ang="0">
                      <a:pos x="44" y="20"/>
                    </a:cxn>
                    <a:cxn ang="0">
                      <a:pos x="41" y="14"/>
                    </a:cxn>
                    <a:cxn ang="0">
                      <a:pos x="49" y="7"/>
                    </a:cxn>
                    <a:cxn ang="0">
                      <a:pos x="68" y="26"/>
                    </a:cxn>
                    <a:cxn ang="0">
                      <a:pos x="63" y="7"/>
                    </a:cxn>
                    <a:cxn ang="0">
                      <a:pos x="72" y="0"/>
                    </a:cxn>
                    <a:cxn ang="0">
                      <a:pos x="90" y="9"/>
                    </a:cxn>
                    <a:cxn ang="0">
                      <a:pos x="88" y="18"/>
                    </a:cxn>
                    <a:cxn ang="0">
                      <a:pos x="96" y="12"/>
                    </a:cxn>
                    <a:cxn ang="0">
                      <a:pos x="102" y="23"/>
                    </a:cxn>
                    <a:cxn ang="0">
                      <a:pos x="106" y="23"/>
                    </a:cxn>
                    <a:cxn ang="0">
                      <a:pos x="141" y="41"/>
                    </a:cxn>
                    <a:cxn ang="0">
                      <a:pos x="137" y="42"/>
                    </a:cxn>
                    <a:cxn ang="0">
                      <a:pos x="145" y="42"/>
                    </a:cxn>
                    <a:cxn ang="0">
                      <a:pos x="145" y="49"/>
                    </a:cxn>
                    <a:cxn ang="0">
                      <a:pos x="159" y="49"/>
                    </a:cxn>
                    <a:cxn ang="0">
                      <a:pos x="176" y="64"/>
                    </a:cxn>
                    <a:cxn ang="0">
                      <a:pos x="148" y="79"/>
                    </a:cxn>
                  </a:cxnLst>
                  <a:rect l="0" t="0" r="r" b="b"/>
                  <a:pathLst>
                    <a:path w="176" h="97">
                      <a:moveTo>
                        <a:pt x="148" y="79"/>
                      </a:moveTo>
                      <a:cubicBezTo>
                        <a:pt x="147" y="76"/>
                        <a:pt x="147" y="74"/>
                        <a:pt x="148" y="71"/>
                      </a:cubicBezTo>
                      <a:cubicBezTo>
                        <a:pt x="143" y="71"/>
                        <a:pt x="134" y="71"/>
                        <a:pt x="128" y="71"/>
                      </a:cubicBezTo>
                      <a:cubicBezTo>
                        <a:pt x="129" y="63"/>
                        <a:pt x="134" y="65"/>
                        <a:pt x="135" y="58"/>
                      </a:cubicBezTo>
                      <a:cubicBezTo>
                        <a:pt x="132" y="57"/>
                        <a:pt x="128" y="49"/>
                        <a:pt x="126" y="46"/>
                      </a:cubicBezTo>
                      <a:cubicBezTo>
                        <a:pt x="128" y="45"/>
                        <a:pt x="130" y="45"/>
                        <a:pt x="132" y="45"/>
                      </a:cubicBezTo>
                      <a:cubicBezTo>
                        <a:pt x="125" y="44"/>
                        <a:pt x="121" y="38"/>
                        <a:pt x="121" y="38"/>
                      </a:cubicBezTo>
                      <a:cubicBezTo>
                        <a:pt x="106" y="38"/>
                        <a:pt x="102" y="58"/>
                        <a:pt x="97" y="69"/>
                      </a:cubicBezTo>
                      <a:cubicBezTo>
                        <a:pt x="96" y="72"/>
                        <a:pt x="93" y="71"/>
                        <a:pt x="90" y="73"/>
                      </a:cubicBezTo>
                      <a:cubicBezTo>
                        <a:pt x="83" y="79"/>
                        <a:pt x="84" y="91"/>
                        <a:pt x="78" y="97"/>
                      </a:cubicBezTo>
                      <a:cubicBezTo>
                        <a:pt x="67" y="90"/>
                        <a:pt x="43" y="84"/>
                        <a:pt x="43" y="69"/>
                      </a:cubicBezTo>
                      <a:cubicBezTo>
                        <a:pt x="49" y="68"/>
                        <a:pt x="60" y="70"/>
                        <a:pt x="60" y="70"/>
                      </a:cubicBezTo>
                      <a:cubicBezTo>
                        <a:pt x="64" y="66"/>
                        <a:pt x="69" y="67"/>
                        <a:pt x="74" y="66"/>
                      </a:cubicBezTo>
                      <a:cubicBezTo>
                        <a:pt x="72" y="64"/>
                        <a:pt x="57" y="64"/>
                        <a:pt x="54" y="64"/>
                      </a:cubicBezTo>
                      <a:cubicBezTo>
                        <a:pt x="49" y="64"/>
                        <a:pt x="38" y="69"/>
                        <a:pt x="38" y="58"/>
                      </a:cubicBezTo>
                      <a:cubicBezTo>
                        <a:pt x="38" y="54"/>
                        <a:pt x="48" y="54"/>
                        <a:pt x="50" y="54"/>
                      </a:cubicBezTo>
                      <a:cubicBezTo>
                        <a:pt x="56" y="52"/>
                        <a:pt x="68" y="47"/>
                        <a:pt x="72" y="43"/>
                      </a:cubicBezTo>
                      <a:cubicBezTo>
                        <a:pt x="66" y="43"/>
                        <a:pt x="63" y="43"/>
                        <a:pt x="61" y="43"/>
                      </a:cubicBezTo>
                      <a:cubicBezTo>
                        <a:pt x="60" y="43"/>
                        <a:pt x="56" y="40"/>
                        <a:pt x="54" y="39"/>
                      </a:cubicBezTo>
                      <a:cubicBezTo>
                        <a:pt x="53" y="39"/>
                        <a:pt x="52" y="39"/>
                        <a:pt x="51" y="39"/>
                      </a:cubicBezTo>
                      <a:cubicBezTo>
                        <a:pt x="47" y="41"/>
                        <a:pt x="47" y="51"/>
                        <a:pt x="38" y="51"/>
                      </a:cubicBezTo>
                      <a:cubicBezTo>
                        <a:pt x="31" y="51"/>
                        <a:pt x="26" y="48"/>
                        <a:pt x="23" y="44"/>
                      </a:cubicBezTo>
                      <a:cubicBezTo>
                        <a:pt x="25" y="43"/>
                        <a:pt x="26" y="43"/>
                        <a:pt x="27" y="43"/>
                      </a:cubicBezTo>
                      <a:cubicBezTo>
                        <a:pt x="19" y="39"/>
                        <a:pt x="13" y="35"/>
                        <a:pt x="15" y="28"/>
                      </a:cubicBezTo>
                      <a:cubicBezTo>
                        <a:pt x="13" y="28"/>
                        <a:pt x="12" y="26"/>
                        <a:pt x="11" y="26"/>
                      </a:cubicBezTo>
                      <a:cubicBezTo>
                        <a:pt x="8" y="26"/>
                        <a:pt x="3" y="19"/>
                        <a:pt x="0" y="16"/>
                      </a:cubicBezTo>
                      <a:cubicBezTo>
                        <a:pt x="2" y="14"/>
                        <a:pt x="11" y="5"/>
                        <a:pt x="16" y="5"/>
                      </a:cubicBezTo>
                      <a:cubicBezTo>
                        <a:pt x="23" y="5"/>
                        <a:pt x="27" y="5"/>
                        <a:pt x="38" y="7"/>
                      </a:cubicBezTo>
                      <a:cubicBezTo>
                        <a:pt x="35" y="10"/>
                        <a:pt x="34" y="11"/>
                        <a:pt x="32" y="13"/>
                      </a:cubicBezTo>
                      <a:cubicBezTo>
                        <a:pt x="37" y="17"/>
                        <a:pt x="41" y="17"/>
                        <a:pt x="44" y="20"/>
                      </a:cubicBezTo>
                      <a:cubicBezTo>
                        <a:pt x="42" y="19"/>
                        <a:pt x="41" y="17"/>
                        <a:pt x="41" y="14"/>
                      </a:cubicBezTo>
                      <a:cubicBezTo>
                        <a:pt x="41" y="10"/>
                        <a:pt x="45" y="7"/>
                        <a:pt x="49" y="7"/>
                      </a:cubicBezTo>
                      <a:cubicBezTo>
                        <a:pt x="60" y="7"/>
                        <a:pt x="57" y="22"/>
                        <a:pt x="68" y="26"/>
                      </a:cubicBezTo>
                      <a:cubicBezTo>
                        <a:pt x="66" y="19"/>
                        <a:pt x="63" y="15"/>
                        <a:pt x="63" y="7"/>
                      </a:cubicBezTo>
                      <a:cubicBezTo>
                        <a:pt x="63" y="0"/>
                        <a:pt x="66" y="0"/>
                        <a:pt x="72" y="0"/>
                      </a:cubicBezTo>
                      <a:cubicBezTo>
                        <a:pt x="78" y="0"/>
                        <a:pt x="90" y="4"/>
                        <a:pt x="90" y="9"/>
                      </a:cubicBezTo>
                      <a:cubicBezTo>
                        <a:pt x="90" y="12"/>
                        <a:pt x="88" y="15"/>
                        <a:pt x="88" y="18"/>
                      </a:cubicBezTo>
                      <a:cubicBezTo>
                        <a:pt x="92" y="16"/>
                        <a:pt x="93" y="12"/>
                        <a:pt x="96" y="12"/>
                      </a:cubicBezTo>
                      <a:cubicBezTo>
                        <a:pt x="103" y="12"/>
                        <a:pt x="102" y="19"/>
                        <a:pt x="102" y="23"/>
                      </a:cubicBezTo>
                      <a:cubicBezTo>
                        <a:pt x="103" y="23"/>
                        <a:pt x="105" y="23"/>
                        <a:pt x="106" y="23"/>
                      </a:cubicBezTo>
                      <a:cubicBezTo>
                        <a:pt x="113" y="23"/>
                        <a:pt x="137" y="36"/>
                        <a:pt x="141" y="41"/>
                      </a:cubicBezTo>
                      <a:cubicBezTo>
                        <a:pt x="140" y="42"/>
                        <a:pt x="138" y="42"/>
                        <a:pt x="137" y="42"/>
                      </a:cubicBezTo>
                      <a:cubicBezTo>
                        <a:pt x="140" y="43"/>
                        <a:pt x="142" y="42"/>
                        <a:pt x="145" y="42"/>
                      </a:cubicBezTo>
                      <a:cubicBezTo>
                        <a:pt x="146" y="44"/>
                        <a:pt x="146" y="47"/>
                        <a:pt x="145" y="49"/>
                      </a:cubicBezTo>
                      <a:cubicBezTo>
                        <a:pt x="151" y="49"/>
                        <a:pt x="154" y="49"/>
                        <a:pt x="159" y="49"/>
                      </a:cubicBezTo>
                      <a:cubicBezTo>
                        <a:pt x="159" y="62"/>
                        <a:pt x="172" y="59"/>
                        <a:pt x="176" y="64"/>
                      </a:cubicBezTo>
                      <a:cubicBezTo>
                        <a:pt x="164" y="68"/>
                        <a:pt x="159" y="76"/>
                        <a:pt x="148" y="79"/>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93" name="Freeform 27"/>
                <p:cNvSpPr/>
                <p:nvPr/>
              </p:nvSpPr>
              <p:spPr bwMode="auto">
                <a:xfrm>
                  <a:off x="4683125" y="1089025"/>
                  <a:ext cx="150813" cy="55563"/>
                </a:xfrm>
                <a:custGeom>
                  <a:avLst/>
                  <a:gdLst/>
                  <a:ahLst/>
                  <a:cxnLst>
                    <a:cxn ang="0">
                      <a:pos x="114" y="19"/>
                    </a:cxn>
                    <a:cxn ang="0">
                      <a:pos x="69" y="41"/>
                    </a:cxn>
                    <a:cxn ang="0">
                      <a:pos x="54" y="34"/>
                    </a:cxn>
                    <a:cxn ang="0">
                      <a:pos x="28" y="34"/>
                    </a:cxn>
                    <a:cxn ang="0">
                      <a:pos x="23" y="26"/>
                    </a:cxn>
                    <a:cxn ang="0">
                      <a:pos x="32" y="26"/>
                    </a:cxn>
                    <a:cxn ang="0">
                      <a:pos x="43" y="24"/>
                    </a:cxn>
                    <a:cxn ang="0">
                      <a:pos x="22" y="23"/>
                    </a:cxn>
                    <a:cxn ang="0">
                      <a:pos x="6" y="18"/>
                    </a:cxn>
                    <a:cxn ang="0">
                      <a:pos x="0" y="7"/>
                    </a:cxn>
                    <a:cxn ang="0">
                      <a:pos x="6" y="7"/>
                    </a:cxn>
                    <a:cxn ang="0">
                      <a:pos x="15" y="8"/>
                    </a:cxn>
                    <a:cxn ang="0">
                      <a:pos x="15" y="6"/>
                    </a:cxn>
                    <a:cxn ang="0">
                      <a:pos x="23" y="6"/>
                    </a:cxn>
                    <a:cxn ang="0">
                      <a:pos x="21" y="2"/>
                    </a:cxn>
                    <a:cxn ang="0">
                      <a:pos x="33" y="2"/>
                    </a:cxn>
                    <a:cxn ang="0">
                      <a:pos x="51" y="11"/>
                    </a:cxn>
                    <a:cxn ang="0">
                      <a:pos x="62" y="0"/>
                    </a:cxn>
                    <a:cxn ang="0">
                      <a:pos x="67" y="0"/>
                    </a:cxn>
                    <a:cxn ang="0">
                      <a:pos x="67" y="12"/>
                    </a:cxn>
                    <a:cxn ang="0">
                      <a:pos x="80" y="7"/>
                    </a:cxn>
                    <a:cxn ang="0">
                      <a:pos x="95" y="7"/>
                    </a:cxn>
                    <a:cxn ang="0">
                      <a:pos x="114" y="19"/>
                    </a:cxn>
                  </a:cxnLst>
                  <a:rect l="0" t="0" r="r" b="b"/>
                  <a:pathLst>
                    <a:path w="114" h="41">
                      <a:moveTo>
                        <a:pt x="114" y="19"/>
                      </a:moveTo>
                      <a:cubicBezTo>
                        <a:pt x="104" y="26"/>
                        <a:pt x="82" y="41"/>
                        <a:pt x="69" y="41"/>
                      </a:cubicBezTo>
                      <a:cubicBezTo>
                        <a:pt x="61" y="41"/>
                        <a:pt x="57" y="39"/>
                        <a:pt x="54" y="34"/>
                      </a:cubicBezTo>
                      <a:cubicBezTo>
                        <a:pt x="28" y="34"/>
                        <a:pt x="28" y="34"/>
                        <a:pt x="28" y="34"/>
                      </a:cubicBezTo>
                      <a:cubicBezTo>
                        <a:pt x="25" y="32"/>
                        <a:pt x="23" y="30"/>
                        <a:pt x="23" y="26"/>
                      </a:cubicBezTo>
                      <a:cubicBezTo>
                        <a:pt x="26" y="26"/>
                        <a:pt x="31" y="26"/>
                        <a:pt x="32" y="26"/>
                      </a:cubicBezTo>
                      <a:cubicBezTo>
                        <a:pt x="36" y="25"/>
                        <a:pt x="40" y="25"/>
                        <a:pt x="43" y="24"/>
                      </a:cubicBezTo>
                      <a:cubicBezTo>
                        <a:pt x="41" y="24"/>
                        <a:pt x="23" y="23"/>
                        <a:pt x="22" y="23"/>
                      </a:cubicBezTo>
                      <a:cubicBezTo>
                        <a:pt x="14" y="23"/>
                        <a:pt x="6" y="28"/>
                        <a:pt x="6" y="18"/>
                      </a:cubicBezTo>
                      <a:cubicBezTo>
                        <a:pt x="3" y="15"/>
                        <a:pt x="0" y="12"/>
                        <a:pt x="0" y="7"/>
                      </a:cubicBezTo>
                      <a:cubicBezTo>
                        <a:pt x="6" y="7"/>
                        <a:pt x="6" y="7"/>
                        <a:pt x="6" y="7"/>
                      </a:cubicBezTo>
                      <a:cubicBezTo>
                        <a:pt x="9" y="9"/>
                        <a:pt x="13" y="10"/>
                        <a:pt x="15" y="8"/>
                      </a:cubicBezTo>
                      <a:cubicBezTo>
                        <a:pt x="15" y="6"/>
                        <a:pt x="15" y="6"/>
                        <a:pt x="15" y="6"/>
                      </a:cubicBezTo>
                      <a:cubicBezTo>
                        <a:pt x="23" y="6"/>
                        <a:pt x="23" y="6"/>
                        <a:pt x="23" y="6"/>
                      </a:cubicBezTo>
                      <a:cubicBezTo>
                        <a:pt x="21" y="2"/>
                        <a:pt x="21" y="2"/>
                        <a:pt x="21" y="2"/>
                      </a:cubicBezTo>
                      <a:cubicBezTo>
                        <a:pt x="33" y="2"/>
                        <a:pt x="33" y="2"/>
                        <a:pt x="33" y="2"/>
                      </a:cubicBezTo>
                      <a:cubicBezTo>
                        <a:pt x="36" y="4"/>
                        <a:pt x="48" y="11"/>
                        <a:pt x="51" y="11"/>
                      </a:cubicBezTo>
                      <a:cubicBezTo>
                        <a:pt x="56" y="11"/>
                        <a:pt x="59" y="2"/>
                        <a:pt x="62" y="0"/>
                      </a:cubicBezTo>
                      <a:cubicBezTo>
                        <a:pt x="67" y="0"/>
                        <a:pt x="67" y="0"/>
                        <a:pt x="67" y="0"/>
                      </a:cubicBezTo>
                      <a:cubicBezTo>
                        <a:pt x="67" y="6"/>
                        <a:pt x="66" y="8"/>
                        <a:pt x="67" y="12"/>
                      </a:cubicBezTo>
                      <a:cubicBezTo>
                        <a:pt x="71" y="12"/>
                        <a:pt x="73" y="7"/>
                        <a:pt x="80" y="7"/>
                      </a:cubicBezTo>
                      <a:cubicBezTo>
                        <a:pt x="91" y="7"/>
                        <a:pt x="88" y="7"/>
                        <a:pt x="95" y="7"/>
                      </a:cubicBezTo>
                      <a:cubicBezTo>
                        <a:pt x="103" y="7"/>
                        <a:pt x="112" y="14"/>
                        <a:pt x="114" y="19"/>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94" name="Freeform 28"/>
                <p:cNvSpPr/>
                <p:nvPr/>
              </p:nvSpPr>
              <p:spPr bwMode="auto">
                <a:xfrm>
                  <a:off x="4219575" y="1841500"/>
                  <a:ext cx="73025" cy="87313"/>
                </a:xfrm>
                <a:custGeom>
                  <a:avLst/>
                  <a:gdLst/>
                  <a:ahLst/>
                  <a:cxnLst>
                    <a:cxn ang="0">
                      <a:pos x="9" y="19"/>
                    </a:cxn>
                    <a:cxn ang="0">
                      <a:pos x="22" y="14"/>
                    </a:cxn>
                    <a:cxn ang="0">
                      <a:pos x="19" y="8"/>
                    </a:cxn>
                    <a:cxn ang="0">
                      <a:pos x="32" y="0"/>
                    </a:cxn>
                    <a:cxn ang="0">
                      <a:pos x="40" y="0"/>
                    </a:cxn>
                    <a:cxn ang="0">
                      <a:pos x="55" y="18"/>
                    </a:cxn>
                    <a:cxn ang="0">
                      <a:pos x="47" y="24"/>
                    </a:cxn>
                    <a:cxn ang="0">
                      <a:pos x="47" y="39"/>
                    </a:cxn>
                    <a:cxn ang="0">
                      <a:pos x="47" y="52"/>
                    </a:cxn>
                    <a:cxn ang="0">
                      <a:pos x="35" y="54"/>
                    </a:cxn>
                    <a:cxn ang="0">
                      <a:pos x="19" y="64"/>
                    </a:cxn>
                    <a:cxn ang="0">
                      <a:pos x="11" y="65"/>
                    </a:cxn>
                    <a:cxn ang="0">
                      <a:pos x="0" y="55"/>
                    </a:cxn>
                    <a:cxn ang="0">
                      <a:pos x="13" y="33"/>
                    </a:cxn>
                    <a:cxn ang="0">
                      <a:pos x="4" y="23"/>
                    </a:cxn>
                    <a:cxn ang="0">
                      <a:pos x="9" y="19"/>
                    </a:cxn>
                  </a:cxnLst>
                  <a:rect l="0" t="0" r="r" b="b"/>
                  <a:pathLst>
                    <a:path w="55" h="65">
                      <a:moveTo>
                        <a:pt x="9" y="19"/>
                      </a:moveTo>
                      <a:cubicBezTo>
                        <a:pt x="12" y="19"/>
                        <a:pt x="19" y="16"/>
                        <a:pt x="22" y="14"/>
                      </a:cubicBezTo>
                      <a:cubicBezTo>
                        <a:pt x="20" y="11"/>
                        <a:pt x="19" y="10"/>
                        <a:pt x="19" y="8"/>
                      </a:cubicBezTo>
                      <a:cubicBezTo>
                        <a:pt x="19" y="5"/>
                        <a:pt x="28" y="0"/>
                        <a:pt x="32" y="0"/>
                      </a:cubicBezTo>
                      <a:cubicBezTo>
                        <a:pt x="35" y="0"/>
                        <a:pt x="37" y="0"/>
                        <a:pt x="40" y="0"/>
                      </a:cubicBezTo>
                      <a:cubicBezTo>
                        <a:pt x="50" y="0"/>
                        <a:pt x="55" y="10"/>
                        <a:pt x="55" y="18"/>
                      </a:cubicBezTo>
                      <a:cubicBezTo>
                        <a:pt x="55" y="21"/>
                        <a:pt x="47" y="21"/>
                        <a:pt x="47" y="24"/>
                      </a:cubicBezTo>
                      <a:cubicBezTo>
                        <a:pt x="47" y="27"/>
                        <a:pt x="47" y="39"/>
                        <a:pt x="47" y="39"/>
                      </a:cubicBezTo>
                      <a:cubicBezTo>
                        <a:pt x="47" y="43"/>
                        <a:pt x="50" y="48"/>
                        <a:pt x="47" y="52"/>
                      </a:cubicBezTo>
                      <a:cubicBezTo>
                        <a:pt x="44" y="54"/>
                        <a:pt x="40" y="54"/>
                        <a:pt x="35" y="54"/>
                      </a:cubicBezTo>
                      <a:cubicBezTo>
                        <a:pt x="28" y="54"/>
                        <a:pt x="23" y="61"/>
                        <a:pt x="19" y="64"/>
                      </a:cubicBezTo>
                      <a:cubicBezTo>
                        <a:pt x="17" y="65"/>
                        <a:pt x="13" y="65"/>
                        <a:pt x="11" y="65"/>
                      </a:cubicBezTo>
                      <a:cubicBezTo>
                        <a:pt x="6" y="65"/>
                        <a:pt x="0" y="60"/>
                        <a:pt x="0" y="55"/>
                      </a:cubicBezTo>
                      <a:cubicBezTo>
                        <a:pt x="0" y="44"/>
                        <a:pt x="11" y="43"/>
                        <a:pt x="13" y="33"/>
                      </a:cubicBezTo>
                      <a:cubicBezTo>
                        <a:pt x="8" y="30"/>
                        <a:pt x="4" y="28"/>
                        <a:pt x="4" y="23"/>
                      </a:cubicBezTo>
                      <a:cubicBezTo>
                        <a:pt x="4" y="18"/>
                        <a:pt x="8" y="19"/>
                        <a:pt x="9" y="19"/>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95" name="Freeform 29"/>
                <p:cNvSpPr/>
                <p:nvPr/>
              </p:nvSpPr>
              <p:spPr bwMode="auto">
                <a:xfrm>
                  <a:off x="4276725" y="1758950"/>
                  <a:ext cx="139700" cy="203200"/>
                </a:xfrm>
                <a:custGeom>
                  <a:avLst/>
                  <a:gdLst/>
                  <a:ahLst/>
                  <a:cxnLst>
                    <a:cxn ang="0">
                      <a:pos x="96" y="102"/>
                    </a:cxn>
                    <a:cxn ang="0">
                      <a:pos x="91" y="128"/>
                    </a:cxn>
                    <a:cxn ang="0">
                      <a:pos x="100" y="133"/>
                    </a:cxn>
                    <a:cxn ang="0">
                      <a:pos x="70" y="139"/>
                    </a:cxn>
                    <a:cxn ang="0">
                      <a:pos x="39" y="141"/>
                    </a:cxn>
                    <a:cxn ang="0">
                      <a:pos x="26" y="148"/>
                    </a:cxn>
                    <a:cxn ang="0">
                      <a:pos x="16" y="152"/>
                    </a:cxn>
                    <a:cxn ang="0">
                      <a:pos x="32" y="133"/>
                    </a:cxn>
                    <a:cxn ang="0">
                      <a:pos x="46" y="124"/>
                    </a:cxn>
                    <a:cxn ang="0">
                      <a:pos x="26" y="123"/>
                    </a:cxn>
                    <a:cxn ang="0">
                      <a:pos x="19" y="123"/>
                    </a:cxn>
                    <a:cxn ang="0">
                      <a:pos x="28" y="96"/>
                    </a:cxn>
                    <a:cxn ang="0">
                      <a:pos x="48" y="81"/>
                    </a:cxn>
                    <a:cxn ang="0">
                      <a:pos x="40" y="70"/>
                    </a:cxn>
                    <a:cxn ang="0">
                      <a:pos x="26" y="72"/>
                    </a:cxn>
                    <a:cxn ang="0">
                      <a:pos x="23" y="59"/>
                    </a:cxn>
                    <a:cxn ang="0">
                      <a:pos x="16" y="49"/>
                    </a:cxn>
                    <a:cxn ang="0">
                      <a:pos x="12" y="55"/>
                    </a:cxn>
                    <a:cxn ang="0">
                      <a:pos x="14" y="45"/>
                    </a:cxn>
                    <a:cxn ang="0">
                      <a:pos x="8" y="38"/>
                    </a:cxn>
                    <a:cxn ang="0">
                      <a:pos x="11" y="29"/>
                    </a:cxn>
                    <a:cxn ang="0">
                      <a:pos x="8" y="20"/>
                    </a:cxn>
                    <a:cxn ang="0">
                      <a:pos x="12" y="21"/>
                    </a:cxn>
                    <a:cxn ang="0">
                      <a:pos x="16" y="14"/>
                    </a:cxn>
                    <a:cxn ang="0">
                      <a:pos x="25" y="0"/>
                    </a:cxn>
                    <a:cxn ang="0">
                      <a:pos x="42" y="4"/>
                    </a:cxn>
                    <a:cxn ang="0">
                      <a:pos x="33" y="19"/>
                    </a:cxn>
                    <a:cxn ang="0">
                      <a:pos x="47" y="46"/>
                    </a:cxn>
                    <a:cxn ang="0">
                      <a:pos x="53" y="50"/>
                    </a:cxn>
                    <a:cxn ang="0">
                      <a:pos x="84" y="89"/>
                    </a:cxn>
                    <a:cxn ang="0">
                      <a:pos x="87" y="102"/>
                    </a:cxn>
                    <a:cxn ang="0">
                      <a:pos x="92" y="102"/>
                    </a:cxn>
                  </a:cxnLst>
                  <a:rect l="0" t="0" r="r" b="b"/>
                  <a:pathLst>
                    <a:path w="105" h="152">
                      <a:moveTo>
                        <a:pt x="90" y="103"/>
                      </a:moveTo>
                      <a:cubicBezTo>
                        <a:pt x="93" y="101"/>
                        <a:pt x="92" y="102"/>
                        <a:pt x="96" y="102"/>
                      </a:cubicBezTo>
                      <a:cubicBezTo>
                        <a:pt x="101" y="102"/>
                        <a:pt x="105" y="106"/>
                        <a:pt x="105" y="110"/>
                      </a:cubicBezTo>
                      <a:cubicBezTo>
                        <a:pt x="105" y="118"/>
                        <a:pt x="94" y="122"/>
                        <a:pt x="91" y="128"/>
                      </a:cubicBezTo>
                      <a:cubicBezTo>
                        <a:pt x="95" y="129"/>
                        <a:pt x="97" y="130"/>
                        <a:pt x="100" y="130"/>
                      </a:cubicBezTo>
                      <a:cubicBezTo>
                        <a:pt x="100" y="133"/>
                        <a:pt x="100" y="133"/>
                        <a:pt x="100" y="133"/>
                      </a:cubicBezTo>
                      <a:cubicBezTo>
                        <a:pt x="96" y="137"/>
                        <a:pt x="93" y="139"/>
                        <a:pt x="87" y="139"/>
                      </a:cubicBezTo>
                      <a:cubicBezTo>
                        <a:pt x="82" y="139"/>
                        <a:pt x="72" y="139"/>
                        <a:pt x="70" y="139"/>
                      </a:cubicBezTo>
                      <a:cubicBezTo>
                        <a:pt x="65" y="139"/>
                        <a:pt x="53" y="143"/>
                        <a:pt x="47" y="143"/>
                      </a:cubicBezTo>
                      <a:cubicBezTo>
                        <a:pt x="44" y="143"/>
                        <a:pt x="42" y="141"/>
                        <a:pt x="39" y="141"/>
                      </a:cubicBezTo>
                      <a:cubicBezTo>
                        <a:pt x="34" y="141"/>
                        <a:pt x="32" y="144"/>
                        <a:pt x="32" y="148"/>
                      </a:cubicBezTo>
                      <a:cubicBezTo>
                        <a:pt x="26" y="148"/>
                        <a:pt x="26" y="148"/>
                        <a:pt x="26" y="148"/>
                      </a:cubicBezTo>
                      <a:cubicBezTo>
                        <a:pt x="23" y="148"/>
                        <a:pt x="21" y="150"/>
                        <a:pt x="19" y="152"/>
                      </a:cubicBezTo>
                      <a:cubicBezTo>
                        <a:pt x="16" y="152"/>
                        <a:pt x="16" y="152"/>
                        <a:pt x="16" y="152"/>
                      </a:cubicBezTo>
                      <a:cubicBezTo>
                        <a:pt x="16" y="149"/>
                        <a:pt x="16" y="149"/>
                        <a:pt x="16" y="149"/>
                      </a:cubicBezTo>
                      <a:cubicBezTo>
                        <a:pt x="17" y="147"/>
                        <a:pt x="30" y="133"/>
                        <a:pt x="32" y="133"/>
                      </a:cubicBezTo>
                      <a:cubicBezTo>
                        <a:pt x="38" y="131"/>
                        <a:pt x="47" y="133"/>
                        <a:pt x="47" y="127"/>
                      </a:cubicBezTo>
                      <a:cubicBezTo>
                        <a:pt x="47" y="126"/>
                        <a:pt x="46" y="125"/>
                        <a:pt x="46" y="124"/>
                      </a:cubicBezTo>
                      <a:cubicBezTo>
                        <a:pt x="44" y="126"/>
                        <a:pt x="41" y="128"/>
                        <a:pt x="38" y="128"/>
                      </a:cubicBezTo>
                      <a:cubicBezTo>
                        <a:pt x="32" y="128"/>
                        <a:pt x="30" y="123"/>
                        <a:pt x="26" y="123"/>
                      </a:cubicBezTo>
                      <a:cubicBezTo>
                        <a:pt x="23" y="123"/>
                        <a:pt x="23" y="125"/>
                        <a:pt x="21" y="125"/>
                      </a:cubicBezTo>
                      <a:cubicBezTo>
                        <a:pt x="20" y="125"/>
                        <a:pt x="19" y="124"/>
                        <a:pt x="19" y="123"/>
                      </a:cubicBezTo>
                      <a:cubicBezTo>
                        <a:pt x="19" y="116"/>
                        <a:pt x="31" y="116"/>
                        <a:pt x="31" y="109"/>
                      </a:cubicBezTo>
                      <a:cubicBezTo>
                        <a:pt x="31" y="103"/>
                        <a:pt x="28" y="101"/>
                        <a:pt x="28" y="96"/>
                      </a:cubicBezTo>
                      <a:cubicBezTo>
                        <a:pt x="36" y="96"/>
                        <a:pt x="45" y="92"/>
                        <a:pt x="48" y="88"/>
                      </a:cubicBezTo>
                      <a:cubicBezTo>
                        <a:pt x="48" y="81"/>
                        <a:pt x="48" y="81"/>
                        <a:pt x="48" y="81"/>
                      </a:cubicBezTo>
                      <a:cubicBezTo>
                        <a:pt x="43" y="82"/>
                        <a:pt x="37" y="81"/>
                        <a:pt x="37" y="77"/>
                      </a:cubicBezTo>
                      <a:cubicBezTo>
                        <a:pt x="37" y="73"/>
                        <a:pt x="39" y="72"/>
                        <a:pt x="40" y="70"/>
                      </a:cubicBezTo>
                      <a:cubicBezTo>
                        <a:pt x="39" y="70"/>
                        <a:pt x="38" y="70"/>
                        <a:pt x="36" y="70"/>
                      </a:cubicBezTo>
                      <a:cubicBezTo>
                        <a:pt x="32" y="70"/>
                        <a:pt x="30" y="72"/>
                        <a:pt x="26" y="72"/>
                      </a:cubicBezTo>
                      <a:cubicBezTo>
                        <a:pt x="22" y="72"/>
                        <a:pt x="19" y="72"/>
                        <a:pt x="19" y="69"/>
                      </a:cubicBezTo>
                      <a:cubicBezTo>
                        <a:pt x="19" y="65"/>
                        <a:pt x="23" y="63"/>
                        <a:pt x="23" y="59"/>
                      </a:cubicBezTo>
                      <a:cubicBezTo>
                        <a:pt x="23" y="55"/>
                        <a:pt x="22" y="55"/>
                        <a:pt x="23" y="51"/>
                      </a:cubicBezTo>
                      <a:cubicBezTo>
                        <a:pt x="20" y="51"/>
                        <a:pt x="17" y="50"/>
                        <a:pt x="16" y="49"/>
                      </a:cubicBezTo>
                      <a:cubicBezTo>
                        <a:pt x="14" y="52"/>
                        <a:pt x="15" y="54"/>
                        <a:pt x="16" y="55"/>
                      </a:cubicBezTo>
                      <a:cubicBezTo>
                        <a:pt x="12" y="55"/>
                        <a:pt x="12" y="55"/>
                        <a:pt x="12" y="55"/>
                      </a:cubicBezTo>
                      <a:cubicBezTo>
                        <a:pt x="12" y="52"/>
                        <a:pt x="12" y="51"/>
                        <a:pt x="12" y="48"/>
                      </a:cubicBezTo>
                      <a:cubicBezTo>
                        <a:pt x="12" y="47"/>
                        <a:pt x="13" y="46"/>
                        <a:pt x="14" y="45"/>
                      </a:cubicBezTo>
                      <a:cubicBezTo>
                        <a:pt x="14" y="41"/>
                        <a:pt x="14" y="41"/>
                        <a:pt x="14" y="41"/>
                      </a:cubicBezTo>
                      <a:cubicBezTo>
                        <a:pt x="12" y="41"/>
                        <a:pt x="8" y="40"/>
                        <a:pt x="8" y="38"/>
                      </a:cubicBezTo>
                      <a:cubicBezTo>
                        <a:pt x="8" y="36"/>
                        <a:pt x="11" y="32"/>
                        <a:pt x="11" y="32"/>
                      </a:cubicBezTo>
                      <a:cubicBezTo>
                        <a:pt x="11" y="29"/>
                        <a:pt x="11" y="29"/>
                        <a:pt x="11" y="29"/>
                      </a:cubicBezTo>
                      <a:cubicBezTo>
                        <a:pt x="4" y="27"/>
                        <a:pt x="0" y="26"/>
                        <a:pt x="0" y="20"/>
                      </a:cubicBezTo>
                      <a:cubicBezTo>
                        <a:pt x="8" y="20"/>
                        <a:pt x="8" y="20"/>
                        <a:pt x="8" y="20"/>
                      </a:cubicBezTo>
                      <a:cubicBezTo>
                        <a:pt x="8" y="23"/>
                        <a:pt x="10" y="24"/>
                        <a:pt x="11" y="24"/>
                      </a:cubicBezTo>
                      <a:cubicBezTo>
                        <a:pt x="12" y="24"/>
                        <a:pt x="12" y="22"/>
                        <a:pt x="12" y="21"/>
                      </a:cubicBezTo>
                      <a:cubicBezTo>
                        <a:pt x="12" y="21"/>
                        <a:pt x="10" y="20"/>
                        <a:pt x="10" y="19"/>
                      </a:cubicBezTo>
                      <a:cubicBezTo>
                        <a:pt x="10" y="15"/>
                        <a:pt x="13" y="14"/>
                        <a:pt x="16" y="14"/>
                      </a:cubicBezTo>
                      <a:cubicBezTo>
                        <a:pt x="16" y="10"/>
                        <a:pt x="18" y="8"/>
                        <a:pt x="18" y="6"/>
                      </a:cubicBezTo>
                      <a:cubicBezTo>
                        <a:pt x="18" y="4"/>
                        <a:pt x="23" y="0"/>
                        <a:pt x="25" y="0"/>
                      </a:cubicBezTo>
                      <a:cubicBezTo>
                        <a:pt x="30" y="0"/>
                        <a:pt x="35" y="0"/>
                        <a:pt x="38" y="0"/>
                      </a:cubicBezTo>
                      <a:cubicBezTo>
                        <a:pt x="40" y="0"/>
                        <a:pt x="42" y="3"/>
                        <a:pt x="42" y="4"/>
                      </a:cubicBezTo>
                      <a:cubicBezTo>
                        <a:pt x="42" y="10"/>
                        <a:pt x="33" y="10"/>
                        <a:pt x="31" y="16"/>
                      </a:cubicBezTo>
                      <a:cubicBezTo>
                        <a:pt x="31" y="17"/>
                        <a:pt x="32" y="18"/>
                        <a:pt x="33" y="19"/>
                      </a:cubicBezTo>
                      <a:cubicBezTo>
                        <a:pt x="59" y="19"/>
                        <a:pt x="59" y="19"/>
                        <a:pt x="59" y="19"/>
                      </a:cubicBezTo>
                      <a:cubicBezTo>
                        <a:pt x="60" y="32"/>
                        <a:pt x="47" y="37"/>
                        <a:pt x="47" y="46"/>
                      </a:cubicBezTo>
                      <a:cubicBezTo>
                        <a:pt x="45" y="47"/>
                        <a:pt x="44" y="48"/>
                        <a:pt x="43" y="50"/>
                      </a:cubicBezTo>
                      <a:cubicBezTo>
                        <a:pt x="48" y="51"/>
                        <a:pt x="50" y="49"/>
                        <a:pt x="53" y="50"/>
                      </a:cubicBezTo>
                      <a:cubicBezTo>
                        <a:pt x="62" y="53"/>
                        <a:pt x="60" y="63"/>
                        <a:pt x="66" y="69"/>
                      </a:cubicBezTo>
                      <a:cubicBezTo>
                        <a:pt x="73" y="76"/>
                        <a:pt x="84" y="79"/>
                        <a:pt x="84" y="89"/>
                      </a:cubicBezTo>
                      <a:cubicBezTo>
                        <a:pt x="84" y="93"/>
                        <a:pt x="89" y="95"/>
                        <a:pt x="89" y="99"/>
                      </a:cubicBezTo>
                      <a:cubicBezTo>
                        <a:pt x="89" y="100"/>
                        <a:pt x="88" y="101"/>
                        <a:pt x="87" y="102"/>
                      </a:cubicBezTo>
                      <a:cubicBezTo>
                        <a:pt x="87" y="105"/>
                        <a:pt x="87" y="105"/>
                        <a:pt x="87" y="105"/>
                      </a:cubicBezTo>
                      <a:cubicBezTo>
                        <a:pt x="90" y="104"/>
                        <a:pt x="90" y="103"/>
                        <a:pt x="92" y="102"/>
                      </a:cubicBezTo>
                      <a:lnTo>
                        <a:pt x="90" y="103"/>
                      </a:lnTo>
                      <a:close/>
                    </a:path>
                  </a:pathLst>
                </a:custGeom>
                <a:grpFill/>
                <a:ln w="9525">
                  <a:noFill/>
                  <a:round/>
                </a:ln>
              </p:spPr>
              <p:txBody>
                <a:bodyPr vert="horz" wrap="square" lIns="121920" tIns="60960" rIns="121920" bIns="60960" numCol="1" anchor="t" anchorCtr="0" compatLnSpc="1"/>
                <a:lstStyle/>
                <a:p>
                  <a:endParaRPr lang="en-US" sz="3555"/>
                </a:p>
              </p:txBody>
            </p:sp>
            <p:sp>
              <p:nvSpPr>
                <p:cNvPr id="196" name="Freeform 31"/>
                <p:cNvSpPr/>
                <p:nvPr/>
              </p:nvSpPr>
              <p:spPr bwMode="auto">
                <a:xfrm>
                  <a:off x="4592638" y="2203450"/>
                  <a:ext cx="46038" cy="30163"/>
                </a:xfrm>
                <a:custGeom>
                  <a:avLst/>
                  <a:gdLst/>
                  <a:ahLst/>
                  <a:cxnLst>
                    <a:cxn ang="0">
                      <a:pos x="0" y="5"/>
                    </a:cxn>
                    <a:cxn ang="0">
                      <a:pos x="0" y="8"/>
                    </a:cxn>
                    <a:cxn ang="0">
                      <a:pos x="7" y="10"/>
                    </a:cxn>
                    <a:cxn ang="0">
                      <a:pos x="27" y="21"/>
                    </a:cxn>
                    <a:cxn ang="0">
                      <a:pos x="30" y="23"/>
                    </a:cxn>
                    <a:cxn ang="0">
                      <a:pos x="33" y="20"/>
                    </a:cxn>
                    <a:cxn ang="0">
                      <a:pos x="31" y="13"/>
                    </a:cxn>
                    <a:cxn ang="0">
                      <a:pos x="33" y="8"/>
                    </a:cxn>
                    <a:cxn ang="0">
                      <a:pos x="35" y="3"/>
                    </a:cxn>
                    <a:cxn ang="0">
                      <a:pos x="20" y="6"/>
                    </a:cxn>
                    <a:cxn ang="0">
                      <a:pos x="0" y="5"/>
                    </a:cxn>
                  </a:cxnLst>
                  <a:rect l="0" t="0" r="r" b="b"/>
                  <a:pathLst>
                    <a:path w="35" h="23">
                      <a:moveTo>
                        <a:pt x="0" y="5"/>
                      </a:moveTo>
                      <a:cubicBezTo>
                        <a:pt x="0" y="8"/>
                        <a:pt x="0" y="8"/>
                        <a:pt x="0" y="8"/>
                      </a:cubicBezTo>
                      <a:cubicBezTo>
                        <a:pt x="2" y="10"/>
                        <a:pt x="5" y="10"/>
                        <a:pt x="7" y="10"/>
                      </a:cubicBezTo>
                      <a:cubicBezTo>
                        <a:pt x="14" y="12"/>
                        <a:pt x="19" y="20"/>
                        <a:pt x="27" y="21"/>
                      </a:cubicBezTo>
                      <a:cubicBezTo>
                        <a:pt x="27" y="23"/>
                        <a:pt x="29" y="23"/>
                        <a:pt x="30" y="23"/>
                      </a:cubicBezTo>
                      <a:cubicBezTo>
                        <a:pt x="32" y="23"/>
                        <a:pt x="33" y="21"/>
                        <a:pt x="33" y="20"/>
                      </a:cubicBezTo>
                      <a:cubicBezTo>
                        <a:pt x="33" y="17"/>
                        <a:pt x="31" y="16"/>
                        <a:pt x="31" y="13"/>
                      </a:cubicBezTo>
                      <a:cubicBezTo>
                        <a:pt x="31" y="11"/>
                        <a:pt x="33" y="8"/>
                        <a:pt x="33" y="8"/>
                      </a:cubicBezTo>
                      <a:cubicBezTo>
                        <a:pt x="35" y="3"/>
                        <a:pt x="35" y="3"/>
                        <a:pt x="35" y="3"/>
                      </a:cubicBezTo>
                      <a:cubicBezTo>
                        <a:pt x="28" y="2"/>
                        <a:pt x="25" y="6"/>
                        <a:pt x="20" y="6"/>
                      </a:cubicBezTo>
                      <a:cubicBezTo>
                        <a:pt x="14" y="6"/>
                        <a:pt x="10" y="0"/>
                        <a:pt x="0" y="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97" name="Freeform 32"/>
                <p:cNvSpPr/>
                <p:nvPr/>
              </p:nvSpPr>
              <p:spPr bwMode="auto">
                <a:xfrm>
                  <a:off x="4527550" y="2111375"/>
                  <a:ext cx="15875" cy="30163"/>
                </a:xfrm>
                <a:custGeom>
                  <a:avLst/>
                  <a:gdLst/>
                  <a:ahLst/>
                  <a:cxnLst>
                    <a:cxn ang="0">
                      <a:pos x="3" y="5"/>
                    </a:cxn>
                    <a:cxn ang="0">
                      <a:pos x="10" y="0"/>
                    </a:cxn>
                    <a:cxn ang="0">
                      <a:pos x="12" y="5"/>
                    </a:cxn>
                    <a:cxn ang="0">
                      <a:pos x="8" y="23"/>
                    </a:cxn>
                    <a:cxn ang="0">
                      <a:pos x="0" y="6"/>
                    </a:cxn>
                    <a:cxn ang="0">
                      <a:pos x="3" y="5"/>
                    </a:cxn>
                  </a:cxnLst>
                  <a:rect l="0" t="0" r="r" b="b"/>
                  <a:pathLst>
                    <a:path w="12" h="23">
                      <a:moveTo>
                        <a:pt x="3" y="5"/>
                      </a:moveTo>
                      <a:cubicBezTo>
                        <a:pt x="6" y="5"/>
                        <a:pt x="8" y="1"/>
                        <a:pt x="10" y="0"/>
                      </a:cubicBezTo>
                      <a:cubicBezTo>
                        <a:pt x="10" y="3"/>
                        <a:pt x="11" y="5"/>
                        <a:pt x="12" y="5"/>
                      </a:cubicBezTo>
                      <a:cubicBezTo>
                        <a:pt x="11" y="11"/>
                        <a:pt x="10" y="20"/>
                        <a:pt x="8" y="23"/>
                      </a:cubicBezTo>
                      <a:cubicBezTo>
                        <a:pt x="4" y="22"/>
                        <a:pt x="2" y="9"/>
                        <a:pt x="0" y="6"/>
                      </a:cubicBezTo>
                      <a:cubicBezTo>
                        <a:pt x="1" y="6"/>
                        <a:pt x="2" y="5"/>
                        <a:pt x="3" y="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98" name="Freeform 33"/>
                <p:cNvSpPr/>
                <p:nvPr/>
              </p:nvSpPr>
              <p:spPr bwMode="auto">
                <a:xfrm>
                  <a:off x="4524375" y="2144713"/>
                  <a:ext cx="25400" cy="44450"/>
                </a:xfrm>
                <a:custGeom>
                  <a:avLst/>
                  <a:gdLst/>
                  <a:ahLst/>
                  <a:cxnLst>
                    <a:cxn ang="0">
                      <a:pos x="5" y="15"/>
                    </a:cxn>
                    <a:cxn ang="0">
                      <a:pos x="0" y="6"/>
                    </a:cxn>
                    <a:cxn ang="0">
                      <a:pos x="9" y="0"/>
                    </a:cxn>
                    <a:cxn ang="0">
                      <a:pos x="15" y="3"/>
                    </a:cxn>
                    <a:cxn ang="0">
                      <a:pos x="18" y="21"/>
                    </a:cxn>
                    <a:cxn ang="0">
                      <a:pos x="6" y="33"/>
                    </a:cxn>
                    <a:cxn ang="0">
                      <a:pos x="2" y="24"/>
                    </a:cxn>
                    <a:cxn ang="0">
                      <a:pos x="5" y="15"/>
                    </a:cxn>
                  </a:cxnLst>
                  <a:rect l="0" t="0" r="r" b="b"/>
                  <a:pathLst>
                    <a:path w="19" h="33">
                      <a:moveTo>
                        <a:pt x="5" y="15"/>
                      </a:moveTo>
                      <a:cubicBezTo>
                        <a:pt x="5" y="12"/>
                        <a:pt x="1" y="9"/>
                        <a:pt x="0" y="6"/>
                      </a:cubicBezTo>
                      <a:cubicBezTo>
                        <a:pt x="5" y="4"/>
                        <a:pt x="5" y="0"/>
                        <a:pt x="9" y="0"/>
                      </a:cubicBezTo>
                      <a:cubicBezTo>
                        <a:pt x="13" y="0"/>
                        <a:pt x="14" y="3"/>
                        <a:pt x="15" y="3"/>
                      </a:cubicBezTo>
                      <a:cubicBezTo>
                        <a:pt x="19" y="10"/>
                        <a:pt x="18" y="14"/>
                        <a:pt x="18" y="21"/>
                      </a:cubicBezTo>
                      <a:cubicBezTo>
                        <a:pt x="18" y="27"/>
                        <a:pt x="10" y="33"/>
                        <a:pt x="6" y="33"/>
                      </a:cubicBezTo>
                      <a:cubicBezTo>
                        <a:pt x="2" y="33"/>
                        <a:pt x="2" y="27"/>
                        <a:pt x="2" y="24"/>
                      </a:cubicBezTo>
                      <a:cubicBezTo>
                        <a:pt x="2" y="20"/>
                        <a:pt x="5" y="18"/>
                        <a:pt x="5" y="1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99" name="Freeform 34"/>
                <p:cNvSpPr/>
                <p:nvPr/>
              </p:nvSpPr>
              <p:spPr bwMode="auto">
                <a:xfrm>
                  <a:off x="4429125" y="2171700"/>
                  <a:ext cx="12700" cy="9525"/>
                </a:xfrm>
                <a:custGeom>
                  <a:avLst/>
                  <a:gdLst/>
                  <a:ahLst/>
                  <a:cxnLst>
                    <a:cxn ang="0">
                      <a:pos x="9" y="5"/>
                    </a:cxn>
                    <a:cxn ang="0">
                      <a:pos x="6" y="7"/>
                    </a:cxn>
                    <a:cxn ang="0">
                      <a:pos x="0" y="3"/>
                    </a:cxn>
                    <a:cxn ang="0">
                      <a:pos x="7" y="0"/>
                    </a:cxn>
                    <a:cxn ang="0">
                      <a:pos x="9" y="5"/>
                    </a:cxn>
                  </a:cxnLst>
                  <a:rect l="0" t="0" r="r" b="b"/>
                  <a:pathLst>
                    <a:path w="9" h="7">
                      <a:moveTo>
                        <a:pt x="9" y="5"/>
                      </a:moveTo>
                      <a:cubicBezTo>
                        <a:pt x="9" y="6"/>
                        <a:pt x="7" y="7"/>
                        <a:pt x="6" y="7"/>
                      </a:cubicBezTo>
                      <a:cubicBezTo>
                        <a:pt x="4" y="7"/>
                        <a:pt x="1" y="3"/>
                        <a:pt x="0" y="3"/>
                      </a:cubicBezTo>
                      <a:cubicBezTo>
                        <a:pt x="3" y="2"/>
                        <a:pt x="5" y="0"/>
                        <a:pt x="7" y="0"/>
                      </a:cubicBezTo>
                      <a:cubicBezTo>
                        <a:pt x="7" y="1"/>
                        <a:pt x="9" y="3"/>
                        <a:pt x="9" y="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00" name="Freeform 35"/>
                <p:cNvSpPr/>
                <p:nvPr/>
              </p:nvSpPr>
              <p:spPr bwMode="auto">
                <a:xfrm>
                  <a:off x="4551363" y="1833563"/>
                  <a:ext cx="15875" cy="19050"/>
                </a:xfrm>
                <a:custGeom>
                  <a:avLst/>
                  <a:gdLst/>
                  <a:ahLst/>
                  <a:cxnLst>
                    <a:cxn ang="0">
                      <a:pos x="11" y="10"/>
                    </a:cxn>
                    <a:cxn ang="0">
                      <a:pos x="0" y="5"/>
                    </a:cxn>
                    <a:cxn ang="0">
                      <a:pos x="0" y="0"/>
                    </a:cxn>
                    <a:cxn ang="0">
                      <a:pos x="9" y="0"/>
                    </a:cxn>
                    <a:cxn ang="0">
                      <a:pos x="12" y="9"/>
                    </a:cxn>
                    <a:cxn ang="0">
                      <a:pos x="11" y="14"/>
                    </a:cxn>
                    <a:cxn ang="0">
                      <a:pos x="11" y="10"/>
                    </a:cxn>
                  </a:cxnLst>
                  <a:rect l="0" t="0" r="r" b="b"/>
                  <a:pathLst>
                    <a:path w="12" h="14">
                      <a:moveTo>
                        <a:pt x="11" y="10"/>
                      </a:moveTo>
                      <a:cubicBezTo>
                        <a:pt x="5" y="10"/>
                        <a:pt x="0" y="9"/>
                        <a:pt x="0" y="5"/>
                      </a:cubicBezTo>
                      <a:cubicBezTo>
                        <a:pt x="0" y="3"/>
                        <a:pt x="0" y="2"/>
                        <a:pt x="0" y="0"/>
                      </a:cubicBezTo>
                      <a:cubicBezTo>
                        <a:pt x="9" y="0"/>
                        <a:pt x="9" y="0"/>
                        <a:pt x="9" y="0"/>
                      </a:cubicBezTo>
                      <a:cubicBezTo>
                        <a:pt x="9" y="6"/>
                        <a:pt x="12" y="5"/>
                        <a:pt x="12" y="9"/>
                      </a:cubicBezTo>
                      <a:cubicBezTo>
                        <a:pt x="12" y="13"/>
                        <a:pt x="11" y="12"/>
                        <a:pt x="11" y="14"/>
                      </a:cubicBezTo>
                      <a:cubicBezTo>
                        <a:pt x="11" y="13"/>
                        <a:pt x="11" y="12"/>
                        <a:pt x="11" y="1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01" name="Freeform 37"/>
                <p:cNvSpPr/>
                <p:nvPr/>
              </p:nvSpPr>
              <p:spPr bwMode="auto">
                <a:xfrm>
                  <a:off x="4684713" y="1773238"/>
                  <a:ext cx="15875" cy="23813"/>
                </a:xfrm>
                <a:custGeom>
                  <a:avLst/>
                  <a:gdLst/>
                  <a:ahLst/>
                  <a:cxnLst>
                    <a:cxn ang="0">
                      <a:pos x="8" y="6"/>
                    </a:cxn>
                    <a:cxn ang="0">
                      <a:pos x="1" y="17"/>
                    </a:cxn>
                    <a:cxn ang="0">
                      <a:pos x="1" y="11"/>
                    </a:cxn>
                    <a:cxn ang="0">
                      <a:pos x="11" y="0"/>
                    </a:cxn>
                    <a:cxn ang="0">
                      <a:pos x="8" y="6"/>
                    </a:cxn>
                  </a:cxnLst>
                  <a:rect l="0" t="0" r="r" b="b"/>
                  <a:pathLst>
                    <a:path w="11" h="17">
                      <a:moveTo>
                        <a:pt x="8" y="6"/>
                      </a:moveTo>
                      <a:cubicBezTo>
                        <a:pt x="8" y="11"/>
                        <a:pt x="4" y="13"/>
                        <a:pt x="1" y="17"/>
                      </a:cubicBezTo>
                      <a:cubicBezTo>
                        <a:pt x="0" y="15"/>
                        <a:pt x="1" y="14"/>
                        <a:pt x="1" y="11"/>
                      </a:cubicBezTo>
                      <a:cubicBezTo>
                        <a:pt x="1" y="9"/>
                        <a:pt x="3" y="1"/>
                        <a:pt x="11" y="0"/>
                      </a:cubicBezTo>
                      <a:cubicBezTo>
                        <a:pt x="10" y="2"/>
                        <a:pt x="8" y="4"/>
                        <a:pt x="8" y="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202" name="Freeform 38"/>
                <p:cNvSpPr/>
                <p:nvPr/>
              </p:nvSpPr>
              <p:spPr bwMode="auto">
                <a:xfrm>
                  <a:off x="4746625" y="1744663"/>
                  <a:ext cx="20638" cy="26988"/>
                </a:xfrm>
                <a:custGeom>
                  <a:avLst/>
                  <a:gdLst/>
                  <a:ahLst/>
                  <a:cxnLst>
                    <a:cxn ang="0">
                      <a:pos x="12" y="10"/>
                    </a:cxn>
                    <a:cxn ang="0">
                      <a:pos x="12" y="16"/>
                    </a:cxn>
                    <a:cxn ang="0">
                      <a:pos x="5" y="20"/>
                    </a:cxn>
                    <a:cxn ang="0">
                      <a:pos x="0" y="13"/>
                    </a:cxn>
                    <a:cxn ang="0">
                      <a:pos x="10" y="10"/>
                    </a:cxn>
                    <a:cxn ang="0">
                      <a:pos x="7" y="5"/>
                    </a:cxn>
                    <a:cxn ang="0">
                      <a:pos x="11" y="0"/>
                    </a:cxn>
                    <a:cxn ang="0">
                      <a:pos x="16" y="5"/>
                    </a:cxn>
                    <a:cxn ang="0">
                      <a:pos x="12" y="10"/>
                    </a:cxn>
                  </a:cxnLst>
                  <a:rect l="0" t="0" r="r" b="b"/>
                  <a:pathLst>
                    <a:path w="16" h="20">
                      <a:moveTo>
                        <a:pt x="12" y="10"/>
                      </a:moveTo>
                      <a:cubicBezTo>
                        <a:pt x="12" y="12"/>
                        <a:pt x="12" y="14"/>
                        <a:pt x="12" y="16"/>
                      </a:cubicBezTo>
                      <a:cubicBezTo>
                        <a:pt x="12" y="17"/>
                        <a:pt x="6" y="20"/>
                        <a:pt x="5" y="20"/>
                      </a:cubicBezTo>
                      <a:cubicBezTo>
                        <a:pt x="1" y="20"/>
                        <a:pt x="0" y="16"/>
                        <a:pt x="0" y="13"/>
                      </a:cubicBezTo>
                      <a:cubicBezTo>
                        <a:pt x="4" y="13"/>
                        <a:pt x="6" y="10"/>
                        <a:pt x="10" y="10"/>
                      </a:cubicBezTo>
                      <a:cubicBezTo>
                        <a:pt x="9" y="8"/>
                        <a:pt x="7" y="7"/>
                        <a:pt x="7" y="5"/>
                      </a:cubicBezTo>
                      <a:cubicBezTo>
                        <a:pt x="7" y="2"/>
                        <a:pt x="11" y="0"/>
                        <a:pt x="11" y="0"/>
                      </a:cubicBezTo>
                      <a:cubicBezTo>
                        <a:pt x="13" y="3"/>
                        <a:pt x="14" y="4"/>
                        <a:pt x="16" y="5"/>
                      </a:cubicBezTo>
                      <a:cubicBezTo>
                        <a:pt x="15" y="7"/>
                        <a:pt x="13" y="10"/>
                        <a:pt x="12" y="10"/>
                      </a:cubicBezTo>
                      <a:close/>
                    </a:path>
                  </a:pathLst>
                </a:custGeom>
                <a:grpFill/>
                <a:ln w="9525">
                  <a:noFill/>
                  <a:round/>
                </a:ln>
              </p:spPr>
              <p:txBody>
                <a:bodyPr vert="horz" wrap="square" lIns="121920" tIns="60960" rIns="121920" bIns="60960" numCol="1" anchor="t" anchorCtr="0" compatLnSpc="1"/>
                <a:lstStyle/>
                <a:p>
                  <a:endParaRPr lang="en-US" sz="3555"/>
                </a:p>
              </p:txBody>
            </p:sp>
          </p:grpSp>
        </p:grpSp>
        <p:grpSp>
          <p:nvGrpSpPr>
            <p:cNvPr id="99" name="Group 194"/>
            <p:cNvGrpSpPr/>
            <p:nvPr/>
          </p:nvGrpSpPr>
          <p:grpSpPr>
            <a:xfrm>
              <a:off x="5105582" y="3000651"/>
              <a:ext cx="941496" cy="822457"/>
              <a:chOff x="6275388" y="2879725"/>
              <a:chExt cx="966788" cy="844551"/>
            </a:xfrm>
            <a:grpFill/>
          </p:grpSpPr>
          <p:sp>
            <p:nvSpPr>
              <p:cNvPr id="170" name="Freeform 9"/>
              <p:cNvSpPr/>
              <p:nvPr/>
            </p:nvSpPr>
            <p:spPr bwMode="auto">
              <a:xfrm>
                <a:off x="6567488" y="2879725"/>
                <a:ext cx="339725" cy="176213"/>
              </a:xfrm>
              <a:custGeom>
                <a:avLst/>
                <a:gdLst/>
                <a:ahLst/>
                <a:cxnLst>
                  <a:cxn ang="0">
                    <a:pos x="128" y="28"/>
                  </a:cxn>
                  <a:cxn ang="0">
                    <a:pos x="160" y="39"/>
                  </a:cxn>
                  <a:cxn ang="0">
                    <a:pos x="173" y="45"/>
                  </a:cxn>
                  <a:cxn ang="0">
                    <a:pos x="179" y="49"/>
                  </a:cxn>
                  <a:cxn ang="0">
                    <a:pos x="203" y="71"/>
                  </a:cxn>
                  <a:cxn ang="0">
                    <a:pos x="217" y="78"/>
                  </a:cxn>
                  <a:cxn ang="0">
                    <a:pos x="208" y="85"/>
                  </a:cxn>
                  <a:cxn ang="0">
                    <a:pos x="217" y="96"/>
                  </a:cxn>
                  <a:cxn ang="0">
                    <a:pos x="224" y="108"/>
                  </a:cxn>
                  <a:cxn ang="0">
                    <a:pos x="233" y="113"/>
                  </a:cxn>
                  <a:cxn ang="0">
                    <a:pos x="237" y="118"/>
                  </a:cxn>
                  <a:cxn ang="0">
                    <a:pos x="242" y="119"/>
                  </a:cxn>
                  <a:cxn ang="0">
                    <a:pos x="247" y="124"/>
                  </a:cxn>
                  <a:cxn ang="0">
                    <a:pos x="255" y="126"/>
                  </a:cxn>
                  <a:cxn ang="0">
                    <a:pos x="250" y="133"/>
                  </a:cxn>
                  <a:cxn ang="0">
                    <a:pos x="247" y="133"/>
                  </a:cxn>
                  <a:cxn ang="0">
                    <a:pos x="239" y="127"/>
                  </a:cxn>
                  <a:cxn ang="0">
                    <a:pos x="227" y="127"/>
                  </a:cxn>
                  <a:cxn ang="0">
                    <a:pos x="210" y="116"/>
                  </a:cxn>
                  <a:cxn ang="0">
                    <a:pos x="206" y="113"/>
                  </a:cxn>
                  <a:cxn ang="0">
                    <a:pos x="175" y="92"/>
                  </a:cxn>
                  <a:cxn ang="0">
                    <a:pos x="158" y="103"/>
                  </a:cxn>
                  <a:cxn ang="0">
                    <a:pos x="156" y="113"/>
                  </a:cxn>
                  <a:cxn ang="0">
                    <a:pos x="139" y="113"/>
                  </a:cxn>
                  <a:cxn ang="0">
                    <a:pos x="113" y="100"/>
                  </a:cxn>
                  <a:cxn ang="0">
                    <a:pos x="107" y="102"/>
                  </a:cxn>
                  <a:cxn ang="0">
                    <a:pos x="98" y="102"/>
                  </a:cxn>
                  <a:cxn ang="0">
                    <a:pos x="90" y="99"/>
                  </a:cxn>
                  <a:cxn ang="0">
                    <a:pos x="101" y="90"/>
                  </a:cxn>
                  <a:cxn ang="0">
                    <a:pos x="96" y="71"/>
                  </a:cxn>
                  <a:cxn ang="0">
                    <a:pos x="77" y="59"/>
                  </a:cxn>
                  <a:cxn ang="0">
                    <a:pos x="53" y="54"/>
                  </a:cxn>
                  <a:cxn ang="0">
                    <a:pos x="37" y="45"/>
                  </a:cxn>
                  <a:cxn ang="0">
                    <a:pos x="37" y="41"/>
                  </a:cxn>
                  <a:cxn ang="0">
                    <a:pos x="30" y="49"/>
                  </a:cxn>
                  <a:cxn ang="0">
                    <a:pos x="26" y="48"/>
                  </a:cxn>
                  <a:cxn ang="0">
                    <a:pos x="24" y="38"/>
                  </a:cxn>
                  <a:cxn ang="0">
                    <a:pos x="16" y="33"/>
                  </a:cxn>
                  <a:cxn ang="0">
                    <a:pos x="38" y="25"/>
                  </a:cxn>
                  <a:cxn ang="0">
                    <a:pos x="35" y="25"/>
                  </a:cxn>
                  <a:cxn ang="0">
                    <a:pos x="23" y="27"/>
                  </a:cxn>
                  <a:cxn ang="0">
                    <a:pos x="16" y="26"/>
                  </a:cxn>
                  <a:cxn ang="0">
                    <a:pos x="14" y="22"/>
                  </a:cxn>
                  <a:cxn ang="0">
                    <a:pos x="0" y="12"/>
                  </a:cxn>
                  <a:cxn ang="0">
                    <a:pos x="6" y="8"/>
                  </a:cxn>
                  <a:cxn ang="0">
                    <a:pos x="23" y="0"/>
                  </a:cxn>
                  <a:cxn ang="0">
                    <a:pos x="44" y="9"/>
                  </a:cxn>
                  <a:cxn ang="0">
                    <a:pos x="44" y="25"/>
                  </a:cxn>
                  <a:cxn ang="0">
                    <a:pos x="50" y="29"/>
                  </a:cxn>
                  <a:cxn ang="0">
                    <a:pos x="59" y="38"/>
                  </a:cxn>
                  <a:cxn ang="0">
                    <a:pos x="67" y="30"/>
                  </a:cxn>
                  <a:cxn ang="0">
                    <a:pos x="78" y="25"/>
                  </a:cxn>
                  <a:cxn ang="0">
                    <a:pos x="92" y="14"/>
                  </a:cxn>
                  <a:cxn ang="0">
                    <a:pos x="98" y="17"/>
                  </a:cxn>
                  <a:cxn ang="0">
                    <a:pos x="109" y="25"/>
                  </a:cxn>
                  <a:cxn ang="0">
                    <a:pos x="121" y="25"/>
                  </a:cxn>
                  <a:cxn ang="0">
                    <a:pos x="130" y="29"/>
                  </a:cxn>
                  <a:cxn ang="0">
                    <a:pos x="130" y="30"/>
                  </a:cxn>
                  <a:cxn ang="0">
                    <a:pos x="128" y="28"/>
                  </a:cxn>
                </a:cxnLst>
                <a:rect l="0" t="0" r="r" b="b"/>
                <a:pathLst>
                  <a:path w="255" h="133">
                    <a:moveTo>
                      <a:pt x="128" y="28"/>
                    </a:moveTo>
                    <a:cubicBezTo>
                      <a:pt x="133" y="33"/>
                      <a:pt x="149" y="39"/>
                      <a:pt x="160" y="39"/>
                    </a:cubicBezTo>
                    <a:cubicBezTo>
                      <a:pt x="165" y="39"/>
                      <a:pt x="168" y="45"/>
                      <a:pt x="173" y="45"/>
                    </a:cubicBezTo>
                    <a:cubicBezTo>
                      <a:pt x="173" y="48"/>
                      <a:pt x="176" y="49"/>
                      <a:pt x="179" y="49"/>
                    </a:cubicBezTo>
                    <a:cubicBezTo>
                      <a:pt x="193" y="54"/>
                      <a:pt x="192" y="66"/>
                      <a:pt x="203" y="71"/>
                    </a:cubicBezTo>
                    <a:cubicBezTo>
                      <a:pt x="207" y="73"/>
                      <a:pt x="217" y="68"/>
                      <a:pt x="217" y="78"/>
                    </a:cubicBezTo>
                    <a:cubicBezTo>
                      <a:pt x="217" y="83"/>
                      <a:pt x="208" y="81"/>
                      <a:pt x="208" y="85"/>
                    </a:cubicBezTo>
                    <a:cubicBezTo>
                      <a:pt x="208" y="87"/>
                      <a:pt x="216" y="95"/>
                      <a:pt x="217" y="96"/>
                    </a:cubicBezTo>
                    <a:cubicBezTo>
                      <a:pt x="221" y="100"/>
                      <a:pt x="220" y="103"/>
                      <a:pt x="224" y="108"/>
                    </a:cubicBezTo>
                    <a:cubicBezTo>
                      <a:pt x="225" y="111"/>
                      <a:pt x="230" y="113"/>
                      <a:pt x="233" y="113"/>
                    </a:cubicBezTo>
                    <a:cubicBezTo>
                      <a:pt x="235" y="113"/>
                      <a:pt x="236" y="116"/>
                      <a:pt x="237" y="118"/>
                    </a:cubicBezTo>
                    <a:cubicBezTo>
                      <a:pt x="238" y="120"/>
                      <a:pt x="240" y="118"/>
                      <a:pt x="242" y="119"/>
                    </a:cubicBezTo>
                    <a:cubicBezTo>
                      <a:pt x="245" y="119"/>
                      <a:pt x="246" y="122"/>
                      <a:pt x="247" y="124"/>
                    </a:cubicBezTo>
                    <a:cubicBezTo>
                      <a:pt x="247" y="126"/>
                      <a:pt x="254" y="125"/>
                      <a:pt x="255" y="126"/>
                    </a:cubicBezTo>
                    <a:cubicBezTo>
                      <a:pt x="253" y="127"/>
                      <a:pt x="250" y="130"/>
                      <a:pt x="250" y="133"/>
                    </a:cubicBezTo>
                    <a:cubicBezTo>
                      <a:pt x="249" y="133"/>
                      <a:pt x="248" y="133"/>
                      <a:pt x="247" y="133"/>
                    </a:cubicBezTo>
                    <a:cubicBezTo>
                      <a:pt x="246" y="133"/>
                      <a:pt x="240" y="128"/>
                      <a:pt x="239" y="127"/>
                    </a:cubicBezTo>
                    <a:cubicBezTo>
                      <a:pt x="227" y="127"/>
                      <a:pt x="227" y="127"/>
                      <a:pt x="227" y="127"/>
                    </a:cubicBezTo>
                    <a:cubicBezTo>
                      <a:pt x="221" y="126"/>
                      <a:pt x="210" y="121"/>
                      <a:pt x="210" y="116"/>
                    </a:cubicBezTo>
                    <a:cubicBezTo>
                      <a:pt x="210" y="115"/>
                      <a:pt x="207" y="114"/>
                      <a:pt x="206" y="113"/>
                    </a:cubicBezTo>
                    <a:cubicBezTo>
                      <a:pt x="197" y="104"/>
                      <a:pt x="189" y="92"/>
                      <a:pt x="175" y="92"/>
                    </a:cubicBezTo>
                    <a:cubicBezTo>
                      <a:pt x="164" y="92"/>
                      <a:pt x="165" y="100"/>
                      <a:pt x="158" y="103"/>
                    </a:cubicBezTo>
                    <a:cubicBezTo>
                      <a:pt x="160" y="108"/>
                      <a:pt x="156" y="110"/>
                      <a:pt x="156" y="113"/>
                    </a:cubicBezTo>
                    <a:cubicBezTo>
                      <a:pt x="146" y="113"/>
                      <a:pt x="144" y="113"/>
                      <a:pt x="139" y="113"/>
                    </a:cubicBezTo>
                    <a:cubicBezTo>
                      <a:pt x="128" y="113"/>
                      <a:pt x="125" y="100"/>
                      <a:pt x="113" y="100"/>
                    </a:cubicBezTo>
                    <a:cubicBezTo>
                      <a:pt x="112" y="100"/>
                      <a:pt x="107" y="100"/>
                      <a:pt x="107" y="102"/>
                    </a:cubicBezTo>
                    <a:cubicBezTo>
                      <a:pt x="98" y="102"/>
                      <a:pt x="98" y="102"/>
                      <a:pt x="98" y="102"/>
                    </a:cubicBezTo>
                    <a:cubicBezTo>
                      <a:pt x="94" y="102"/>
                      <a:pt x="90" y="102"/>
                      <a:pt x="90" y="99"/>
                    </a:cubicBezTo>
                    <a:cubicBezTo>
                      <a:pt x="90" y="93"/>
                      <a:pt x="99" y="91"/>
                      <a:pt x="101" y="90"/>
                    </a:cubicBezTo>
                    <a:cubicBezTo>
                      <a:pt x="95" y="84"/>
                      <a:pt x="98" y="78"/>
                      <a:pt x="96" y="71"/>
                    </a:cubicBezTo>
                    <a:cubicBezTo>
                      <a:pt x="94" y="66"/>
                      <a:pt x="82" y="61"/>
                      <a:pt x="77" y="59"/>
                    </a:cubicBezTo>
                    <a:cubicBezTo>
                      <a:pt x="72" y="56"/>
                      <a:pt x="60" y="54"/>
                      <a:pt x="53" y="54"/>
                    </a:cubicBezTo>
                    <a:cubicBezTo>
                      <a:pt x="47" y="54"/>
                      <a:pt x="44" y="43"/>
                      <a:pt x="37" y="45"/>
                    </a:cubicBezTo>
                    <a:cubicBezTo>
                      <a:pt x="37" y="41"/>
                      <a:pt x="37" y="41"/>
                      <a:pt x="37" y="41"/>
                    </a:cubicBezTo>
                    <a:cubicBezTo>
                      <a:pt x="36" y="44"/>
                      <a:pt x="34" y="49"/>
                      <a:pt x="30" y="49"/>
                    </a:cubicBezTo>
                    <a:cubicBezTo>
                      <a:pt x="29" y="49"/>
                      <a:pt x="26" y="49"/>
                      <a:pt x="26" y="48"/>
                    </a:cubicBezTo>
                    <a:cubicBezTo>
                      <a:pt x="24" y="43"/>
                      <a:pt x="26" y="41"/>
                      <a:pt x="24" y="38"/>
                    </a:cubicBezTo>
                    <a:cubicBezTo>
                      <a:pt x="22" y="34"/>
                      <a:pt x="17" y="36"/>
                      <a:pt x="16" y="33"/>
                    </a:cubicBezTo>
                    <a:cubicBezTo>
                      <a:pt x="22" y="29"/>
                      <a:pt x="35" y="30"/>
                      <a:pt x="38" y="25"/>
                    </a:cubicBezTo>
                    <a:cubicBezTo>
                      <a:pt x="35" y="25"/>
                      <a:pt x="35" y="25"/>
                      <a:pt x="35" y="25"/>
                    </a:cubicBezTo>
                    <a:cubicBezTo>
                      <a:pt x="30" y="26"/>
                      <a:pt x="27" y="27"/>
                      <a:pt x="23" y="27"/>
                    </a:cubicBezTo>
                    <a:cubicBezTo>
                      <a:pt x="20" y="27"/>
                      <a:pt x="19" y="26"/>
                      <a:pt x="16" y="26"/>
                    </a:cubicBezTo>
                    <a:cubicBezTo>
                      <a:pt x="15" y="25"/>
                      <a:pt x="14" y="23"/>
                      <a:pt x="14" y="22"/>
                    </a:cubicBezTo>
                    <a:cubicBezTo>
                      <a:pt x="11" y="15"/>
                      <a:pt x="0" y="18"/>
                      <a:pt x="0" y="12"/>
                    </a:cubicBezTo>
                    <a:cubicBezTo>
                      <a:pt x="0" y="9"/>
                      <a:pt x="4" y="8"/>
                      <a:pt x="6" y="8"/>
                    </a:cubicBezTo>
                    <a:cubicBezTo>
                      <a:pt x="12" y="8"/>
                      <a:pt x="15" y="0"/>
                      <a:pt x="23" y="0"/>
                    </a:cubicBezTo>
                    <a:cubicBezTo>
                      <a:pt x="30" y="0"/>
                      <a:pt x="36" y="7"/>
                      <a:pt x="44" y="9"/>
                    </a:cubicBezTo>
                    <a:cubicBezTo>
                      <a:pt x="44" y="15"/>
                      <a:pt x="44" y="22"/>
                      <a:pt x="44" y="25"/>
                    </a:cubicBezTo>
                    <a:cubicBezTo>
                      <a:pt x="44" y="27"/>
                      <a:pt x="46" y="29"/>
                      <a:pt x="50" y="29"/>
                    </a:cubicBezTo>
                    <a:cubicBezTo>
                      <a:pt x="50" y="31"/>
                      <a:pt x="56" y="38"/>
                      <a:pt x="59" y="38"/>
                    </a:cubicBezTo>
                    <a:cubicBezTo>
                      <a:pt x="62" y="38"/>
                      <a:pt x="66" y="31"/>
                      <a:pt x="67" y="30"/>
                    </a:cubicBezTo>
                    <a:cubicBezTo>
                      <a:pt x="71" y="27"/>
                      <a:pt x="71" y="26"/>
                      <a:pt x="78" y="25"/>
                    </a:cubicBezTo>
                    <a:cubicBezTo>
                      <a:pt x="82" y="23"/>
                      <a:pt x="87" y="15"/>
                      <a:pt x="92" y="14"/>
                    </a:cubicBezTo>
                    <a:cubicBezTo>
                      <a:pt x="93" y="17"/>
                      <a:pt x="96" y="16"/>
                      <a:pt x="98" y="17"/>
                    </a:cubicBezTo>
                    <a:cubicBezTo>
                      <a:pt x="103" y="18"/>
                      <a:pt x="106" y="24"/>
                      <a:pt x="109" y="25"/>
                    </a:cubicBezTo>
                    <a:cubicBezTo>
                      <a:pt x="121" y="25"/>
                      <a:pt x="121" y="25"/>
                      <a:pt x="121" y="25"/>
                    </a:cubicBezTo>
                    <a:cubicBezTo>
                      <a:pt x="123" y="27"/>
                      <a:pt x="128" y="29"/>
                      <a:pt x="130" y="29"/>
                    </a:cubicBezTo>
                    <a:cubicBezTo>
                      <a:pt x="130" y="30"/>
                      <a:pt x="130" y="30"/>
                      <a:pt x="130" y="30"/>
                    </a:cubicBezTo>
                    <a:lnTo>
                      <a:pt x="128" y="28"/>
                    </a:lnTo>
                    <a:close/>
                  </a:path>
                </a:pathLst>
              </a:custGeom>
              <a:grpFill/>
              <a:ln w="9525">
                <a:noFill/>
                <a:round/>
              </a:ln>
            </p:spPr>
            <p:txBody>
              <a:bodyPr vert="horz" wrap="square" lIns="121920" tIns="60960" rIns="121920" bIns="60960" numCol="1" anchor="t" anchorCtr="0" compatLnSpc="1"/>
              <a:lstStyle/>
              <a:p>
                <a:endParaRPr lang="en-US" sz="3555"/>
              </a:p>
            </p:txBody>
          </p:sp>
          <p:grpSp>
            <p:nvGrpSpPr>
              <p:cNvPr id="171" name="Group 361"/>
              <p:cNvGrpSpPr/>
              <p:nvPr/>
            </p:nvGrpSpPr>
            <p:grpSpPr>
              <a:xfrm>
                <a:off x="6275388" y="2917825"/>
                <a:ext cx="966788" cy="806451"/>
                <a:chOff x="6275388" y="2917825"/>
                <a:chExt cx="966788" cy="806451"/>
              </a:xfrm>
              <a:grpFill/>
            </p:grpSpPr>
            <p:sp>
              <p:nvSpPr>
                <p:cNvPr id="172" name="Freeform 7"/>
                <p:cNvSpPr/>
                <p:nvPr/>
              </p:nvSpPr>
              <p:spPr bwMode="auto">
                <a:xfrm>
                  <a:off x="6623050" y="2968625"/>
                  <a:ext cx="11113" cy="25400"/>
                </a:xfrm>
                <a:custGeom>
                  <a:avLst/>
                  <a:gdLst/>
                  <a:ahLst/>
                  <a:cxnLst>
                    <a:cxn ang="0">
                      <a:pos x="7" y="0"/>
                    </a:cxn>
                    <a:cxn ang="0">
                      <a:pos x="8" y="5"/>
                    </a:cxn>
                    <a:cxn ang="0">
                      <a:pos x="5" y="9"/>
                    </a:cxn>
                    <a:cxn ang="0">
                      <a:pos x="2" y="19"/>
                    </a:cxn>
                    <a:cxn ang="0">
                      <a:pos x="0" y="15"/>
                    </a:cxn>
                    <a:cxn ang="0">
                      <a:pos x="4" y="8"/>
                    </a:cxn>
                    <a:cxn ang="0">
                      <a:pos x="7" y="0"/>
                    </a:cxn>
                  </a:cxnLst>
                  <a:rect l="0" t="0" r="r" b="b"/>
                  <a:pathLst>
                    <a:path w="8" h="19">
                      <a:moveTo>
                        <a:pt x="7" y="0"/>
                      </a:moveTo>
                      <a:cubicBezTo>
                        <a:pt x="7" y="4"/>
                        <a:pt x="8" y="2"/>
                        <a:pt x="8" y="5"/>
                      </a:cubicBezTo>
                      <a:cubicBezTo>
                        <a:pt x="8" y="8"/>
                        <a:pt x="7" y="9"/>
                        <a:pt x="5" y="9"/>
                      </a:cubicBezTo>
                      <a:cubicBezTo>
                        <a:pt x="5" y="14"/>
                        <a:pt x="6" y="19"/>
                        <a:pt x="2" y="19"/>
                      </a:cubicBezTo>
                      <a:cubicBezTo>
                        <a:pt x="1" y="19"/>
                        <a:pt x="0" y="16"/>
                        <a:pt x="0" y="15"/>
                      </a:cubicBezTo>
                      <a:cubicBezTo>
                        <a:pt x="0" y="11"/>
                        <a:pt x="4" y="10"/>
                        <a:pt x="4" y="8"/>
                      </a:cubicBezTo>
                      <a:cubicBezTo>
                        <a:pt x="4" y="4"/>
                        <a:pt x="3" y="0"/>
                        <a:pt x="7"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73" name="Freeform 8"/>
                <p:cNvSpPr/>
                <p:nvPr/>
              </p:nvSpPr>
              <p:spPr bwMode="auto">
                <a:xfrm>
                  <a:off x="6867525" y="2944813"/>
                  <a:ext cx="65088" cy="38100"/>
                </a:xfrm>
                <a:custGeom>
                  <a:avLst/>
                  <a:gdLst/>
                  <a:ahLst/>
                  <a:cxnLst>
                    <a:cxn ang="0">
                      <a:pos x="13" y="27"/>
                    </a:cxn>
                    <a:cxn ang="0">
                      <a:pos x="0" y="18"/>
                    </a:cxn>
                    <a:cxn ang="0">
                      <a:pos x="13" y="18"/>
                    </a:cxn>
                    <a:cxn ang="0">
                      <a:pos x="18" y="17"/>
                    </a:cxn>
                    <a:cxn ang="0">
                      <a:pos x="35" y="13"/>
                    </a:cxn>
                    <a:cxn ang="0">
                      <a:pos x="45" y="0"/>
                    </a:cxn>
                    <a:cxn ang="0">
                      <a:pos x="49" y="7"/>
                    </a:cxn>
                    <a:cxn ang="0">
                      <a:pos x="40" y="22"/>
                    </a:cxn>
                    <a:cxn ang="0">
                      <a:pos x="19" y="29"/>
                    </a:cxn>
                    <a:cxn ang="0">
                      <a:pos x="11" y="25"/>
                    </a:cxn>
                    <a:cxn ang="0">
                      <a:pos x="13" y="27"/>
                    </a:cxn>
                  </a:cxnLst>
                  <a:rect l="0" t="0" r="r" b="b"/>
                  <a:pathLst>
                    <a:path w="49" h="29">
                      <a:moveTo>
                        <a:pt x="13" y="27"/>
                      </a:moveTo>
                      <a:cubicBezTo>
                        <a:pt x="9" y="22"/>
                        <a:pt x="1" y="24"/>
                        <a:pt x="0" y="18"/>
                      </a:cubicBezTo>
                      <a:cubicBezTo>
                        <a:pt x="13" y="18"/>
                        <a:pt x="13" y="18"/>
                        <a:pt x="13" y="18"/>
                      </a:cubicBezTo>
                      <a:cubicBezTo>
                        <a:pt x="14" y="18"/>
                        <a:pt x="18" y="17"/>
                        <a:pt x="18" y="17"/>
                      </a:cubicBezTo>
                      <a:cubicBezTo>
                        <a:pt x="25" y="14"/>
                        <a:pt x="31" y="15"/>
                        <a:pt x="35" y="13"/>
                      </a:cubicBezTo>
                      <a:cubicBezTo>
                        <a:pt x="41" y="10"/>
                        <a:pt x="39" y="0"/>
                        <a:pt x="45" y="0"/>
                      </a:cubicBezTo>
                      <a:cubicBezTo>
                        <a:pt x="48" y="0"/>
                        <a:pt x="49" y="4"/>
                        <a:pt x="49" y="7"/>
                      </a:cubicBezTo>
                      <a:cubicBezTo>
                        <a:pt x="49" y="16"/>
                        <a:pt x="40" y="14"/>
                        <a:pt x="40" y="22"/>
                      </a:cubicBezTo>
                      <a:cubicBezTo>
                        <a:pt x="32" y="24"/>
                        <a:pt x="28" y="29"/>
                        <a:pt x="19" y="29"/>
                      </a:cubicBezTo>
                      <a:cubicBezTo>
                        <a:pt x="17" y="29"/>
                        <a:pt x="11" y="26"/>
                        <a:pt x="11" y="25"/>
                      </a:cubicBezTo>
                      <a:lnTo>
                        <a:pt x="13" y="27"/>
                      </a:lnTo>
                      <a:close/>
                    </a:path>
                  </a:pathLst>
                </a:custGeom>
                <a:grpFill/>
                <a:ln w="9525">
                  <a:noFill/>
                  <a:round/>
                </a:ln>
              </p:spPr>
              <p:txBody>
                <a:bodyPr vert="horz" wrap="square" lIns="121920" tIns="60960" rIns="121920" bIns="60960" numCol="1" anchor="t" anchorCtr="0" compatLnSpc="1"/>
                <a:lstStyle/>
                <a:p>
                  <a:endParaRPr lang="en-US" sz="3555"/>
                </a:p>
              </p:txBody>
            </p:sp>
            <p:sp>
              <p:nvSpPr>
                <p:cNvPr id="174" name="Freeform 10"/>
                <p:cNvSpPr/>
                <p:nvPr/>
              </p:nvSpPr>
              <p:spPr bwMode="auto">
                <a:xfrm>
                  <a:off x="6911975" y="2917825"/>
                  <a:ext cx="34925" cy="34925"/>
                </a:xfrm>
                <a:custGeom>
                  <a:avLst/>
                  <a:gdLst/>
                  <a:ahLst/>
                  <a:cxnLst>
                    <a:cxn ang="0">
                      <a:pos x="23" y="25"/>
                    </a:cxn>
                    <a:cxn ang="0">
                      <a:pos x="19" y="17"/>
                    </a:cxn>
                    <a:cxn ang="0">
                      <a:pos x="8" y="6"/>
                    </a:cxn>
                    <a:cxn ang="0">
                      <a:pos x="0" y="0"/>
                    </a:cxn>
                    <a:cxn ang="0">
                      <a:pos x="18" y="13"/>
                    </a:cxn>
                    <a:cxn ang="0">
                      <a:pos x="26" y="22"/>
                    </a:cxn>
                    <a:cxn ang="0">
                      <a:pos x="26" y="25"/>
                    </a:cxn>
                    <a:cxn ang="0">
                      <a:pos x="23" y="25"/>
                    </a:cxn>
                  </a:cxnLst>
                  <a:rect l="0" t="0" r="r" b="b"/>
                  <a:pathLst>
                    <a:path w="26" h="26">
                      <a:moveTo>
                        <a:pt x="23" y="25"/>
                      </a:moveTo>
                      <a:cubicBezTo>
                        <a:pt x="18" y="24"/>
                        <a:pt x="18" y="21"/>
                        <a:pt x="19" y="17"/>
                      </a:cubicBezTo>
                      <a:cubicBezTo>
                        <a:pt x="13" y="14"/>
                        <a:pt x="14" y="9"/>
                        <a:pt x="8" y="6"/>
                      </a:cubicBezTo>
                      <a:cubicBezTo>
                        <a:pt x="5" y="4"/>
                        <a:pt x="2" y="4"/>
                        <a:pt x="0" y="0"/>
                      </a:cubicBezTo>
                      <a:cubicBezTo>
                        <a:pt x="9" y="3"/>
                        <a:pt x="13" y="8"/>
                        <a:pt x="18" y="13"/>
                      </a:cubicBezTo>
                      <a:cubicBezTo>
                        <a:pt x="21" y="17"/>
                        <a:pt x="26" y="16"/>
                        <a:pt x="26" y="22"/>
                      </a:cubicBezTo>
                      <a:cubicBezTo>
                        <a:pt x="26" y="23"/>
                        <a:pt x="26" y="24"/>
                        <a:pt x="26" y="25"/>
                      </a:cubicBezTo>
                      <a:cubicBezTo>
                        <a:pt x="25" y="25"/>
                        <a:pt x="24" y="26"/>
                        <a:pt x="23" y="2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75" name="Freeform 11"/>
                <p:cNvSpPr/>
                <p:nvPr/>
              </p:nvSpPr>
              <p:spPr bwMode="auto">
                <a:xfrm>
                  <a:off x="6972300" y="2967038"/>
                  <a:ext cx="17463" cy="20638"/>
                </a:xfrm>
                <a:custGeom>
                  <a:avLst/>
                  <a:gdLst/>
                  <a:ahLst/>
                  <a:cxnLst>
                    <a:cxn ang="0">
                      <a:pos x="7" y="9"/>
                    </a:cxn>
                    <a:cxn ang="0">
                      <a:pos x="1" y="0"/>
                    </a:cxn>
                    <a:cxn ang="0">
                      <a:pos x="13" y="12"/>
                    </a:cxn>
                    <a:cxn ang="0">
                      <a:pos x="10" y="16"/>
                    </a:cxn>
                    <a:cxn ang="0">
                      <a:pos x="7" y="13"/>
                    </a:cxn>
                    <a:cxn ang="0">
                      <a:pos x="7" y="9"/>
                    </a:cxn>
                  </a:cxnLst>
                  <a:rect l="0" t="0" r="r" b="b"/>
                  <a:pathLst>
                    <a:path w="13" h="16">
                      <a:moveTo>
                        <a:pt x="7" y="9"/>
                      </a:moveTo>
                      <a:cubicBezTo>
                        <a:pt x="2" y="9"/>
                        <a:pt x="0" y="4"/>
                        <a:pt x="1" y="0"/>
                      </a:cubicBezTo>
                      <a:cubicBezTo>
                        <a:pt x="4" y="1"/>
                        <a:pt x="13" y="11"/>
                        <a:pt x="13" y="12"/>
                      </a:cubicBezTo>
                      <a:cubicBezTo>
                        <a:pt x="13" y="14"/>
                        <a:pt x="11" y="16"/>
                        <a:pt x="10" y="16"/>
                      </a:cubicBezTo>
                      <a:cubicBezTo>
                        <a:pt x="9" y="16"/>
                        <a:pt x="7" y="14"/>
                        <a:pt x="7" y="13"/>
                      </a:cubicBezTo>
                      <a:cubicBezTo>
                        <a:pt x="7" y="12"/>
                        <a:pt x="7" y="11"/>
                        <a:pt x="7" y="9"/>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76" name="Freeform 12"/>
                <p:cNvSpPr/>
                <p:nvPr/>
              </p:nvSpPr>
              <p:spPr bwMode="auto">
                <a:xfrm>
                  <a:off x="7086600" y="3046413"/>
                  <a:ext cx="9525" cy="11113"/>
                </a:xfrm>
                <a:custGeom>
                  <a:avLst/>
                  <a:gdLst/>
                  <a:ahLst/>
                  <a:cxnLst>
                    <a:cxn ang="0">
                      <a:pos x="7" y="6"/>
                    </a:cxn>
                    <a:cxn ang="0">
                      <a:pos x="7" y="9"/>
                    </a:cxn>
                    <a:cxn ang="0">
                      <a:pos x="0" y="0"/>
                    </a:cxn>
                    <a:cxn ang="0">
                      <a:pos x="7" y="6"/>
                    </a:cxn>
                  </a:cxnLst>
                  <a:rect l="0" t="0" r="r" b="b"/>
                  <a:pathLst>
                    <a:path w="7" h="9">
                      <a:moveTo>
                        <a:pt x="7" y="6"/>
                      </a:moveTo>
                      <a:cubicBezTo>
                        <a:pt x="7" y="7"/>
                        <a:pt x="7" y="8"/>
                        <a:pt x="7" y="9"/>
                      </a:cubicBezTo>
                      <a:cubicBezTo>
                        <a:pt x="3" y="9"/>
                        <a:pt x="0" y="2"/>
                        <a:pt x="0" y="0"/>
                      </a:cubicBezTo>
                      <a:cubicBezTo>
                        <a:pt x="4" y="2"/>
                        <a:pt x="7" y="3"/>
                        <a:pt x="7" y="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77" name="Freeform 13"/>
                <p:cNvSpPr/>
                <p:nvPr/>
              </p:nvSpPr>
              <p:spPr bwMode="auto">
                <a:xfrm>
                  <a:off x="7061200" y="3036888"/>
                  <a:ext cx="20638" cy="9525"/>
                </a:xfrm>
                <a:custGeom>
                  <a:avLst/>
                  <a:gdLst/>
                  <a:ahLst/>
                  <a:cxnLst>
                    <a:cxn ang="0">
                      <a:pos x="15" y="6"/>
                    </a:cxn>
                    <a:cxn ang="0">
                      <a:pos x="12" y="7"/>
                    </a:cxn>
                    <a:cxn ang="0">
                      <a:pos x="0" y="0"/>
                    </a:cxn>
                    <a:cxn ang="0">
                      <a:pos x="15" y="6"/>
                    </a:cxn>
                  </a:cxnLst>
                  <a:rect l="0" t="0" r="r" b="b"/>
                  <a:pathLst>
                    <a:path w="15" h="7">
                      <a:moveTo>
                        <a:pt x="15" y="6"/>
                      </a:moveTo>
                      <a:cubicBezTo>
                        <a:pt x="14" y="6"/>
                        <a:pt x="13" y="7"/>
                        <a:pt x="12" y="7"/>
                      </a:cubicBezTo>
                      <a:cubicBezTo>
                        <a:pt x="7" y="7"/>
                        <a:pt x="0" y="5"/>
                        <a:pt x="0" y="0"/>
                      </a:cubicBezTo>
                      <a:cubicBezTo>
                        <a:pt x="7" y="0"/>
                        <a:pt x="11" y="1"/>
                        <a:pt x="15" y="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78" name="Freeform 14"/>
                <p:cNvSpPr/>
                <p:nvPr/>
              </p:nvSpPr>
              <p:spPr bwMode="auto">
                <a:xfrm>
                  <a:off x="7064375" y="3013075"/>
                  <a:ext cx="17463" cy="19050"/>
                </a:xfrm>
                <a:custGeom>
                  <a:avLst/>
                  <a:gdLst/>
                  <a:ahLst/>
                  <a:cxnLst>
                    <a:cxn ang="0">
                      <a:pos x="13" y="14"/>
                    </a:cxn>
                    <a:cxn ang="0">
                      <a:pos x="0" y="0"/>
                    </a:cxn>
                    <a:cxn ang="0">
                      <a:pos x="13" y="14"/>
                    </a:cxn>
                  </a:cxnLst>
                  <a:rect l="0" t="0" r="r" b="b"/>
                  <a:pathLst>
                    <a:path w="13" h="14">
                      <a:moveTo>
                        <a:pt x="13" y="14"/>
                      </a:moveTo>
                      <a:cubicBezTo>
                        <a:pt x="9" y="14"/>
                        <a:pt x="1" y="3"/>
                        <a:pt x="0" y="0"/>
                      </a:cubicBezTo>
                      <a:cubicBezTo>
                        <a:pt x="6" y="3"/>
                        <a:pt x="11" y="7"/>
                        <a:pt x="13" y="1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79" name="Freeform 15"/>
                <p:cNvSpPr/>
                <p:nvPr/>
              </p:nvSpPr>
              <p:spPr bwMode="auto">
                <a:xfrm>
                  <a:off x="7027863" y="2998788"/>
                  <a:ext cx="23813" cy="14288"/>
                </a:xfrm>
                <a:custGeom>
                  <a:avLst/>
                  <a:gdLst/>
                  <a:ahLst/>
                  <a:cxnLst>
                    <a:cxn ang="0">
                      <a:pos x="2" y="0"/>
                    </a:cxn>
                    <a:cxn ang="0">
                      <a:pos x="17" y="9"/>
                    </a:cxn>
                    <a:cxn ang="0">
                      <a:pos x="14" y="10"/>
                    </a:cxn>
                    <a:cxn ang="0">
                      <a:pos x="0" y="1"/>
                    </a:cxn>
                    <a:cxn ang="0">
                      <a:pos x="1" y="1"/>
                    </a:cxn>
                    <a:cxn ang="0">
                      <a:pos x="2" y="0"/>
                    </a:cxn>
                  </a:cxnLst>
                  <a:rect l="0" t="0" r="r" b="b"/>
                  <a:pathLst>
                    <a:path w="17" h="10">
                      <a:moveTo>
                        <a:pt x="2" y="0"/>
                      </a:moveTo>
                      <a:cubicBezTo>
                        <a:pt x="6" y="2"/>
                        <a:pt x="15" y="5"/>
                        <a:pt x="17" y="9"/>
                      </a:cubicBezTo>
                      <a:cubicBezTo>
                        <a:pt x="17" y="9"/>
                        <a:pt x="15" y="10"/>
                        <a:pt x="14" y="10"/>
                      </a:cubicBezTo>
                      <a:cubicBezTo>
                        <a:pt x="10" y="10"/>
                        <a:pt x="0" y="6"/>
                        <a:pt x="0" y="1"/>
                      </a:cubicBezTo>
                      <a:cubicBezTo>
                        <a:pt x="1" y="1"/>
                        <a:pt x="1" y="1"/>
                        <a:pt x="1" y="1"/>
                      </a:cubicBezTo>
                      <a:lnTo>
                        <a:pt x="2" y="0"/>
                      </a:lnTo>
                      <a:close/>
                    </a:path>
                  </a:pathLst>
                </a:custGeom>
                <a:grpFill/>
                <a:ln w="9525">
                  <a:noFill/>
                  <a:round/>
                </a:ln>
              </p:spPr>
              <p:txBody>
                <a:bodyPr vert="horz" wrap="square" lIns="121920" tIns="60960" rIns="121920" bIns="60960" numCol="1" anchor="t" anchorCtr="0" compatLnSpc="1"/>
                <a:lstStyle/>
                <a:p>
                  <a:endParaRPr lang="en-US" sz="3555"/>
                </a:p>
              </p:txBody>
            </p:sp>
            <p:sp>
              <p:nvSpPr>
                <p:cNvPr id="180" name="Freeform 16"/>
                <p:cNvSpPr/>
                <p:nvPr/>
              </p:nvSpPr>
              <p:spPr bwMode="auto">
                <a:xfrm>
                  <a:off x="7002463" y="2984500"/>
                  <a:ext cx="14288" cy="7938"/>
                </a:xfrm>
                <a:custGeom>
                  <a:avLst/>
                  <a:gdLst/>
                  <a:ahLst/>
                  <a:cxnLst>
                    <a:cxn ang="0">
                      <a:pos x="0" y="0"/>
                    </a:cxn>
                    <a:cxn ang="0">
                      <a:pos x="11" y="6"/>
                    </a:cxn>
                    <a:cxn ang="0">
                      <a:pos x="7" y="6"/>
                    </a:cxn>
                    <a:cxn ang="0">
                      <a:pos x="0" y="2"/>
                    </a:cxn>
                    <a:cxn ang="0">
                      <a:pos x="3" y="1"/>
                    </a:cxn>
                    <a:cxn ang="0">
                      <a:pos x="0" y="0"/>
                    </a:cxn>
                  </a:cxnLst>
                  <a:rect l="0" t="0" r="r" b="b"/>
                  <a:pathLst>
                    <a:path w="11" h="6">
                      <a:moveTo>
                        <a:pt x="0" y="0"/>
                      </a:moveTo>
                      <a:cubicBezTo>
                        <a:pt x="5" y="3"/>
                        <a:pt x="8" y="2"/>
                        <a:pt x="11" y="6"/>
                      </a:cubicBezTo>
                      <a:cubicBezTo>
                        <a:pt x="7" y="6"/>
                        <a:pt x="7" y="6"/>
                        <a:pt x="7" y="6"/>
                      </a:cubicBezTo>
                      <a:cubicBezTo>
                        <a:pt x="0" y="2"/>
                        <a:pt x="0" y="2"/>
                        <a:pt x="0" y="2"/>
                      </a:cubicBezTo>
                      <a:cubicBezTo>
                        <a:pt x="1" y="2"/>
                        <a:pt x="3" y="2"/>
                        <a:pt x="3" y="1"/>
                      </a:cubicBezTo>
                      <a:lnTo>
                        <a:pt x="0" y="0"/>
                      </a:lnTo>
                      <a:close/>
                    </a:path>
                  </a:pathLst>
                </a:custGeom>
                <a:grpFill/>
                <a:ln w="9525">
                  <a:noFill/>
                  <a:round/>
                </a:ln>
              </p:spPr>
              <p:txBody>
                <a:bodyPr vert="horz" wrap="square" lIns="121920" tIns="60960" rIns="121920" bIns="60960" numCol="1" anchor="t" anchorCtr="0" compatLnSpc="1"/>
                <a:lstStyle/>
                <a:p>
                  <a:endParaRPr lang="en-US" sz="3555"/>
                </a:p>
              </p:txBody>
            </p:sp>
            <p:sp>
              <p:nvSpPr>
                <p:cNvPr id="181" name="Freeform 17"/>
                <p:cNvSpPr/>
                <p:nvPr/>
              </p:nvSpPr>
              <p:spPr bwMode="auto">
                <a:xfrm>
                  <a:off x="6800850" y="3594100"/>
                  <a:ext cx="63500" cy="65088"/>
                </a:xfrm>
                <a:custGeom>
                  <a:avLst/>
                  <a:gdLst/>
                  <a:ahLst/>
                  <a:cxnLst>
                    <a:cxn ang="0">
                      <a:pos x="24" y="7"/>
                    </a:cxn>
                    <a:cxn ang="0">
                      <a:pos x="43" y="3"/>
                    </a:cxn>
                    <a:cxn ang="0">
                      <a:pos x="48" y="16"/>
                    </a:cxn>
                    <a:cxn ang="0">
                      <a:pos x="27" y="49"/>
                    </a:cxn>
                    <a:cxn ang="0">
                      <a:pos x="0" y="7"/>
                    </a:cxn>
                    <a:cxn ang="0">
                      <a:pos x="24" y="7"/>
                    </a:cxn>
                  </a:cxnLst>
                  <a:rect l="0" t="0" r="r" b="b"/>
                  <a:pathLst>
                    <a:path w="48" h="49">
                      <a:moveTo>
                        <a:pt x="24" y="7"/>
                      </a:moveTo>
                      <a:cubicBezTo>
                        <a:pt x="30" y="7"/>
                        <a:pt x="37" y="5"/>
                        <a:pt x="43" y="3"/>
                      </a:cubicBezTo>
                      <a:cubicBezTo>
                        <a:pt x="45" y="8"/>
                        <a:pt x="48" y="11"/>
                        <a:pt x="48" y="16"/>
                      </a:cubicBezTo>
                      <a:cubicBezTo>
                        <a:pt x="48" y="26"/>
                        <a:pt x="36" y="49"/>
                        <a:pt x="27" y="49"/>
                      </a:cubicBezTo>
                      <a:cubicBezTo>
                        <a:pt x="14" y="49"/>
                        <a:pt x="0" y="16"/>
                        <a:pt x="0" y="7"/>
                      </a:cubicBezTo>
                      <a:cubicBezTo>
                        <a:pt x="0" y="0"/>
                        <a:pt x="24" y="7"/>
                        <a:pt x="24" y="7"/>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82" name="Freeform 18"/>
                <p:cNvSpPr/>
                <p:nvPr/>
              </p:nvSpPr>
              <p:spPr bwMode="auto">
                <a:xfrm>
                  <a:off x="6275388" y="3057525"/>
                  <a:ext cx="676275" cy="509588"/>
                </a:xfrm>
                <a:custGeom>
                  <a:avLst/>
                  <a:gdLst/>
                  <a:ahLst/>
                  <a:cxnLst>
                    <a:cxn ang="0">
                      <a:pos x="508" y="232"/>
                    </a:cxn>
                    <a:cxn ang="0">
                      <a:pos x="501" y="272"/>
                    </a:cxn>
                    <a:cxn ang="0">
                      <a:pos x="478" y="312"/>
                    </a:cxn>
                    <a:cxn ang="0">
                      <a:pos x="465" y="351"/>
                    </a:cxn>
                    <a:cxn ang="0">
                      <a:pos x="398" y="370"/>
                    </a:cxn>
                    <a:cxn ang="0">
                      <a:pos x="335" y="350"/>
                    </a:cxn>
                    <a:cxn ang="0">
                      <a:pos x="329" y="330"/>
                    </a:cxn>
                    <a:cxn ang="0">
                      <a:pos x="314" y="333"/>
                    </a:cxn>
                    <a:cxn ang="0">
                      <a:pos x="313" y="315"/>
                    </a:cxn>
                    <a:cxn ang="0">
                      <a:pos x="301" y="329"/>
                    </a:cxn>
                    <a:cxn ang="0">
                      <a:pos x="310" y="292"/>
                    </a:cxn>
                    <a:cxn ang="0">
                      <a:pos x="278" y="315"/>
                    </a:cxn>
                    <a:cxn ang="0">
                      <a:pos x="214" y="276"/>
                    </a:cxn>
                    <a:cxn ang="0">
                      <a:pos x="131" y="308"/>
                    </a:cxn>
                    <a:cxn ang="0">
                      <a:pos x="93" y="311"/>
                    </a:cxn>
                    <a:cxn ang="0">
                      <a:pos x="22" y="310"/>
                    </a:cxn>
                    <a:cxn ang="0">
                      <a:pos x="23" y="262"/>
                    </a:cxn>
                    <a:cxn ang="0">
                      <a:pos x="2" y="204"/>
                    </a:cxn>
                    <a:cxn ang="0">
                      <a:pos x="9" y="204"/>
                    </a:cxn>
                    <a:cxn ang="0">
                      <a:pos x="3" y="176"/>
                    </a:cxn>
                    <a:cxn ang="0">
                      <a:pos x="8" y="145"/>
                    </a:cxn>
                    <a:cxn ang="0">
                      <a:pos x="32" y="132"/>
                    </a:cxn>
                    <a:cxn ang="0">
                      <a:pos x="114" y="95"/>
                    </a:cxn>
                    <a:cxn ang="0">
                      <a:pos x="119" y="76"/>
                    </a:cxn>
                    <a:cxn ang="0">
                      <a:pos x="131" y="71"/>
                    </a:cxn>
                    <a:cxn ang="0">
                      <a:pos x="150" y="50"/>
                    </a:cxn>
                    <a:cxn ang="0">
                      <a:pos x="187" y="58"/>
                    </a:cxn>
                    <a:cxn ang="0">
                      <a:pos x="203" y="56"/>
                    </a:cxn>
                    <a:cxn ang="0">
                      <a:pos x="211" y="30"/>
                    </a:cxn>
                    <a:cxn ang="0">
                      <a:pos x="244" y="17"/>
                    </a:cxn>
                    <a:cxn ang="0">
                      <a:pos x="276" y="19"/>
                    </a:cxn>
                    <a:cxn ang="0">
                      <a:pos x="297" y="23"/>
                    </a:cxn>
                    <a:cxn ang="0">
                      <a:pos x="281" y="54"/>
                    </a:cxn>
                    <a:cxn ang="0">
                      <a:pos x="295" y="68"/>
                    </a:cxn>
                    <a:cxn ang="0">
                      <a:pos x="341" y="90"/>
                    </a:cxn>
                    <a:cxn ang="0">
                      <a:pos x="359" y="15"/>
                    </a:cxn>
                    <a:cxn ang="0">
                      <a:pos x="381" y="28"/>
                    </a:cxn>
                    <a:cxn ang="0">
                      <a:pos x="400" y="50"/>
                    </a:cxn>
                    <a:cxn ang="0">
                      <a:pos x="419" y="104"/>
                    </a:cxn>
                    <a:cxn ang="0">
                      <a:pos x="457" y="146"/>
                    </a:cxn>
                    <a:cxn ang="0">
                      <a:pos x="497" y="185"/>
                    </a:cxn>
                  </a:cxnLst>
                  <a:rect l="0" t="0" r="r" b="b"/>
                  <a:pathLst>
                    <a:path w="508" h="383">
                      <a:moveTo>
                        <a:pt x="496" y="186"/>
                      </a:moveTo>
                      <a:cubicBezTo>
                        <a:pt x="503" y="195"/>
                        <a:pt x="508" y="219"/>
                        <a:pt x="508" y="232"/>
                      </a:cubicBezTo>
                      <a:cubicBezTo>
                        <a:pt x="508" y="242"/>
                        <a:pt x="505" y="256"/>
                        <a:pt x="501" y="260"/>
                      </a:cubicBezTo>
                      <a:cubicBezTo>
                        <a:pt x="501" y="272"/>
                        <a:pt x="501" y="272"/>
                        <a:pt x="501" y="272"/>
                      </a:cubicBezTo>
                      <a:cubicBezTo>
                        <a:pt x="499" y="276"/>
                        <a:pt x="500" y="277"/>
                        <a:pt x="498" y="281"/>
                      </a:cubicBezTo>
                      <a:cubicBezTo>
                        <a:pt x="490" y="293"/>
                        <a:pt x="482" y="298"/>
                        <a:pt x="478" y="312"/>
                      </a:cubicBezTo>
                      <a:cubicBezTo>
                        <a:pt x="474" y="322"/>
                        <a:pt x="465" y="336"/>
                        <a:pt x="465" y="352"/>
                      </a:cubicBezTo>
                      <a:cubicBezTo>
                        <a:pt x="465" y="351"/>
                        <a:pt x="465" y="351"/>
                        <a:pt x="465" y="351"/>
                      </a:cubicBezTo>
                      <a:cubicBezTo>
                        <a:pt x="460" y="371"/>
                        <a:pt x="424" y="362"/>
                        <a:pt x="420" y="383"/>
                      </a:cubicBezTo>
                      <a:cubicBezTo>
                        <a:pt x="417" y="382"/>
                        <a:pt x="399" y="372"/>
                        <a:pt x="398" y="370"/>
                      </a:cubicBezTo>
                      <a:cubicBezTo>
                        <a:pt x="388" y="371"/>
                        <a:pt x="392" y="379"/>
                        <a:pt x="381" y="379"/>
                      </a:cubicBezTo>
                      <a:cubicBezTo>
                        <a:pt x="363" y="379"/>
                        <a:pt x="335" y="368"/>
                        <a:pt x="335" y="350"/>
                      </a:cubicBezTo>
                      <a:cubicBezTo>
                        <a:pt x="335" y="343"/>
                        <a:pt x="329" y="338"/>
                        <a:pt x="329" y="332"/>
                      </a:cubicBezTo>
                      <a:cubicBezTo>
                        <a:pt x="329" y="332"/>
                        <a:pt x="329" y="330"/>
                        <a:pt x="329" y="330"/>
                      </a:cubicBezTo>
                      <a:cubicBezTo>
                        <a:pt x="325" y="332"/>
                        <a:pt x="323" y="332"/>
                        <a:pt x="320" y="333"/>
                      </a:cubicBezTo>
                      <a:cubicBezTo>
                        <a:pt x="314" y="333"/>
                        <a:pt x="314" y="333"/>
                        <a:pt x="314" y="333"/>
                      </a:cubicBezTo>
                      <a:cubicBezTo>
                        <a:pt x="316" y="330"/>
                        <a:pt x="318" y="328"/>
                        <a:pt x="318" y="323"/>
                      </a:cubicBezTo>
                      <a:cubicBezTo>
                        <a:pt x="318" y="318"/>
                        <a:pt x="315" y="316"/>
                        <a:pt x="313" y="315"/>
                      </a:cubicBezTo>
                      <a:cubicBezTo>
                        <a:pt x="313" y="316"/>
                        <a:pt x="312" y="318"/>
                        <a:pt x="312" y="319"/>
                      </a:cubicBezTo>
                      <a:cubicBezTo>
                        <a:pt x="308" y="321"/>
                        <a:pt x="308" y="329"/>
                        <a:pt x="301" y="329"/>
                      </a:cubicBezTo>
                      <a:cubicBezTo>
                        <a:pt x="299" y="329"/>
                        <a:pt x="297" y="326"/>
                        <a:pt x="297" y="324"/>
                      </a:cubicBezTo>
                      <a:cubicBezTo>
                        <a:pt x="308" y="322"/>
                        <a:pt x="310" y="299"/>
                        <a:pt x="310" y="292"/>
                      </a:cubicBezTo>
                      <a:cubicBezTo>
                        <a:pt x="302" y="300"/>
                        <a:pt x="291" y="323"/>
                        <a:pt x="281" y="323"/>
                      </a:cubicBezTo>
                      <a:cubicBezTo>
                        <a:pt x="276" y="323"/>
                        <a:pt x="278" y="315"/>
                        <a:pt x="278" y="315"/>
                      </a:cubicBezTo>
                      <a:cubicBezTo>
                        <a:pt x="275" y="315"/>
                        <a:pt x="265" y="294"/>
                        <a:pt x="262" y="289"/>
                      </a:cubicBezTo>
                      <a:cubicBezTo>
                        <a:pt x="254" y="280"/>
                        <a:pt x="228" y="276"/>
                        <a:pt x="214" y="276"/>
                      </a:cubicBezTo>
                      <a:cubicBezTo>
                        <a:pt x="198" y="276"/>
                        <a:pt x="195" y="283"/>
                        <a:pt x="185" y="286"/>
                      </a:cubicBezTo>
                      <a:cubicBezTo>
                        <a:pt x="163" y="293"/>
                        <a:pt x="135" y="285"/>
                        <a:pt x="131" y="308"/>
                      </a:cubicBezTo>
                      <a:cubicBezTo>
                        <a:pt x="122" y="309"/>
                        <a:pt x="115" y="311"/>
                        <a:pt x="105" y="311"/>
                      </a:cubicBezTo>
                      <a:cubicBezTo>
                        <a:pt x="98" y="307"/>
                        <a:pt x="98" y="311"/>
                        <a:pt x="93" y="311"/>
                      </a:cubicBezTo>
                      <a:cubicBezTo>
                        <a:pt x="77" y="311"/>
                        <a:pt x="71" y="326"/>
                        <a:pt x="51" y="326"/>
                      </a:cubicBezTo>
                      <a:cubicBezTo>
                        <a:pt x="43" y="326"/>
                        <a:pt x="22" y="316"/>
                        <a:pt x="22" y="310"/>
                      </a:cubicBezTo>
                      <a:cubicBezTo>
                        <a:pt x="22" y="303"/>
                        <a:pt x="32" y="300"/>
                        <a:pt x="32" y="290"/>
                      </a:cubicBezTo>
                      <a:cubicBezTo>
                        <a:pt x="32" y="277"/>
                        <a:pt x="26" y="270"/>
                        <a:pt x="23" y="262"/>
                      </a:cubicBezTo>
                      <a:cubicBezTo>
                        <a:pt x="18" y="243"/>
                        <a:pt x="17" y="237"/>
                        <a:pt x="11" y="220"/>
                      </a:cubicBezTo>
                      <a:cubicBezTo>
                        <a:pt x="9" y="213"/>
                        <a:pt x="0" y="211"/>
                        <a:pt x="2" y="204"/>
                      </a:cubicBezTo>
                      <a:cubicBezTo>
                        <a:pt x="3" y="202"/>
                        <a:pt x="3" y="201"/>
                        <a:pt x="5" y="198"/>
                      </a:cubicBezTo>
                      <a:cubicBezTo>
                        <a:pt x="6" y="201"/>
                        <a:pt x="7" y="203"/>
                        <a:pt x="9" y="204"/>
                      </a:cubicBezTo>
                      <a:cubicBezTo>
                        <a:pt x="10" y="202"/>
                        <a:pt x="9" y="201"/>
                        <a:pt x="9" y="198"/>
                      </a:cubicBezTo>
                      <a:cubicBezTo>
                        <a:pt x="9" y="192"/>
                        <a:pt x="3" y="187"/>
                        <a:pt x="3" y="176"/>
                      </a:cubicBezTo>
                      <a:cubicBezTo>
                        <a:pt x="3" y="162"/>
                        <a:pt x="3" y="161"/>
                        <a:pt x="3" y="150"/>
                      </a:cubicBezTo>
                      <a:cubicBezTo>
                        <a:pt x="3" y="146"/>
                        <a:pt x="7" y="146"/>
                        <a:pt x="8" y="145"/>
                      </a:cubicBezTo>
                      <a:cubicBezTo>
                        <a:pt x="9" y="146"/>
                        <a:pt x="9" y="148"/>
                        <a:pt x="9" y="149"/>
                      </a:cubicBezTo>
                      <a:cubicBezTo>
                        <a:pt x="17" y="148"/>
                        <a:pt x="27" y="137"/>
                        <a:pt x="32" y="132"/>
                      </a:cubicBezTo>
                      <a:cubicBezTo>
                        <a:pt x="37" y="127"/>
                        <a:pt x="53" y="126"/>
                        <a:pt x="62" y="125"/>
                      </a:cubicBezTo>
                      <a:cubicBezTo>
                        <a:pt x="78" y="122"/>
                        <a:pt x="114" y="110"/>
                        <a:pt x="114" y="95"/>
                      </a:cubicBezTo>
                      <a:cubicBezTo>
                        <a:pt x="114" y="92"/>
                        <a:pt x="114" y="90"/>
                        <a:pt x="114" y="87"/>
                      </a:cubicBezTo>
                      <a:cubicBezTo>
                        <a:pt x="114" y="83"/>
                        <a:pt x="115" y="79"/>
                        <a:pt x="119" y="76"/>
                      </a:cubicBezTo>
                      <a:cubicBezTo>
                        <a:pt x="122" y="80"/>
                        <a:pt x="124" y="82"/>
                        <a:pt x="126" y="85"/>
                      </a:cubicBezTo>
                      <a:cubicBezTo>
                        <a:pt x="131" y="82"/>
                        <a:pt x="129" y="75"/>
                        <a:pt x="131" y="71"/>
                      </a:cubicBezTo>
                      <a:cubicBezTo>
                        <a:pt x="134" y="72"/>
                        <a:pt x="137" y="74"/>
                        <a:pt x="140" y="74"/>
                      </a:cubicBezTo>
                      <a:cubicBezTo>
                        <a:pt x="140" y="62"/>
                        <a:pt x="149" y="60"/>
                        <a:pt x="150" y="50"/>
                      </a:cubicBezTo>
                      <a:cubicBezTo>
                        <a:pt x="162" y="50"/>
                        <a:pt x="164" y="41"/>
                        <a:pt x="173" y="41"/>
                      </a:cubicBezTo>
                      <a:cubicBezTo>
                        <a:pt x="181" y="41"/>
                        <a:pt x="186" y="50"/>
                        <a:pt x="187" y="58"/>
                      </a:cubicBezTo>
                      <a:cubicBezTo>
                        <a:pt x="189" y="55"/>
                        <a:pt x="192" y="53"/>
                        <a:pt x="196" y="53"/>
                      </a:cubicBezTo>
                      <a:cubicBezTo>
                        <a:pt x="198" y="53"/>
                        <a:pt x="202" y="56"/>
                        <a:pt x="203" y="56"/>
                      </a:cubicBezTo>
                      <a:cubicBezTo>
                        <a:pt x="205" y="52"/>
                        <a:pt x="204" y="49"/>
                        <a:pt x="204" y="45"/>
                      </a:cubicBezTo>
                      <a:cubicBezTo>
                        <a:pt x="204" y="39"/>
                        <a:pt x="211" y="36"/>
                        <a:pt x="211" y="30"/>
                      </a:cubicBezTo>
                      <a:cubicBezTo>
                        <a:pt x="211" y="24"/>
                        <a:pt x="228" y="20"/>
                        <a:pt x="236" y="20"/>
                      </a:cubicBezTo>
                      <a:cubicBezTo>
                        <a:pt x="239" y="20"/>
                        <a:pt x="243" y="17"/>
                        <a:pt x="244" y="17"/>
                      </a:cubicBezTo>
                      <a:cubicBezTo>
                        <a:pt x="241" y="13"/>
                        <a:pt x="237" y="11"/>
                        <a:pt x="236" y="7"/>
                      </a:cubicBezTo>
                      <a:cubicBezTo>
                        <a:pt x="251" y="13"/>
                        <a:pt x="260" y="19"/>
                        <a:pt x="276" y="19"/>
                      </a:cubicBezTo>
                      <a:cubicBezTo>
                        <a:pt x="281" y="19"/>
                        <a:pt x="283" y="15"/>
                        <a:pt x="288" y="15"/>
                      </a:cubicBezTo>
                      <a:cubicBezTo>
                        <a:pt x="291" y="15"/>
                        <a:pt x="297" y="20"/>
                        <a:pt x="297" y="23"/>
                      </a:cubicBezTo>
                      <a:cubicBezTo>
                        <a:pt x="297" y="29"/>
                        <a:pt x="290" y="30"/>
                        <a:pt x="287" y="32"/>
                      </a:cubicBezTo>
                      <a:cubicBezTo>
                        <a:pt x="281" y="54"/>
                        <a:pt x="281" y="54"/>
                        <a:pt x="281" y="54"/>
                      </a:cubicBezTo>
                      <a:cubicBezTo>
                        <a:pt x="281" y="58"/>
                        <a:pt x="288" y="57"/>
                        <a:pt x="290" y="59"/>
                      </a:cubicBezTo>
                      <a:cubicBezTo>
                        <a:pt x="293" y="60"/>
                        <a:pt x="293" y="67"/>
                        <a:pt x="295" y="68"/>
                      </a:cubicBezTo>
                      <a:cubicBezTo>
                        <a:pt x="306" y="72"/>
                        <a:pt x="313" y="74"/>
                        <a:pt x="324" y="79"/>
                      </a:cubicBezTo>
                      <a:cubicBezTo>
                        <a:pt x="330" y="81"/>
                        <a:pt x="333" y="90"/>
                        <a:pt x="341" y="90"/>
                      </a:cubicBezTo>
                      <a:cubicBezTo>
                        <a:pt x="355" y="90"/>
                        <a:pt x="357" y="64"/>
                        <a:pt x="359" y="54"/>
                      </a:cubicBezTo>
                      <a:cubicBezTo>
                        <a:pt x="359" y="15"/>
                        <a:pt x="359" y="15"/>
                        <a:pt x="359" y="15"/>
                      </a:cubicBezTo>
                      <a:cubicBezTo>
                        <a:pt x="366" y="9"/>
                        <a:pt x="364" y="4"/>
                        <a:pt x="372" y="0"/>
                      </a:cubicBezTo>
                      <a:cubicBezTo>
                        <a:pt x="373" y="11"/>
                        <a:pt x="379" y="19"/>
                        <a:pt x="381" y="28"/>
                      </a:cubicBezTo>
                      <a:cubicBezTo>
                        <a:pt x="383" y="34"/>
                        <a:pt x="381" y="42"/>
                        <a:pt x="386" y="45"/>
                      </a:cubicBezTo>
                      <a:cubicBezTo>
                        <a:pt x="390" y="47"/>
                        <a:pt x="399" y="49"/>
                        <a:pt x="400" y="50"/>
                      </a:cubicBezTo>
                      <a:cubicBezTo>
                        <a:pt x="406" y="54"/>
                        <a:pt x="406" y="68"/>
                        <a:pt x="408" y="75"/>
                      </a:cubicBezTo>
                      <a:cubicBezTo>
                        <a:pt x="412" y="87"/>
                        <a:pt x="415" y="93"/>
                        <a:pt x="419" y="104"/>
                      </a:cubicBezTo>
                      <a:cubicBezTo>
                        <a:pt x="422" y="114"/>
                        <a:pt x="441" y="118"/>
                        <a:pt x="449" y="126"/>
                      </a:cubicBezTo>
                      <a:cubicBezTo>
                        <a:pt x="454" y="131"/>
                        <a:pt x="455" y="139"/>
                        <a:pt x="457" y="146"/>
                      </a:cubicBezTo>
                      <a:cubicBezTo>
                        <a:pt x="459" y="151"/>
                        <a:pt x="466" y="151"/>
                        <a:pt x="471" y="151"/>
                      </a:cubicBezTo>
                      <a:cubicBezTo>
                        <a:pt x="471" y="169"/>
                        <a:pt x="488" y="176"/>
                        <a:pt x="497" y="185"/>
                      </a:cubicBezTo>
                      <a:lnTo>
                        <a:pt x="496" y="186"/>
                      </a:lnTo>
                      <a:close/>
                    </a:path>
                  </a:pathLst>
                </a:custGeom>
                <a:solidFill>
                  <a:schemeClr val="accent2"/>
                </a:solidFill>
                <a:ln w="9525">
                  <a:noFill/>
                  <a:round/>
                </a:ln>
              </p:spPr>
              <p:txBody>
                <a:bodyPr vert="horz" wrap="square" lIns="121920" tIns="60960" rIns="121920" bIns="60960" numCol="1" anchor="t" anchorCtr="0" compatLnSpc="1"/>
                <a:lstStyle/>
                <a:p>
                  <a:endParaRPr lang="en-US" sz="3555"/>
                </a:p>
              </p:txBody>
            </p:sp>
            <p:sp>
              <p:nvSpPr>
                <p:cNvPr id="183" name="Freeform 19"/>
                <p:cNvSpPr/>
                <p:nvPr/>
              </p:nvSpPr>
              <p:spPr bwMode="auto">
                <a:xfrm>
                  <a:off x="7043738" y="3598863"/>
                  <a:ext cx="127000" cy="125413"/>
                </a:xfrm>
                <a:custGeom>
                  <a:avLst/>
                  <a:gdLst/>
                  <a:ahLst/>
                  <a:cxnLst>
                    <a:cxn ang="0">
                      <a:pos x="58" y="26"/>
                    </a:cxn>
                    <a:cxn ang="0">
                      <a:pos x="59" y="22"/>
                    </a:cxn>
                    <a:cxn ang="0">
                      <a:pos x="67" y="17"/>
                    </a:cxn>
                    <a:cxn ang="0">
                      <a:pos x="67" y="14"/>
                    </a:cxn>
                    <a:cxn ang="0">
                      <a:pos x="78" y="0"/>
                    </a:cxn>
                    <a:cxn ang="0">
                      <a:pos x="81" y="4"/>
                    </a:cxn>
                    <a:cxn ang="0">
                      <a:pos x="83" y="10"/>
                    </a:cxn>
                    <a:cxn ang="0">
                      <a:pos x="90" y="6"/>
                    </a:cxn>
                    <a:cxn ang="0">
                      <a:pos x="94" y="8"/>
                    </a:cxn>
                    <a:cxn ang="0">
                      <a:pos x="96" y="15"/>
                    </a:cxn>
                    <a:cxn ang="0">
                      <a:pos x="79" y="37"/>
                    </a:cxn>
                    <a:cxn ang="0">
                      <a:pos x="79" y="50"/>
                    </a:cxn>
                    <a:cxn ang="0">
                      <a:pos x="63" y="53"/>
                    </a:cxn>
                    <a:cxn ang="0">
                      <a:pos x="49" y="84"/>
                    </a:cxn>
                    <a:cxn ang="0">
                      <a:pos x="32" y="94"/>
                    </a:cxn>
                    <a:cxn ang="0">
                      <a:pos x="23" y="92"/>
                    </a:cxn>
                    <a:cxn ang="0">
                      <a:pos x="3" y="83"/>
                    </a:cxn>
                    <a:cxn ang="0">
                      <a:pos x="0" y="81"/>
                    </a:cxn>
                    <a:cxn ang="0">
                      <a:pos x="18" y="57"/>
                    </a:cxn>
                    <a:cxn ang="0">
                      <a:pos x="25" y="51"/>
                    </a:cxn>
                    <a:cxn ang="0">
                      <a:pos x="50" y="37"/>
                    </a:cxn>
                    <a:cxn ang="0">
                      <a:pos x="58" y="26"/>
                    </a:cxn>
                  </a:cxnLst>
                  <a:rect l="0" t="0" r="r" b="b"/>
                  <a:pathLst>
                    <a:path w="96" h="94">
                      <a:moveTo>
                        <a:pt x="58" y="26"/>
                      </a:moveTo>
                      <a:cubicBezTo>
                        <a:pt x="58" y="26"/>
                        <a:pt x="58" y="23"/>
                        <a:pt x="59" y="22"/>
                      </a:cubicBezTo>
                      <a:cubicBezTo>
                        <a:pt x="60" y="18"/>
                        <a:pt x="63" y="17"/>
                        <a:pt x="67" y="17"/>
                      </a:cubicBezTo>
                      <a:cubicBezTo>
                        <a:pt x="67" y="16"/>
                        <a:pt x="67" y="15"/>
                        <a:pt x="67" y="14"/>
                      </a:cubicBezTo>
                      <a:cubicBezTo>
                        <a:pt x="67" y="8"/>
                        <a:pt x="74" y="2"/>
                        <a:pt x="78" y="0"/>
                      </a:cubicBezTo>
                      <a:cubicBezTo>
                        <a:pt x="78" y="3"/>
                        <a:pt x="79" y="4"/>
                        <a:pt x="81" y="4"/>
                      </a:cubicBezTo>
                      <a:cubicBezTo>
                        <a:pt x="81" y="7"/>
                        <a:pt x="80" y="10"/>
                        <a:pt x="83" y="10"/>
                      </a:cubicBezTo>
                      <a:cubicBezTo>
                        <a:pt x="86" y="10"/>
                        <a:pt x="88" y="7"/>
                        <a:pt x="90" y="6"/>
                      </a:cubicBezTo>
                      <a:cubicBezTo>
                        <a:pt x="91" y="8"/>
                        <a:pt x="92" y="8"/>
                        <a:pt x="94" y="8"/>
                      </a:cubicBezTo>
                      <a:cubicBezTo>
                        <a:pt x="94" y="12"/>
                        <a:pt x="94" y="14"/>
                        <a:pt x="96" y="15"/>
                      </a:cubicBezTo>
                      <a:cubicBezTo>
                        <a:pt x="95" y="21"/>
                        <a:pt x="86" y="37"/>
                        <a:pt x="79" y="37"/>
                      </a:cubicBezTo>
                      <a:cubicBezTo>
                        <a:pt x="78" y="43"/>
                        <a:pt x="80" y="45"/>
                        <a:pt x="79" y="50"/>
                      </a:cubicBezTo>
                      <a:cubicBezTo>
                        <a:pt x="77" y="50"/>
                        <a:pt x="66" y="53"/>
                        <a:pt x="63" y="53"/>
                      </a:cubicBezTo>
                      <a:cubicBezTo>
                        <a:pt x="61" y="58"/>
                        <a:pt x="49" y="84"/>
                        <a:pt x="49" y="84"/>
                      </a:cubicBezTo>
                      <a:cubicBezTo>
                        <a:pt x="45" y="88"/>
                        <a:pt x="37" y="94"/>
                        <a:pt x="32" y="94"/>
                      </a:cubicBezTo>
                      <a:cubicBezTo>
                        <a:pt x="30" y="94"/>
                        <a:pt x="25" y="92"/>
                        <a:pt x="23" y="92"/>
                      </a:cubicBezTo>
                      <a:cubicBezTo>
                        <a:pt x="20" y="92"/>
                        <a:pt x="3" y="85"/>
                        <a:pt x="3" y="83"/>
                      </a:cubicBezTo>
                      <a:cubicBezTo>
                        <a:pt x="2" y="83"/>
                        <a:pt x="0" y="82"/>
                        <a:pt x="0" y="81"/>
                      </a:cubicBezTo>
                      <a:cubicBezTo>
                        <a:pt x="0" y="70"/>
                        <a:pt x="14" y="64"/>
                        <a:pt x="18" y="57"/>
                      </a:cubicBezTo>
                      <a:cubicBezTo>
                        <a:pt x="20" y="54"/>
                        <a:pt x="22" y="51"/>
                        <a:pt x="25" y="51"/>
                      </a:cubicBezTo>
                      <a:cubicBezTo>
                        <a:pt x="36" y="51"/>
                        <a:pt x="42" y="40"/>
                        <a:pt x="50" y="37"/>
                      </a:cubicBezTo>
                      <a:cubicBezTo>
                        <a:pt x="52" y="36"/>
                        <a:pt x="58" y="26"/>
                        <a:pt x="58" y="2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84" name="Freeform 20"/>
                <p:cNvSpPr/>
                <p:nvPr/>
              </p:nvSpPr>
              <p:spPr bwMode="auto">
                <a:xfrm>
                  <a:off x="7148513" y="3476625"/>
                  <a:ext cx="93663" cy="139700"/>
                </a:xfrm>
                <a:custGeom>
                  <a:avLst/>
                  <a:gdLst/>
                  <a:ahLst/>
                  <a:cxnLst>
                    <a:cxn ang="0">
                      <a:pos x="22" y="40"/>
                    </a:cxn>
                    <a:cxn ang="0">
                      <a:pos x="17" y="31"/>
                    </a:cxn>
                    <a:cxn ang="0">
                      <a:pos x="19" y="27"/>
                    </a:cxn>
                    <a:cxn ang="0">
                      <a:pos x="0" y="0"/>
                    </a:cxn>
                    <a:cxn ang="0">
                      <a:pos x="16" y="12"/>
                    </a:cxn>
                    <a:cxn ang="0">
                      <a:pos x="22" y="19"/>
                    </a:cxn>
                    <a:cxn ang="0">
                      <a:pos x="20" y="22"/>
                    </a:cxn>
                    <a:cxn ang="0">
                      <a:pos x="27" y="37"/>
                    </a:cxn>
                    <a:cxn ang="0">
                      <a:pos x="30" y="37"/>
                    </a:cxn>
                    <a:cxn ang="0">
                      <a:pos x="34" y="32"/>
                    </a:cxn>
                    <a:cxn ang="0">
                      <a:pos x="37" y="32"/>
                    </a:cxn>
                    <a:cxn ang="0">
                      <a:pos x="53" y="50"/>
                    </a:cxn>
                    <a:cxn ang="0">
                      <a:pos x="68" y="46"/>
                    </a:cxn>
                    <a:cxn ang="0">
                      <a:pos x="71" y="48"/>
                    </a:cxn>
                    <a:cxn ang="0">
                      <a:pos x="63" y="71"/>
                    </a:cxn>
                    <a:cxn ang="0">
                      <a:pos x="61" y="68"/>
                    </a:cxn>
                    <a:cxn ang="0">
                      <a:pos x="60" y="70"/>
                    </a:cxn>
                    <a:cxn ang="0">
                      <a:pos x="51" y="75"/>
                    </a:cxn>
                    <a:cxn ang="0">
                      <a:pos x="52" y="80"/>
                    </a:cxn>
                    <a:cxn ang="0">
                      <a:pos x="46" y="89"/>
                    </a:cxn>
                    <a:cxn ang="0">
                      <a:pos x="30" y="104"/>
                    </a:cxn>
                    <a:cxn ang="0">
                      <a:pos x="23" y="98"/>
                    </a:cxn>
                    <a:cxn ang="0">
                      <a:pos x="29" y="86"/>
                    </a:cxn>
                    <a:cxn ang="0">
                      <a:pos x="12" y="72"/>
                    </a:cxn>
                    <a:cxn ang="0">
                      <a:pos x="19" y="65"/>
                    </a:cxn>
                    <a:cxn ang="0">
                      <a:pos x="24" y="48"/>
                    </a:cxn>
                    <a:cxn ang="0">
                      <a:pos x="22" y="38"/>
                    </a:cxn>
                    <a:cxn ang="0">
                      <a:pos x="22" y="38"/>
                    </a:cxn>
                    <a:cxn ang="0">
                      <a:pos x="22" y="40"/>
                    </a:cxn>
                  </a:cxnLst>
                  <a:rect l="0" t="0" r="r" b="b"/>
                  <a:pathLst>
                    <a:path w="71" h="104">
                      <a:moveTo>
                        <a:pt x="22" y="40"/>
                      </a:moveTo>
                      <a:cubicBezTo>
                        <a:pt x="21" y="36"/>
                        <a:pt x="17" y="35"/>
                        <a:pt x="17" y="31"/>
                      </a:cubicBezTo>
                      <a:cubicBezTo>
                        <a:pt x="17" y="30"/>
                        <a:pt x="18" y="28"/>
                        <a:pt x="19" y="27"/>
                      </a:cubicBezTo>
                      <a:cubicBezTo>
                        <a:pt x="8" y="25"/>
                        <a:pt x="2" y="11"/>
                        <a:pt x="0" y="0"/>
                      </a:cubicBezTo>
                      <a:cubicBezTo>
                        <a:pt x="4" y="7"/>
                        <a:pt x="12" y="8"/>
                        <a:pt x="16" y="12"/>
                      </a:cubicBezTo>
                      <a:cubicBezTo>
                        <a:pt x="19" y="15"/>
                        <a:pt x="19" y="18"/>
                        <a:pt x="22" y="19"/>
                      </a:cubicBezTo>
                      <a:cubicBezTo>
                        <a:pt x="21" y="21"/>
                        <a:pt x="20" y="21"/>
                        <a:pt x="20" y="22"/>
                      </a:cubicBezTo>
                      <a:cubicBezTo>
                        <a:pt x="20" y="25"/>
                        <a:pt x="25" y="34"/>
                        <a:pt x="27" y="37"/>
                      </a:cubicBezTo>
                      <a:cubicBezTo>
                        <a:pt x="30" y="37"/>
                        <a:pt x="30" y="37"/>
                        <a:pt x="30" y="37"/>
                      </a:cubicBezTo>
                      <a:cubicBezTo>
                        <a:pt x="30" y="34"/>
                        <a:pt x="32" y="32"/>
                        <a:pt x="34" y="32"/>
                      </a:cubicBezTo>
                      <a:cubicBezTo>
                        <a:pt x="35" y="32"/>
                        <a:pt x="36" y="32"/>
                        <a:pt x="37" y="32"/>
                      </a:cubicBezTo>
                      <a:cubicBezTo>
                        <a:pt x="37" y="44"/>
                        <a:pt x="42" y="50"/>
                        <a:pt x="53" y="50"/>
                      </a:cubicBezTo>
                      <a:cubicBezTo>
                        <a:pt x="61" y="50"/>
                        <a:pt x="61" y="46"/>
                        <a:pt x="68" y="46"/>
                      </a:cubicBezTo>
                      <a:cubicBezTo>
                        <a:pt x="69" y="46"/>
                        <a:pt x="71" y="47"/>
                        <a:pt x="71" y="48"/>
                      </a:cubicBezTo>
                      <a:cubicBezTo>
                        <a:pt x="65" y="55"/>
                        <a:pt x="67" y="64"/>
                        <a:pt x="63" y="71"/>
                      </a:cubicBezTo>
                      <a:cubicBezTo>
                        <a:pt x="61" y="68"/>
                        <a:pt x="61" y="68"/>
                        <a:pt x="61" y="68"/>
                      </a:cubicBezTo>
                      <a:cubicBezTo>
                        <a:pt x="60" y="68"/>
                        <a:pt x="60" y="70"/>
                        <a:pt x="60" y="70"/>
                      </a:cubicBezTo>
                      <a:cubicBezTo>
                        <a:pt x="55" y="71"/>
                        <a:pt x="51" y="72"/>
                        <a:pt x="51" y="75"/>
                      </a:cubicBezTo>
                      <a:cubicBezTo>
                        <a:pt x="51" y="77"/>
                        <a:pt x="52" y="78"/>
                        <a:pt x="52" y="80"/>
                      </a:cubicBezTo>
                      <a:cubicBezTo>
                        <a:pt x="52" y="83"/>
                        <a:pt x="47" y="87"/>
                        <a:pt x="46" y="89"/>
                      </a:cubicBezTo>
                      <a:cubicBezTo>
                        <a:pt x="42" y="95"/>
                        <a:pt x="39" y="104"/>
                        <a:pt x="30" y="104"/>
                      </a:cubicBezTo>
                      <a:cubicBezTo>
                        <a:pt x="26" y="104"/>
                        <a:pt x="23" y="102"/>
                        <a:pt x="23" y="98"/>
                      </a:cubicBezTo>
                      <a:cubicBezTo>
                        <a:pt x="23" y="93"/>
                        <a:pt x="29" y="91"/>
                        <a:pt x="29" y="86"/>
                      </a:cubicBezTo>
                      <a:cubicBezTo>
                        <a:pt x="29" y="77"/>
                        <a:pt x="12" y="80"/>
                        <a:pt x="12" y="72"/>
                      </a:cubicBezTo>
                      <a:cubicBezTo>
                        <a:pt x="12" y="68"/>
                        <a:pt x="16" y="67"/>
                        <a:pt x="19" y="65"/>
                      </a:cubicBezTo>
                      <a:cubicBezTo>
                        <a:pt x="23" y="61"/>
                        <a:pt x="24" y="55"/>
                        <a:pt x="24" y="48"/>
                      </a:cubicBezTo>
                      <a:cubicBezTo>
                        <a:pt x="24" y="44"/>
                        <a:pt x="22" y="40"/>
                        <a:pt x="22" y="38"/>
                      </a:cubicBezTo>
                      <a:cubicBezTo>
                        <a:pt x="22" y="38"/>
                        <a:pt x="22" y="38"/>
                        <a:pt x="22" y="38"/>
                      </a:cubicBezTo>
                      <a:lnTo>
                        <a:pt x="22" y="40"/>
                      </a:lnTo>
                      <a:close/>
                    </a:path>
                  </a:pathLst>
                </a:custGeom>
                <a:grpFill/>
                <a:ln w="9525">
                  <a:noFill/>
                  <a:round/>
                </a:ln>
              </p:spPr>
              <p:txBody>
                <a:bodyPr vert="horz" wrap="square" lIns="121920" tIns="60960" rIns="121920" bIns="60960" numCol="1" anchor="t" anchorCtr="0" compatLnSpc="1"/>
                <a:lstStyle/>
                <a:p>
                  <a:endParaRPr lang="en-US" sz="3555"/>
                </a:p>
              </p:txBody>
            </p:sp>
            <p:sp>
              <p:nvSpPr>
                <p:cNvPr id="185" name="Freeform 116"/>
                <p:cNvSpPr/>
                <p:nvPr/>
              </p:nvSpPr>
              <p:spPr bwMode="auto">
                <a:xfrm>
                  <a:off x="6856413" y="3582988"/>
                  <a:ext cx="6350" cy="9525"/>
                </a:xfrm>
                <a:custGeom>
                  <a:avLst/>
                  <a:gdLst/>
                  <a:ahLst/>
                  <a:cxnLst>
                    <a:cxn ang="0">
                      <a:pos x="5" y="0"/>
                    </a:cxn>
                    <a:cxn ang="0">
                      <a:pos x="4" y="7"/>
                    </a:cxn>
                    <a:cxn ang="0">
                      <a:pos x="0" y="0"/>
                    </a:cxn>
                    <a:cxn ang="0">
                      <a:pos x="5" y="0"/>
                    </a:cxn>
                  </a:cxnLst>
                  <a:rect l="0" t="0" r="r" b="b"/>
                  <a:pathLst>
                    <a:path w="5" h="7">
                      <a:moveTo>
                        <a:pt x="5" y="0"/>
                      </a:moveTo>
                      <a:cubicBezTo>
                        <a:pt x="5" y="4"/>
                        <a:pt x="4" y="5"/>
                        <a:pt x="4" y="7"/>
                      </a:cubicBezTo>
                      <a:cubicBezTo>
                        <a:pt x="0" y="6"/>
                        <a:pt x="0" y="3"/>
                        <a:pt x="0" y="0"/>
                      </a:cubicBezTo>
                      <a:cubicBezTo>
                        <a:pt x="2" y="0"/>
                        <a:pt x="4" y="0"/>
                        <a:pt x="5"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86" name="Freeform 117"/>
                <p:cNvSpPr/>
                <p:nvPr/>
              </p:nvSpPr>
              <p:spPr bwMode="auto">
                <a:xfrm>
                  <a:off x="6664325" y="3500438"/>
                  <a:ext cx="22225" cy="11113"/>
                </a:xfrm>
                <a:custGeom>
                  <a:avLst/>
                  <a:gdLst/>
                  <a:ahLst/>
                  <a:cxnLst>
                    <a:cxn ang="0">
                      <a:pos x="16" y="4"/>
                    </a:cxn>
                    <a:cxn ang="0">
                      <a:pos x="0" y="4"/>
                    </a:cxn>
                    <a:cxn ang="0">
                      <a:pos x="16" y="4"/>
                    </a:cxn>
                  </a:cxnLst>
                  <a:rect l="0" t="0" r="r" b="b"/>
                  <a:pathLst>
                    <a:path w="16" h="8">
                      <a:moveTo>
                        <a:pt x="16" y="4"/>
                      </a:moveTo>
                      <a:cubicBezTo>
                        <a:pt x="11" y="7"/>
                        <a:pt x="4" y="8"/>
                        <a:pt x="0" y="4"/>
                      </a:cubicBezTo>
                      <a:cubicBezTo>
                        <a:pt x="9" y="0"/>
                        <a:pt x="10" y="0"/>
                        <a:pt x="16" y="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87" name="Freeform 118"/>
                <p:cNvSpPr/>
                <p:nvPr/>
              </p:nvSpPr>
              <p:spPr bwMode="auto">
                <a:xfrm>
                  <a:off x="6556375" y="3065463"/>
                  <a:ext cx="22225" cy="9525"/>
                </a:xfrm>
                <a:custGeom>
                  <a:avLst/>
                  <a:gdLst/>
                  <a:ahLst/>
                  <a:cxnLst>
                    <a:cxn ang="0">
                      <a:pos x="17" y="1"/>
                    </a:cxn>
                    <a:cxn ang="0">
                      <a:pos x="17" y="7"/>
                    </a:cxn>
                    <a:cxn ang="0">
                      <a:pos x="13" y="7"/>
                    </a:cxn>
                    <a:cxn ang="0">
                      <a:pos x="0" y="3"/>
                    </a:cxn>
                    <a:cxn ang="0">
                      <a:pos x="17" y="1"/>
                    </a:cxn>
                  </a:cxnLst>
                  <a:rect l="0" t="0" r="r" b="b"/>
                  <a:pathLst>
                    <a:path w="17" h="7">
                      <a:moveTo>
                        <a:pt x="17" y="1"/>
                      </a:moveTo>
                      <a:cubicBezTo>
                        <a:pt x="17" y="7"/>
                        <a:pt x="17" y="7"/>
                        <a:pt x="17" y="7"/>
                      </a:cubicBezTo>
                      <a:cubicBezTo>
                        <a:pt x="16" y="7"/>
                        <a:pt x="14" y="7"/>
                        <a:pt x="13" y="7"/>
                      </a:cubicBezTo>
                      <a:cubicBezTo>
                        <a:pt x="8" y="7"/>
                        <a:pt x="2" y="5"/>
                        <a:pt x="0" y="3"/>
                      </a:cubicBezTo>
                      <a:cubicBezTo>
                        <a:pt x="8" y="1"/>
                        <a:pt x="11" y="0"/>
                        <a:pt x="17" y="1"/>
                      </a:cubicBezTo>
                      <a:close/>
                    </a:path>
                  </a:pathLst>
                </a:custGeom>
                <a:grpFill/>
                <a:ln w="9525">
                  <a:noFill/>
                  <a:round/>
                </a:ln>
              </p:spPr>
              <p:txBody>
                <a:bodyPr vert="horz" wrap="square" lIns="121920" tIns="60960" rIns="121920" bIns="60960" numCol="1" anchor="t" anchorCtr="0" compatLnSpc="1"/>
                <a:lstStyle/>
                <a:p>
                  <a:endParaRPr lang="en-US" sz="3555"/>
                </a:p>
              </p:txBody>
            </p:sp>
          </p:grpSp>
        </p:grpSp>
        <p:grpSp>
          <p:nvGrpSpPr>
            <p:cNvPr id="100" name="Group 213"/>
            <p:cNvGrpSpPr/>
            <p:nvPr/>
          </p:nvGrpSpPr>
          <p:grpSpPr>
            <a:xfrm>
              <a:off x="3584348" y="1207327"/>
              <a:ext cx="2773469" cy="1960289"/>
              <a:chOff x="4713288" y="1038225"/>
              <a:chExt cx="2847975" cy="2012950"/>
            </a:xfrm>
            <a:grpFill/>
          </p:grpSpPr>
          <p:sp>
            <p:nvSpPr>
              <p:cNvPr id="101" name="Freeform 101"/>
              <p:cNvSpPr/>
              <p:nvPr/>
            </p:nvSpPr>
            <p:spPr bwMode="auto">
              <a:xfrm>
                <a:off x="4818063" y="2127250"/>
                <a:ext cx="622300" cy="538163"/>
              </a:xfrm>
              <a:custGeom>
                <a:avLst/>
                <a:gdLst/>
                <a:ahLst/>
                <a:cxnLst>
                  <a:cxn ang="0">
                    <a:pos x="102" y="154"/>
                  </a:cxn>
                  <a:cxn ang="0">
                    <a:pos x="113" y="126"/>
                  </a:cxn>
                  <a:cxn ang="0">
                    <a:pos x="122" y="86"/>
                  </a:cxn>
                  <a:cxn ang="0">
                    <a:pos x="125" y="77"/>
                  </a:cxn>
                  <a:cxn ang="0">
                    <a:pos x="108" y="77"/>
                  </a:cxn>
                  <a:cxn ang="0">
                    <a:pos x="64" y="77"/>
                  </a:cxn>
                  <a:cxn ang="0">
                    <a:pos x="27" y="79"/>
                  </a:cxn>
                  <a:cxn ang="0">
                    <a:pos x="26" y="77"/>
                  </a:cxn>
                  <a:cxn ang="0">
                    <a:pos x="0" y="55"/>
                  </a:cxn>
                  <a:cxn ang="0">
                    <a:pos x="9" y="37"/>
                  </a:cxn>
                  <a:cxn ang="0">
                    <a:pos x="41" y="20"/>
                  </a:cxn>
                  <a:cxn ang="0">
                    <a:pos x="48" y="13"/>
                  </a:cxn>
                  <a:cxn ang="0">
                    <a:pos x="80" y="4"/>
                  </a:cxn>
                  <a:cxn ang="0">
                    <a:pos x="127" y="7"/>
                  </a:cxn>
                  <a:cxn ang="0">
                    <a:pos x="174" y="15"/>
                  </a:cxn>
                  <a:cxn ang="0">
                    <a:pos x="223" y="21"/>
                  </a:cxn>
                  <a:cxn ang="0">
                    <a:pos x="256" y="44"/>
                  </a:cxn>
                  <a:cxn ang="0">
                    <a:pos x="278" y="33"/>
                  </a:cxn>
                  <a:cxn ang="0">
                    <a:pos x="281" y="43"/>
                  </a:cxn>
                  <a:cxn ang="0">
                    <a:pos x="289" y="65"/>
                  </a:cxn>
                  <a:cxn ang="0">
                    <a:pos x="309" y="76"/>
                  </a:cxn>
                  <a:cxn ang="0">
                    <a:pos x="350" y="76"/>
                  </a:cxn>
                  <a:cxn ang="0">
                    <a:pos x="359" y="63"/>
                  </a:cxn>
                  <a:cxn ang="0">
                    <a:pos x="387" y="51"/>
                  </a:cxn>
                  <a:cxn ang="0">
                    <a:pos x="439" y="74"/>
                  </a:cxn>
                  <a:cxn ang="0">
                    <a:pos x="445" y="96"/>
                  </a:cxn>
                  <a:cxn ang="0">
                    <a:pos x="435" y="119"/>
                  </a:cxn>
                  <a:cxn ang="0">
                    <a:pos x="436" y="138"/>
                  </a:cxn>
                  <a:cxn ang="0">
                    <a:pos x="449" y="156"/>
                  </a:cxn>
                  <a:cxn ang="0">
                    <a:pos x="445" y="179"/>
                  </a:cxn>
                  <a:cxn ang="0">
                    <a:pos x="448" y="232"/>
                  </a:cxn>
                  <a:cxn ang="0">
                    <a:pos x="448" y="240"/>
                  </a:cxn>
                  <a:cxn ang="0">
                    <a:pos x="393" y="231"/>
                  </a:cxn>
                  <a:cxn ang="0">
                    <a:pos x="370" y="220"/>
                  </a:cxn>
                  <a:cxn ang="0">
                    <a:pos x="333" y="207"/>
                  </a:cxn>
                  <a:cxn ang="0">
                    <a:pos x="313" y="192"/>
                  </a:cxn>
                  <a:cxn ang="0">
                    <a:pos x="278" y="183"/>
                  </a:cxn>
                  <a:cxn ang="0">
                    <a:pos x="304" y="224"/>
                  </a:cxn>
                  <a:cxn ang="0">
                    <a:pos x="315" y="227"/>
                  </a:cxn>
                  <a:cxn ang="0">
                    <a:pos x="313" y="246"/>
                  </a:cxn>
                  <a:cxn ang="0">
                    <a:pos x="379" y="225"/>
                  </a:cxn>
                  <a:cxn ang="0">
                    <a:pos x="406" y="260"/>
                  </a:cxn>
                  <a:cxn ang="0">
                    <a:pos x="414" y="270"/>
                  </a:cxn>
                  <a:cxn ang="0">
                    <a:pos x="410" y="302"/>
                  </a:cxn>
                  <a:cxn ang="0">
                    <a:pos x="390" y="321"/>
                  </a:cxn>
                  <a:cxn ang="0">
                    <a:pos x="365" y="347"/>
                  </a:cxn>
                  <a:cxn ang="0">
                    <a:pos x="328" y="368"/>
                  </a:cxn>
                  <a:cxn ang="0">
                    <a:pos x="265" y="395"/>
                  </a:cxn>
                  <a:cxn ang="0">
                    <a:pos x="234" y="404"/>
                  </a:cxn>
                  <a:cxn ang="0">
                    <a:pos x="217" y="399"/>
                  </a:cxn>
                  <a:cxn ang="0">
                    <a:pos x="209" y="372"/>
                  </a:cxn>
                  <a:cxn ang="0">
                    <a:pos x="198" y="340"/>
                  </a:cxn>
                  <a:cxn ang="0">
                    <a:pos x="162" y="280"/>
                  </a:cxn>
                  <a:cxn ang="0">
                    <a:pos x="154" y="259"/>
                  </a:cxn>
                  <a:cxn ang="0">
                    <a:pos x="140" y="251"/>
                  </a:cxn>
                  <a:cxn ang="0">
                    <a:pos x="131" y="229"/>
                  </a:cxn>
                  <a:cxn ang="0">
                    <a:pos x="109" y="196"/>
                  </a:cxn>
                  <a:cxn ang="0">
                    <a:pos x="112" y="177"/>
                  </a:cxn>
                </a:cxnLst>
                <a:rect l="0" t="0" r="r" b="b"/>
                <a:pathLst>
                  <a:path w="467" h="405">
                    <a:moveTo>
                      <a:pt x="112" y="177"/>
                    </a:moveTo>
                    <a:cubicBezTo>
                      <a:pt x="102" y="154"/>
                      <a:pt x="102" y="154"/>
                      <a:pt x="102" y="154"/>
                    </a:cubicBezTo>
                    <a:cubicBezTo>
                      <a:pt x="102" y="151"/>
                      <a:pt x="105" y="151"/>
                      <a:pt x="106" y="149"/>
                    </a:cubicBezTo>
                    <a:cubicBezTo>
                      <a:pt x="109" y="139"/>
                      <a:pt x="110" y="134"/>
                      <a:pt x="113" y="126"/>
                    </a:cubicBezTo>
                    <a:cubicBezTo>
                      <a:pt x="115" y="117"/>
                      <a:pt x="124" y="115"/>
                      <a:pt x="124" y="104"/>
                    </a:cubicBezTo>
                    <a:cubicBezTo>
                      <a:pt x="124" y="97"/>
                      <a:pt x="122" y="91"/>
                      <a:pt x="122" y="86"/>
                    </a:cubicBezTo>
                    <a:cubicBezTo>
                      <a:pt x="122" y="83"/>
                      <a:pt x="124" y="82"/>
                      <a:pt x="125" y="81"/>
                    </a:cubicBezTo>
                    <a:cubicBezTo>
                      <a:pt x="125" y="77"/>
                      <a:pt x="125" y="77"/>
                      <a:pt x="125" y="77"/>
                    </a:cubicBezTo>
                    <a:cubicBezTo>
                      <a:pt x="121" y="78"/>
                      <a:pt x="120" y="81"/>
                      <a:pt x="117" y="81"/>
                    </a:cubicBezTo>
                    <a:cubicBezTo>
                      <a:pt x="112" y="81"/>
                      <a:pt x="110" y="79"/>
                      <a:pt x="108" y="77"/>
                    </a:cubicBezTo>
                    <a:cubicBezTo>
                      <a:pt x="101" y="82"/>
                      <a:pt x="98" y="88"/>
                      <a:pt x="86" y="88"/>
                    </a:cubicBezTo>
                    <a:cubicBezTo>
                      <a:pt x="76" y="88"/>
                      <a:pt x="73" y="77"/>
                      <a:pt x="64" y="77"/>
                    </a:cubicBezTo>
                    <a:cubicBezTo>
                      <a:pt x="54" y="77"/>
                      <a:pt x="56" y="87"/>
                      <a:pt x="48" y="87"/>
                    </a:cubicBezTo>
                    <a:cubicBezTo>
                      <a:pt x="40" y="87"/>
                      <a:pt x="35" y="75"/>
                      <a:pt x="27" y="79"/>
                    </a:cubicBezTo>
                    <a:cubicBezTo>
                      <a:pt x="22" y="79"/>
                      <a:pt x="22" y="79"/>
                      <a:pt x="22" y="79"/>
                    </a:cubicBezTo>
                    <a:cubicBezTo>
                      <a:pt x="24" y="79"/>
                      <a:pt x="25" y="78"/>
                      <a:pt x="26" y="77"/>
                    </a:cubicBezTo>
                    <a:cubicBezTo>
                      <a:pt x="23" y="74"/>
                      <a:pt x="10" y="67"/>
                      <a:pt x="15" y="63"/>
                    </a:cubicBezTo>
                    <a:cubicBezTo>
                      <a:pt x="11" y="57"/>
                      <a:pt x="6" y="58"/>
                      <a:pt x="0" y="55"/>
                    </a:cubicBezTo>
                    <a:cubicBezTo>
                      <a:pt x="4" y="50"/>
                      <a:pt x="9" y="51"/>
                      <a:pt x="9" y="43"/>
                    </a:cubicBezTo>
                    <a:cubicBezTo>
                      <a:pt x="9" y="40"/>
                      <a:pt x="8" y="40"/>
                      <a:pt x="9" y="37"/>
                    </a:cubicBezTo>
                    <a:cubicBezTo>
                      <a:pt x="6" y="37"/>
                      <a:pt x="1" y="38"/>
                      <a:pt x="1" y="35"/>
                    </a:cubicBezTo>
                    <a:cubicBezTo>
                      <a:pt x="1" y="22"/>
                      <a:pt x="33" y="24"/>
                      <a:pt x="41" y="20"/>
                    </a:cubicBezTo>
                    <a:cubicBezTo>
                      <a:pt x="40" y="17"/>
                      <a:pt x="38" y="18"/>
                      <a:pt x="38" y="15"/>
                    </a:cubicBezTo>
                    <a:cubicBezTo>
                      <a:pt x="38" y="11"/>
                      <a:pt x="46" y="13"/>
                      <a:pt x="48" y="13"/>
                    </a:cubicBezTo>
                    <a:cubicBezTo>
                      <a:pt x="53" y="13"/>
                      <a:pt x="62" y="13"/>
                      <a:pt x="62" y="13"/>
                    </a:cubicBezTo>
                    <a:cubicBezTo>
                      <a:pt x="67" y="13"/>
                      <a:pt x="75" y="7"/>
                      <a:pt x="80" y="4"/>
                    </a:cubicBezTo>
                    <a:cubicBezTo>
                      <a:pt x="86" y="0"/>
                      <a:pt x="98" y="0"/>
                      <a:pt x="106" y="0"/>
                    </a:cubicBezTo>
                    <a:cubicBezTo>
                      <a:pt x="117" y="0"/>
                      <a:pt x="117" y="7"/>
                      <a:pt x="127" y="7"/>
                    </a:cubicBezTo>
                    <a:cubicBezTo>
                      <a:pt x="127" y="12"/>
                      <a:pt x="144" y="15"/>
                      <a:pt x="149" y="15"/>
                    </a:cubicBezTo>
                    <a:cubicBezTo>
                      <a:pt x="162" y="15"/>
                      <a:pt x="170" y="15"/>
                      <a:pt x="174" y="15"/>
                    </a:cubicBezTo>
                    <a:cubicBezTo>
                      <a:pt x="186" y="15"/>
                      <a:pt x="192" y="3"/>
                      <a:pt x="205" y="3"/>
                    </a:cubicBezTo>
                    <a:cubicBezTo>
                      <a:pt x="219" y="3"/>
                      <a:pt x="218" y="12"/>
                      <a:pt x="223" y="21"/>
                    </a:cubicBezTo>
                    <a:cubicBezTo>
                      <a:pt x="224" y="23"/>
                      <a:pt x="233" y="28"/>
                      <a:pt x="233" y="28"/>
                    </a:cubicBezTo>
                    <a:cubicBezTo>
                      <a:pt x="241" y="31"/>
                      <a:pt x="243" y="44"/>
                      <a:pt x="256" y="44"/>
                    </a:cubicBezTo>
                    <a:cubicBezTo>
                      <a:pt x="265" y="44"/>
                      <a:pt x="265" y="36"/>
                      <a:pt x="271" y="34"/>
                    </a:cubicBezTo>
                    <a:cubicBezTo>
                      <a:pt x="275" y="33"/>
                      <a:pt x="274" y="33"/>
                      <a:pt x="278" y="33"/>
                    </a:cubicBezTo>
                    <a:cubicBezTo>
                      <a:pt x="279" y="35"/>
                      <a:pt x="279" y="39"/>
                      <a:pt x="281" y="41"/>
                    </a:cubicBezTo>
                    <a:cubicBezTo>
                      <a:pt x="280" y="41"/>
                      <a:pt x="281" y="42"/>
                      <a:pt x="281" y="43"/>
                    </a:cubicBezTo>
                    <a:cubicBezTo>
                      <a:pt x="281" y="48"/>
                      <a:pt x="284" y="47"/>
                      <a:pt x="286" y="51"/>
                    </a:cubicBezTo>
                    <a:cubicBezTo>
                      <a:pt x="290" y="56"/>
                      <a:pt x="286" y="59"/>
                      <a:pt x="289" y="65"/>
                    </a:cubicBezTo>
                    <a:cubicBezTo>
                      <a:pt x="291" y="70"/>
                      <a:pt x="297" y="67"/>
                      <a:pt x="301" y="68"/>
                    </a:cubicBezTo>
                    <a:cubicBezTo>
                      <a:pt x="305" y="69"/>
                      <a:pt x="306" y="73"/>
                      <a:pt x="309" y="76"/>
                    </a:cubicBezTo>
                    <a:cubicBezTo>
                      <a:pt x="312" y="79"/>
                      <a:pt x="323" y="78"/>
                      <a:pt x="329" y="78"/>
                    </a:cubicBezTo>
                    <a:cubicBezTo>
                      <a:pt x="337" y="78"/>
                      <a:pt x="345" y="77"/>
                      <a:pt x="350" y="76"/>
                    </a:cubicBezTo>
                    <a:cubicBezTo>
                      <a:pt x="350" y="72"/>
                      <a:pt x="350" y="71"/>
                      <a:pt x="350" y="68"/>
                    </a:cubicBezTo>
                    <a:cubicBezTo>
                      <a:pt x="350" y="64"/>
                      <a:pt x="355" y="64"/>
                      <a:pt x="359" y="63"/>
                    </a:cubicBezTo>
                    <a:cubicBezTo>
                      <a:pt x="364" y="61"/>
                      <a:pt x="363" y="59"/>
                      <a:pt x="368" y="57"/>
                    </a:cubicBezTo>
                    <a:cubicBezTo>
                      <a:pt x="376" y="54"/>
                      <a:pt x="381" y="56"/>
                      <a:pt x="387" y="51"/>
                    </a:cubicBezTo>
                    <a:cubicBezTo>
                      <a:pt x="397" y="57"/>
                      <a:pt x="403" y="57"/>
                      <a:pt x="412" y="60"/>
                    </a:cubicBezTo>
                    <a:cubicBezTo>
                      <a:pt x="423" y="64"/>
                      <a:pt x="426" y="74"/>
                      <a:pt x="439" y="74"/>
                    </a:cubicBezTo>
                    <a:cubicBezTo>
                      <a:pt x="439" y="76"/>
                      <a:pt x="442" y="77"/>
                      <a:pt x="443" y="79"/>
                    </a:cubicBezTo>
                    <a:cubicBezTo>
                      <a:pt x="445" y="86"/>
                      <a:pt x="442" y="92"/>
                      <a:pt x="445" y="96"/>
                    </a:cubicBezTo>
                    <a:cubicBezTo>
                      <a:pt x="442" y="98"/>
                      <a:pt x="435" y="114"/>
                      <a:pt x="435" y="115"/>
                    </a:cubicBezTo>
                    <a:cubicBezTo>
                      <a:pt x="435" y="116"/>
                      <a:pt x="436" y="118"/>
                      <a:pt x="435" y="119"/>
                    </a:cubicBezTo>
                    <a:cubicBezTo>
                      <a:pt x="436" y="121"/>
                      <a:pt x="435" y="122"/>
                      <a:pt x="436" y="124"/>
                    </a:cubicBezTo>
                    <a:cubicBezTo>
                      <a:pt x="436" y="138"/>
                      <a:pt x="436" y="138"/>
                      <a:pt x="436" y="138"/>
                    </a:cubicBezTo>
                    <a:cubicBezTo>
                      <a:pt x="438" y="142"/>
                      <a:pt x="437" y="145"/>
                      <a:pt x="439" y="149"/>
                    </a:cubicBezTo>
                    <a:cubicBezTo>
                      <a:pt x="440" y="153"/>
                      <a:pt x="449" y="149"/>
                      <a:pt x="449" y="156"/>
                    </a:cubicBezTo>
                    <a:cubicBezTo>
                      <a:pt x="449" y="165"/>
                      <a:pt x="439" y="164"/>
                      <a:pt x="439" y="171"/>
                    </a:cubicBezTo>
                    <a:cubicBezTo>
                      <a:pt x="439" y="177"/>
                      <a:pt x="443" y="177"/>
                      <a:pt x="445" y="179"/>
                    </a:cubicBezTo>
                    <a:cubicBezTo>
                      <a:pt x="452" y="194"/>
                      <a:pt x="467" y="196"/>
                      <a:pt x="467" y="215"/>
                    </a:cubicBezTo>
                    <a:cubicBezTo>
                      <a:pt x="456" y="218"/>
                      <a:pt x="448" y="220"/>
                      <a:pt x="448" y="232"/>
                    </a:cubicBezTo>
                    <a:cubicBezTo>
                      <a:pt x="448" y="235"/>
                      <a:pt x="450" y="238"/>
                      <a:pt x="450" y="240"/>
                    </a:cubicBezTo>
                    <a:cubicBezTo>
                      <a:pt x="450" y="240"/>
                      <a:pt x="448" y="240"/>
                      <a:pt x="448" y="240"/>
                    </a:cubicBezTo>
                    <a:cubicBezTo>
                      <a:pt x="439" y="240"/>
                      <a:pt x="420" y="235"/>
                      <a:pt x="408" y="235"/>
                    </a:cubicBezTo>
                    <a:cubicBezTo>
                      <a:pt x="406" y="235"/>
                      <a:pt x="393" y="231"/>
                      <a:pt x="393" y="231"/>
                    </a:cubicBezTo>
                    <a:cubicBezTo>
                      <a:pt x="388" y="226"/>
                      <a:pt x="388" y="213"/>
                      <a:pt x="379" y="213"/>
                    </a:cubicBezTo>
                    <a:cubicBezTo>
                      <a:pt x="374" y="213"/>
                      <a:pt x="372" y="217"/>
                      <a:pt x="370" y="220"/>
                    </a:cubicBezTo>
                    <a:cubicBezTo>
                      <a:pt x="348" y="220"/>
                      <a:pt x="348" y="220"/>
                      <a:pt x="348" y="220"/>
                    </a:cubicBezTo>
                    <a:cubicBezTo>
                      <a:pt x="341" y="217"/>
                      <a:pt x="337" y="212"/>
                      <a:pt x="333" y="207"/>
                    </a:cubicBezTo>
                    <a:cubicBezTo>
                      <a:pt x="327" y="202"/>
                      <a:pt x="320" y="205"/>
                      <a:pt x="315" y="200"/>
                    </a:cubicBezTo>
                    <a:cubicBezTo>
                      <a:pt x="313" y="197"/>
                      <a:pt x="314" y="194"/>
                      <a:pt x="313" y="192"/>
                    </a:cubicBezTo>
                    <a:cubicBezTo>
                      <a:pt x="308" y="182"/>
                      <a:pt x="299" y="168"/>
                      <a:pt x="286" y="168"/>
                    </a:cubicBezTo>
                    <a:cubicBezTo>
                      <a:pt x="280" y="168"/>
                      <a:pt x="278" y="176"/>
                      <a:pt x="278" y="183"/>
                    </a:cubicBezTo>
                    <a:cubicBezTo>
                      <a:pt x="278" y="187"/>
                      <a:pt x="278" y="189"/>
                      <a:pt x="278" y="193"/>
                    </a:cubicBezTo>
                    <a:cubicBezTo>
                      <a:pt x="281" y="203"/>
                      <a:pt x="293" y="222"/>
                      <a:pt x="304" y="224"/>
                    </a:cubicBezTo>
                    <a:cubicBezTo>
                      <a:pt x="304" y="229"/>
                      <a:pt x="306" y="231"/>
                      <a:pt x="307" y="235"/>
                    </a:cubicBezTo>
                    <a:cubicBezTo>
                      <a:pt x="312" y="233"/>
                      <a:pt x="311" y="228"/>
                      <a:pt x="315" y="227"/>
                    </a:cubicBezTo>
                    <a:cubicBezTo>
                      <a:pt x="316" y="228"/>
                      <a:pt x="316" y="230"/>
                      <a:pt x="316" y="231"/>
                    </a:cubicBezTo>
                    <a:cubicBezTo>
                      <a:pt x="316" y="237"/>
                      <a:pt x="313" y="240"/>
                      <a:pt x="313" y="246"/>
                    </a:cubicBezTo>
                    <a:cubicBezTo>
                      <a:pt x="313" y="252"/>
                      <a:pt x="324" y="255"/>
                      <a:pt x="331" y="255"/>
                    </a:cubicBezTo>
                    <a:cubicBezTo>
                      <a:pt x="360" y="255"/>
                      <a:pt x="363" y="237"/>
                      <a:pt x="379" y="225"/>
                    </a:cubicBezTo>
                    <a:cubicBezTo>
                      <a:pt x="379" y="241"/>
                      <a:pt x="379" y="241"/>
                      <a:pt x="379" y="241"/>
                    </a:cubicBezTo>
                    <a:cubicBezTo>
                      <a:pt x="385" y="254"/>
                      <a:pt x="393" y="256"/>
                      <a:pt x="406" y="260"/>
                    </a:cubicBezTo>
                    <a:cubicBezTo>
                      <a:pt x="411" y="261"/>
                      <a:pt x="411" y="269"/>
                      <a:pt x="414" y="271"/>
                    </a:cubicBezTo>
                    <a:cubicBezTo>
                      <a:pt x="414" y="270"/>
                      <a:pt x="414" y="270"/>
                      <a:pt x="414" y="270"/>
                    </a:cubicBezTo>
                    <a:cubicBezTo>
                      <a:pt x="416" y="274"/>
                      <a:pt x="423" y="273"/>
                      <a:pt x="423" y="277"/>
                    </a:cubicBezTo>
                    <a:cubicBezTo>
                      <a:pt x="423" y="288"/>
                      <a:pt x="410" y="291"/>
                      <a:pt x="410" y="302"/>
                    </a:cubicBezTo>
                    <a:cubicBezTo>
                      <a:pt x="403" y="302"/>
                      <a:pt x="399" y="303"/>
                      <a:pt x="397" y="309"/>
                    </a:cubicBezTo>
                    <a:cubicBezTo>
                      <a:pt x="395" y="314"/>
                      <a:pt x="396" y="321"/>
                      <a:pt x="390" y="321"/>
                    </a:cubicBezTo>
                    <a:cubicBezTo>
                      <a:pt x="384" y="321"/>
                      <a:pt x="384" y="334"/>
                      <a:pt x="378" y="334"/>
                    </a:cubicBezTo>
                    <a:cubicBezTo>
                      <a:pt x="374" y="334"/>
                      <a:pt x="365" y="342"/>
                      <a:pt x="365" y="347"/>
                    </a:cubicBezTo>
                    <a:cubicBezTo>
                      <a:pt x="353" y="349"/>
                      <a:pt x="327" y="354"/>
                      <a:pt x="327" y="364"/>
                    </a:cubicBezTo>
                    <a:cubicBezTo>
                      <a:pt x="327" y="365"/>
                      <a:pt x="327" y="367"/>
                      <a:pt x="328" y="368"/>
                    </a:cubicBezTo>
                    <a:cubicBezTo>
                      <a:pt x="318" y="373"/>
                      <a:pt x="304" y="376"/>
                      <a:pt x="294" y="378"/>
                    </a:cubicBezTo>
                    <a:cubicBezTo>
                      <a:pt x="289" y="380"/>
                      <a:pt x="271" y="392"/>
                      <a:pt x="265" y="395"/>
                    </a:cubicBezTo>
                    <a:cubicBezTo>
                      <a:pt x="252" y="395"/>
                      <a:pt x="252" y="395"/>
                      <a:pt x="252" y="395"/>
                    </a:cubicBezTo>
                    <a:cubicBezTo>
                      <a:pt x="244" y="400"/>
                      <a:pt x="243" y="404"/>
                      <a:pt x="234" y="404"/>
                    </a:cubicBezTo>
                    <a:cubicBezTo>
                      <a:pt x="231" y="405"/>
                      <a:pt x="231" y="405"/>
                      <a:pt x="231" y="405"/>
                    </a:cubicBezTo>
                    <a:cubicBezTo>
                      <a:pt x="229" y="405"/>
                      <a:pt x="218" y="400"/>
                      <a:pt x="217" y="399"/>
                    </a:cubicBezTo>
                    <a:cubicBezTo>
                      <a:pt x="216" y="399"/>
                      <a:pt x="219" y="399"/>
                      <a:pt x="217" y="394"/>
                    </a:cubicBezTo>
                    <a:cubicBezTo>
                      <a:pt x="212" y="387"/>
                      <a:pt x="209" y="380"/>
                      <a:pt x="209" y="372"/>
                    </a:cubicBezTo>
                    <a:cubicBezTo>
                      <a:pt x="204" y="371"/>
                      <a:pt x="207" y="363"/>
                      <a:pt x="208" y="359"/>
                    </a:cubicBezTo>
                    <a:cubicBezTo>
                      <a:pt x="210" y="349"/>
                      <a:pt x="203" y="345"/>
                      <a:pt x="198" y="340"/>
                    </a:cubicBezTo>
                    <a:cubicBezTo>
                      <a:pt x="193" y="335"/>
                      <a:pt x="181" y="320"/>
                      <a:pt x="181" y="309"/>
                    </a:cubicBezTo>
                    <a:cubicBezTo>
                      <a:pt x="165" y="306"/>
                      <a:pt x="162" y="297"/>
                      <a:pt x="162" y="280"/>
                    </a:cubicBezTo>
                    <a:cubicBezTo>
                      <a:pt x="162" y="270"/>
                      <a:pt x="156" y="268"/>
                      <a:pt x="154" y="259"/>
                    </a:cubicBezTo>
                    <a:cubicBezTo>
                      <a:pt x="154" y="259"/>
                      <a:pt x="154" y="259"/>
                      <a:pt x="154" y="259"/>
                    </a:cubicBezTo>
                    <a:cubicBezTo>
                      <a:pt x="152" y="258"/>
                      <a:pt x="150" y="255"/>
                      <a:pt x="148" y="254"/>
                    </a:cubicBezTo>
                    <a:cubicBezTo>
                      <a:pt x="147" y="252"/>
                      <a:pt x="141" y="253"/>
                      <a:pt x="140" y="251"/>
                    </a:cubicBezTo>
                    <a:cubicBezTo>
                      <a:pt x="137" y="249"/>
                      <a:pt x="138" y="242"/>
                      <a:pt x="137" y="239"/>
                    </a:cubicBezTo>
                    <a:cubicBezTo>
                      <a:pt x="136" y="235"/>
                      <a:pt x="132" y="231"/>
                      <a:pt x="131" y="229"/>
                    </a:cubicBezTo>
                    <a:cubicBezTo>
                      <a:pt x="125" y="221"/>
                      <a:pt x="121" y="214"/>
                      <a:pt x="116" y="207"/>
                    </a:cubicBezTo>
                    <a:cubicBezTo>
                      <a:pt x="115" y="205"/>
                      <a:pt x="109" y="198"/>
                      <a:pt x="109" y="196"/>
                    </a:cubicBezTo>
                    <a:cubicBezTo>
                      <a:pt x="109" y="192"/>
                      <a:pt x="112" y="182"/>
                      <a:pt x="112" y="175"/>
                    </a:cubicBezTo>
                    <a:lnTo>
                      <a:pt x="112" y="177"/>
                    </a:lnTo>
                    <a:close/>
                  </a:path>
                </a:pathLst>
              </a:custGeom>
              <a:grpFill/>
              <a:ln w="9525">
                <a:noFill/>
                <a:round/>
              </a:ln>
            </p:spPr>
            <p:txBody>
              <a:bodyPr vert="horz" wrap="square" lIns="121920" tIns="60960" rIns="121920" bIns="60960" numCol="1" anchor="t" anchorCtr="0" compatLnSpc="1"/>
              <a:lstStyle/>
              <a:p>
                <a:endParaRPr lang="en-US" sz="3555"/>
              </a:p>
            </p:txBody>
          </p:sp>
          <p:sp>
            <p:nvSpPr>
              <p:cNvPr id="104" name="Freeform 102"/>
              <p:cNvSpPr/>
              <p:nvPr/>
            </p:nvSpPr>
            <p:spPr bwMode="auto">
              <a:xfrm>
                <a:off x="5713413" y="2714625"/>
                <a:ext cx="33338" cy="63500"/>
              </a:xfrm>
              <a:custGeom>
                <a:avLst/>
                <a:gdLst/>
                <a:ahLst/>
                <a:cxnLst>
                  <a:cxn ang="0">
                    <a:pos x="25" y="30"/>
                  </a:cxn>
                  <a:cxn ang="0">
                    <a:pos x="11" y="48"/>
                  </a:cxn>
                  <a:cxn ang="0">
                    <a:pos x="0" y="35"/>
                  </a:cxn>
                  <a:cxn ang="0">
                    <a:pos x="6" y="0"/>
                  </a:cxn>
                  <a:cxn ang="0">
                    <a:pos x="25" y="30"/>
                  </a:cxn>
                </a:cxnLst>
                <a:rect l="0" t="0" r="r" b="b"/>
                <a:pathLst>
                  <a:path w="25" h="48">
                    <a:moveTo>
                      <a:pt x="25" y="30"/>
                    </a:moveTo>
                    <a:cubicBezTo>
                      <a:pt x="25" y="37"/>
                      <a:pt x="20" y="48"/>
                      <a:pt x="11" y="48"/>
                    </a:cubicBezTo>
                    <a:cubicBezTo>
                      <a:pt x="5" y="48"/>
                      <a:pt x="0" y="41"/>
                      <a:pt x="0" y="35"/>
                    </a:cubicBezTo>
                    <a:cubicBezTo>
                      <a:pt x="0" y="22"/>
                      <a:pt x="6" y="13"/>
                      <a:pt x="6" y="0"/>
                    </a:cubicBezTo>
                    <a:cubicBezTo>
                      <a:pt x="13" y="10"/>
                      <a:pt x="25" y="15"/>
                      <a:pt x="25" y="3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05" name="Freeform 103"/>
              <p:cNvSpPr/>
              <p:nvPr/>
            </p:nvSpPr>
            <p:spPr bwMode="auto">
              <a:xfrm>
                <a:off x="5397500" y="2195513"/>
                <a:ext cx="677863" cy="544513"/>
              </a:xfrm>
              <a:custGeom>
                <a:avLst/>
                <a:gdLst/>
                <a:ahLst/>
                <a:cxnLst>
                  <a:cxn ang="0">
                    <a:pos x="148" y="270"/>
                  </a:cxn>
                  <a:cxn ang="0">
                    <a:pos x="174" y="340"/>
                  </a:cxn>
                  <a:cxn ang="0">
                    <a:pos x="200" y="401"/>
                  </a:cxn>
                  <a:cxn ang="0">
                    <a:pos x="216" y="401"/>
                  </a:cxn>
                  <a:cxn ang="0">
                    <a:pos x="237" y="379"/>
                  </a:cxn>
                  <a:cxn ang="0">
                    <a:pos x="243" y="341"/>
                  </a:cxn>
                  <a:cxn ang="0">
                    <a:pos x="268" y="298"/>
                  </a:cxn>
                  <a:cxn ang="0">
                    <a:pos x="326" y="240"/>
                  </a:cxn>
                  <a:cxn ang="0">
                    <a:pos x="374" y="218"/>
                  </a:cxn>
                  <a:cxn ang="0">
                    <a:pos x="409" y="259"/>
                  </a:cxn>
                  <a:cxn ang="0">
                    <a:pos x="423" y="302"/>
                  </a:cxn>
                  <a:cxn ang="0">
                    <a:pos x="457" y="300"/>
                  </a:cxn>
                  <a:cxn ang="0">
                    <a:pos x="476" y="367"/>
                  </a:cxn>
                  <a:cxn ang="0">
                    <a:pos x="489" y="358"/>
                  </a:cxn>
                  <a:cxn ang="0">
                    <a:pos x="472" y="316"/>
                  </a:cxn>
                  <a:cxn ang="0">
                    <a:pos x="473" y="288"/>
                  </a:cxn>
                  <a:cxn ang="0">
                    <a:pos x="483" y="254"/>
                  </a:cxn>
                  <a:cxn ang="0">
                    <a:pos x="487" y="213"/>
                  </a:cxn>
                  <a:cxn ang="0">
                    <a:pos x="467" y="197"/>
                  </a:cxn>
                  <a:cxn ang="0">
                    <a:pos x="445" y="125"/>
                  </a:cxn>
                  <a:cxn ang="0">
                    <a:pos x="423" y="130"/>
                  </a:cxn>
                  <a:cxn ang="0">
                    <a:pos x="373" y="144"/>
                  </a:cxn>
                  <a:cxn ang="0">
                    <a:pos x="341" y="147"/>
                  </a:cxn>
                  <a:cxn ang="0">
                    <a:pos x="295" y="136"/>
                  </a:cxn>
                  <a:cxn ang="0">
                    <a:pos x="254" y="116"/>
                  </a:cxn>
                  <a:cxn ang="0">
                    <a:pos x="226" y="89"/>
                  </a:cxn>
                  <a:cxn ang="0">
                    <a:pos x="229" y="69"/>
                  </a:cxn>
                  <a:cxn ang="0">
                    <a:pos x="213" y="43"/>
                  </a:cxn>
                  <a:cxn ang="0">
                    <a:pos x="178" y="16"/>
                  </a:cxn>
                  <a:cxn ang="0">
                    <a:pos x="131" y="0"/>
                  </a:cxn>
                  <a:cxn ang="0">
                    <a:pos x="94" y="21"/>
                  </a:cxn>
                  <a:cxn ang="0">
                    <a:pos x="65" y="13"/>
                  </a:cxn>
                  <a:cxn ang="0">
                    <a:pos x="23" y="46"/>
                  </a:cxn>
                  <a:cxn ang="0">
                    <a:pos x="0" y="64"/>
                  </a:cxn>
                  <a:cxn ang="0">
                    <a:pos x="1" y="87"/>
                  </a:cxn>
                  <a:cxn ang="0">
                    <a:pos x="4" y="120"/>
                  </a:cxn>
                  <a:cxn ang="0">
                    <a:pos x="13" y="181"/>
                  </a:cxn>
                  <a:cxn ang="0">
                    <a:pos x="34" y="185"/>
                  </a:cxn>
                  <a:cxn ang="0">
                    <a:pos x="70" y="185"/>
                  </a:cxn>
                  <a:cxn ang="0">
                    <a:pos x="118" y="219"/>
                  </a:cxn>
                  <a:cxn ang="0">
                    <a:pos x="127" y="248"/>
                  </a:cxn>
                  <a:cxn ang="0">
                    <a:pos x="145" y="233"/>
                  </a:cxn>
                  <a:cxn ang="0">
                    <a:pos x="149" y="265"/>
                  </a:cxn>
                </a:cxnLst>
                <a:rect l="0" t="0" r="r" b="b"/>
                <a:pathLst>
                  <a:path w="509" h="410">
                    <a:moveTo>
                      <a:pt x="149" y="265"/>
                    </a:moveTo>
                    <a:cubicBezTo>
                      <a:pt x="147" y="263"/>
                      <a:pt x="147" y="263"/>
                      <a:pt x="147" y="263"/>
                    </a:cubicBezTo>
                    <a:cubicBezTo>
                      <a:pt x="147" y="265"/>
                      <a:pt x="148" y="268"/>
                      <a:pt x="148" y="270"/>
                    </a:cubicBezTo>
                    <a:cubicBezTo>
                      <a:pt x="148" y="278"/>
                      <a:pt x="153" y="286"/>
                      <a:pt x="155" y="295"/>
                    </a:cubicBezTo>
                    <a:cubicBezTo>
                      <a:pt x="158" y="305"/>
                      <a:pt x="166" y="319"/>
                      <a:pt x="168" y="326"/>
                    </a:cubicBezTo>
                    <a:cubicBezTo>
                      <a:pt x="170" y="332"/>
                      <a:pt x="170" y="334"/>
                      <a:pt x="174" y="340"/>
                    </a:cubicBezTo>
                    <a:cubicBezTo>
                      <a:pt x="177" y="345"/>
                      <a:pt x="175" y="351"/>
                      <a:pt x="179" y="358"/>
                    </a:cubicBezTo>
                    <a:cubicBezTo>
                      <a:pt x="180" y="362"/>
                      <a:pt x="187" y="366"/>
                      <a:pt x="188" y="372"/>
                    </a:cubicBezTo>
                    <a:cubicBezTo>
                      <a:pt x="191" y="382"/>
                      <a:pt x="196" y="390"/>
                      <a:pt x="200" y="401"/>
                    </a:cubicBezTo>
                    <a:cubicBezTo>
                      <a:pt x="200" y="402"/>
                      <a:pt x="202" y="405"/>
                      <a:pt x="204" y="405"/>
                    </a:cubicBezTo>
                    <a:cubicBezTo>
                      <a:pt x="204" y="409"/>
                      <a:pt x="207" y="410"/>
                      <a:pt x="210" y="410"/>
                    </a:cubicBezTo>
                    <a:cubicBezTo>
                      <a:pt x="214" y="410"/>
                      <a:pt x="214" y="405"/>
                      <a:pt x="216" y="401"/>
                    </a:cubicBezTo>
                    <a:cubicBezTo>
                      <a:pt x="218" y="397"/>
                      <a:pt x="219" y="398"/>
                      <a:pt x="224" y="396"/>
                    </a:cubicBezTo>
                    <a:cubicBezTo>
                      <a:pt x="228" y="394"/>
                      <a:pt x="227" y="382"/>
                      <a:pt x="233" y="381"/>
                    </a:cubicBezTo>
                    <a:cubicBezTo>
                      <a:pt x="234" y="380"/>
                      <a:pt x="237" y="380"/>
                      <a:pt x="237" y="379"/>
                    </a:cubicBezTo>
                    <a:cubicBezTo>
                      <a:pt x="240" y="379"/>
                      <a:pt x="240" y="379"/>
                      <a:pt x="240" y="379"/>
                    </a:cubicBezTo>
                    <a:cubicBezTo>
                      <a:pt x="237" y="367"/>
                      <a:pt x="237" y="367"/>
                      <a:pt x="237" y="367"/>
                    </a:cubicBezTo>
                    <a:cubicBezTo>
                      <a:pt x="237" y="359"/>
                      <a:pt x="243" y="352"/>
                      <a:pt x="243" y="341"/>
                    </a:cubicBezTo>
                    <a:cubicBezTo>
                      <a:pt x="243" y="334"/>
                      <a:pt x="240" y="329"/>
                      <a:pt x="240" y="321"/>
                    </a:cubicBezTo>
                    <a:cubicBezTo>
                      <a:pt x="240" y="312"/>
                      <a:pt x="249" y="311"/>
                      <a:pt x="257" y="308"/>
                    </a:cubicBezTo>
                    <a:cubicBezTo>
                      <a:pt x="260" y="307"/>
                      <a:pt x="265" y="302"/>
                      <a:pt x="268" y="298"/>
                    </a:cubicBezTo>
                    <a:cubicBezTo>
                      <a:pt x="277" y="290"/>
                      <a:pt x="284" y="281"/>
                      <a:pt x="293" y="272"/>
                    </a:cubicBezTo>
                    <a:cubicBezTo>
                      <a:pt x="300" y="265"/>
                      <a:pt x="313" y="263"/>
                      <a:pt x="321" y="255"/>
                    </a:cubicBezTo>
                    <a:cubicBezTo>
                      <a:pt x="325" y="251"/>
                      <a:pt x="325" y="246"/>
                      <a:pt x="326" y="240"/>
                    </a:cubicBezTo>
                    <a:cubicBezTo>
                      <a:pt x="328" y="236"/>
                      <a:pt x="337" y="236"/>
                      <a:pt x="340" y="229"/>
                    </a:cubicBezTo>
                    <a:cubicBezTo>
                      <a:pt x="344" y="231"/>
                      <a:pt x="344" y="233"/>
                      <a:pt x="351" y="233"/>
                    </a:cubicBezTo>
                    <a:cubicBezTo>
                      <a:pt x="362" y="233"/>
                      <a:pt x="374" y="231"/>
                      <a:pt x="374" y="218"/>
                    </a:cubicBezTo>
                    <a:cubicBezTo>
                      <a:pt x="381" y="219"/>
                      <a:pt x="389" y="222"/>
                      <a:pt x="390" y="228"/>
                    </a:cubicBezTo>
                    <a:cubicBezTo>
                      <a:pt x="392" y="233"/>
                      <a:pt x="391" y="240"/>
                      <a:pt x="395" y="245"/>
                    </a:cubicBezTo>
                    <a:cubicBezTo>
                      <a:pt x="398" y="251"/>
                      <a:pt x="403" y="255"/>
                      <a:pt x="409" y="259"/>
                    </a:cubicBezTo>
                    <a:cubicBezTo>
                      <a:pt x="414" y="267"/>
                      <a:pt x="419" y="274"/>
                      <a:pt x="422" y="283"/>
                    </a:cubicBezTo>
                    <a:cubicBezTo>
                      <a:pt x="423" y="285"/>
                      <a:pt x="425" y="286"/>
                      <a:pt x="425" y="289"/>
                    </a:cubicBezTo>
                    <a:cubicBezTo>
                      <a:pt x="425" y="293"/>
                      <a:pt x="423" y="296"/>
                      <a:pt x="423" y="302"/>
                    </a:cubicBezTo>
                    <a:cubicBezTo>
                      <a:pt x="423" y="307"/>
                      <a:pt x="423" y="313"/>
                      <a:pt x="430" y="313"/>
                    </a:cubicBezTo>
                    <a:cubicBezTo>
                      <a:pt x="442" y="313"/>
                      <a:pt x="445" y="300"/>
                      <a:pt x="453" y="293"/>
                    </a:cubicBezTo>
                    <a:cubicBezTo>
                      <a:pt x="455" y="295"/>
                      <a:pt x="454" y="297"/>
                      <a:pt x="457" y="300"/>
                    </a:cubicBezTo>
                    <a:cubicBezTo>
                      <a:pt x="457" y="300"/>
                      <a:pt x="461" y="300"/>
                      <a:pt x="462" y="302"/>
                    </a:cubicBezTo>
                    <a:cubicBezTo>
                      <a:pt x="467" y="308"/>
                      <a:pt x="459" y="322"/>
                      <a:pt x="465" y="322"/>
                    </a:cubicBezTo>
                    <a:cubicBezTo>
                      <a:pt x="465" y="336"/>
                      <a:pt x="476" y="347"/>
                      <a:pt x="476" y="367"/>
                    </a:cubicBezTo>
                    <a:cubicBezTo>
                      <a:pt x="476" y="371"/>
                      <a:pt x="473" y="382"/>
                      <a:pt x="476" y="383"/>
                    </a:cubicBezTo>
                    <a:cubicBezTo>
                      <a:pt x="480" y="376"/>
                      <a:pt x="481" y="371"/>
                      <a:pt x="485" y="363"/>
                    </a:cubicBezTo>
                    <a:cubicBezTo>
                      <a:pt x="486" y="361"/>
                      <a:pt x="489" y="360"/>
                      <a:pt x="489" y="358"/>
                    </a:cubicBezTo>
                    <a:cubicBezTo>
                      <a:pt x="489" y="354"/>
                      <a:pt x="483" y="334"/>
                      <a:pt x="479" y="330"/>
                    </a:cubicBezTo>
                    <a:cubicBezTo>
                      <a:pt x="476" y="327"/>
                      <a:pt x="472" y="325"/>
                      <a:pt x="472" y="320"/>
                    </a:cubicBezTo>
                    <a:cubicBezTo>
                      <a:pt x="472" y="319"/>
                      <a:pt x="472" y="318"/>
                      <a:pt x="472" y="316"/>
                    </a:cubicBezTo>
                    <a:cubicBezTo>
                      <a:pt x="472" y="317"/>
                      <a:pt x="472" y="317"/>
                      <a:pt x="472" y="317"/>
                    </a:cubicBezTo>
                    <a:cubicBezTo>
                      <a:pt x="473" y="316"/>
                      <a:pt x="476" y="311"/>
                      <a:pt x="476" y="307"/>
                    </a:cubicBezTo>
                    <a:cubicBezTo>
                      <a:pt x="476" y="302"/>
                      <a:pt x="476" y="293"/>
                      <a:pt x="473" y="288"/>
                    </a:cubicBezTo>
                    <a:cubicBezTo>
                      <a:pt x="470" y="284"/>
                      <a:pt x="464" y="284"/>
                      <a:pt x="464" y="276"/>
                    </a:cubicBezTo>
                    <a:cubicBezTo>
                      <a:pt x="464" y="268"/>
                      <a:pt x="467" y="262"/>
                      <a:pt x="472" y="258"/>
                    </a:cubicBezTo>
                    <a:cubicBezTo>
                      <a:pt x="474" y="255"/>
                      <a:pt x="479" y="256"/>
                      <a:pt x="483" y="254"/>
                    </a:cubicBezTo>
                    <a:cubicBezTo>
                      <a:pt x="493" y="247"/>
                      <a:pt x="500" y="244"/>
                      <a:pt x="509" y="230"/>
                    </a:cubicBezTo>
                    <a:cubicBezTo>
                      <a:pt x="506" y="230"/>
                      <a:pt x="505" y="231"/>
                      <a:pt x="501" y="231"/>
                    </a:cubicBezTo>
                    <a:cubicBezTo>
                      <a:pt x="493" y="231"/>
                      <a:pt x="487" y="222"/>
                      <a:pt x="487" y="213"/>
                    </a:cubicBezTo>
                    <a:cubicBezTo>
                      <a:pt x="483" y="212"/>
                      <a:pt x="482" y="199"/>
                      <a:pt x="478" y="199"/>
                    </a:cubicBezTo>
                    <a:cubicBezTo>
                      <a:pt x="475" y="199"/>
                      <a:pt x="472" y="202"/>
                      <a:pt x="469" y="202"/>
                    </a:cubicBezTo>
                    <a:cubicBezTo>
                      <a:pt x="468" y="202"/>
                      <a:pt x="467" y="199"/>
                      <a:pt x="467" y="197"/>
                    </a:cubicBezTo>
                    <a:cubicBezTo>
                      <a:pt x="467" y="181"/>
                      <a:pt x="479" y="180"/>
                      <a:pt x="479" y="163"/>
                    </a:cubicBezTo>
                    <a:cubicBezTo>
                      <a:pt x="479" y="154"/>
                      <a:pt x="472" y="151"/>
                      <a:pt x="468" y="144"/>
                    </a:cubicBezTo>
                    <a:cubicBezTo>
                      <a:pt x="457" y="139"/>
                      <a:pt x="448" y="140"/>
                      <a:pt x="445" y="125"/>
                    </a:cubicBezTo>
                    <a:cubicBezTo>
                      <a:pt x="442" y="125"/>
                      <a:pt x="442" y="125"/>
                      <a:pt x="442" y="125"/>
                    </a:cubicBezTo>
                    <a:cubicBezTo>
                      <a:pt x="438" y="129"/>
                      <a:pt x="438" y="129"/>
                      <a:pt x="438" y="129"/>
                    </a:cubicBezTo>
                    <a:cubicBezTo>
                      <a:pt x="433" y="131"/>
                      <a:pt x="427" y="126"/>
                      <a:pt x="423" y="130"/>
                    </a:cubicBezTo>
                    <a:cubicBezTo>
                      <a:pt x="422" y="132"/>
                      <a:pt x="421" y="133"/>
                      <a:pt x="418" y="135"/>
                    </a:cubicBezTo>
                    <a:cubicBezTo>
                      <a:pt x="415" y="137"/>
                      <a:pt x="401" y="149"/>
                      <a:pt x="394" y="149"/>
                    </a:cubicBezTo>
                    <a:cubicBezTo>
                      <a:pt x="387" y="149"/>
                      <a:pt x="382" y="144"/>
                      <a:pt x="373" y="144"/>
                    </a:cubicBezTo>
                    <a:cubicBezTo>
                      <a:pt x="362" y="144"/>
                      <a:pt x="360" y="152"/>
                      <a:pt x="354" y="155"/>
                    </a:cubicBezTo>
                    <a:cubicBezTo>
                      <a:pt x="353" y="152"/>
                      <a:pt x="352" y="145"/>
                      <a:pt x="349" y="145"/>
                    </a:cubicBezTo>
                    <a:cubicBezTo>
                      <a:pt x="347" y="145"/>
                      <a:pt x="345" y="147"/>
                      <a:pt x="341" y="147"/>
                    </a:cubicBezTo>
                    <a:cubicBezTo>
                      <a:pt x="335" y="147"/>
                      <a:pt x="329" y="147"/>
                      <a:pt x="323" y="147"/>
                    </a:cubicBezTo>
                    <a:cubicBezTo>
                      <a:pt x="313" y="147"/>
                      <a:pt x="309" y="141"/>
                      <a:pt x="302" y="136"/>
                    </a:cubicBezTo>
                    <a:cubicBezTo>
                      <a:pt x="300" y="135"/>
                      <a:pt x="296" y="139"/>
                      <a:pt x="295" y="136"/>
                    </a:cubicBezTo>
                    <a:cubicBezTo>
                      <a:pt x="293" y="132"/>
                      <a:pt x="293" y="129"/>
                      <a:pt x="290" y="127"/>
                    </a:cubicBezTo>
                    <a:cubicBezTo>
                      <a:pt x="283" y="124"/>
                      <a:pt x="279" y="126"/>
                      <a:pt x="273" y="120"/>
                    </a:cubicBezTo>
                    <a:cubicBezTo>
                      <a:pt x="268" y="115"/>
                      <a:pt x="263" y="118"/>
                      <a:pt x="254" y="116"/>
                    </a:cubicBezTo>
                    <a:cubicBezTo>
                      <a:pt x="246" y="114"/>
                      <a:pt x="243" y="108"/>
                      <a:pt x="236" y="106"/>
                    </a:cubicBezTo>
                    <a:cubicBezTo>
                      <a:pt x="234" y="105"/>
                      <a:pt x="229" y="106"/>
                      <a:pt x="228" y="103"/>
                    </a:cubicBezTo>
                    <a:cubicBezTo>
                      <a:pt x="227" y="98"/>
                      <a:pt x="227" y="94"/>
                      <a:pt x="226" y="89"/>
                    </a:cubicBezTo>
                    <a:cubicBezTo>
                      <a:pt x="226" y="85"/>
                      <a:pt x="226" y="85"/>
                      <a:pt x="226" y="85"/>
                    </a:cubicBezTo>
                    <a:cubicBezTo>
                      <a:pt x="231" y="85"/>
                      <a:pt x="236" y="86"/>
                      <a:pt x="236" y="80"/>
                    </a:cubicBezTo>
                    <a:cubicBezTo>
                      <a:pt x="236" y="75"/>
                      <a:pt x="229" y="74"/>
                      <a:pt x="229" y="69"/>
                    </a:cubicBezTo>
                    <a:cubicBezTo>
                      <a:pt x="229" y="57"/>
                      <a:pt x="246" y="59"/>
                      <a:pt x="246" y="47"/>
                    </a:cubicBezTo>
                    <a:cubicBezTo>
                      <a:pt x="246" y="43"/>
                      <a:pt x="236" y="35"/>
                      <a:pt x="232" y="35"/>
                    </a:cubicBezTo>
                    <a:cubicBezTo>
                      <a:pt x="224" y="35"/>
                      <a:pt x="221" y="42"/>
                      <a:pt x="213" y="43"/>
                    </a:cubicBezTo>
                    <a:cubicBezTo>
                      <a:pt x="205" y="40"/>
                      <a:pt x="200" y="40"/>
                      <a:pt x="194" y="34"/>
                    </a:cubicBezTo>
                    <a:cubicBezTo>
                      <a:pt x="191" y="31"/>
                      <a:pt x="193" y="25"/>
                      <a:pt x="188" y="24"/>
                    </a:cubicBezTo>
                    <a:cubicBezTo>
                      <a:pt x="182" y="22"/>
                      <a:pt x="178" y="24"/>
                      <a:pt x="178" y="16"/>
                    </a:cubicBezTo>
                    <a:cubicBezTo>
                      <a:pt x="172" y="15"/>
                      <a:pt x="168" y="15"/>
                      <a:pt x="163" y="15"/>
                    </a:cubicBezTo>
                    <a:cubicBezTo>
                      <a:pt x="154" y="15"/>
                      <a:pt x="150" y="23"/>
                      <a:pt x="140" y="23"/>
                    </a:cubicBezTo>
                    <a:cubicBezTo>
                      <a:pt x="130" y="23"/>
                      <a:pt x="140" y="0"/>
                      <a:pt x="131" y="0"/>
                    </a:cubicBezTo>
                    <a:cubicBezTo>
                      <a:pt x="122" y="0"/>
                      <a:pt x="120" y="10"/>
                      <a:pt x="116" y="10"/>
                    </a:cubicBezTo>
                    <a:cubicBezTo>
                      <a:pt x="115" y="10"/>
                      <a:pt x="114" y="11"/>
                      <a:pt x="113" y="10"/>
                    </a:cubicBezTo>
                    <a:cubicBezTo>
                      <a:pt x="110" y="16"/>
                      <a:pt x="103" y="21"/>
                      <a:pt x="94" y="21"/>
                    </a:cubicBezTo>
                    <a:cubicBezTo>
                      <a:pt x="91" y="21"/>
                      <a:pt x="90" y="16"/>
                      <a:pt x="86" y="16"/>
                    </a:cubicBezTo>
                    <a:cubicBezTo>
                      <a:pt x="83" y="16"/>
                      <a:pt x="73" y="20"/>
                      <a:pt x="72" y="15"/>
                    </a:cubicBezTo>
                    <a:cubicBezTo>
                      <a:pt x="68" y="15"/>
                      <a:pt x="69" y="13"/>
                      <a:pt x="65" y="13"/>
                    </a:cubicBezTo>
                    <a:cubicBezTo>
                      <a:pt x="54" y="13"/>
                      <a:pt x="53" y="24"/>
                      <a:pt x="45" y="32"/>
                    </a:cubicBezTo>
                    <a:cubicBezTo>
                      <a:pt x="42" y="35"/>
                      <a:pt x="37" y="35"/>
                      <a:pt x="33" y="39"/>
                    </a:cubicBezTo>
                    <a:cubicBezTo>
                      <a:pt x="30" y="42"/>
                      <a:pt x="28" y="46"/>
                      <a:pt x="23" y="46"/>
                    </a:cubicBezTo>
                    <a:cubicBezTo>
                      <a:pt x="19" y="46"/>
                      <a:pt x="16" y="42"/>
                      <a:pt x="12" y="42"/>
                    </a:cubicBezTo>
                    <a:cubicBezTo>
                      <a:pt x="11" y="42"/>
                      <a:pt x="11" y="45"/>
                      <a:pt x="10" y="45"/>
                    </a:cubicBezTo>
                    <a:cubicBezTo>
                      <a:pt x="7" y="47"/>
                      <a:pt x="0" y="63"/>
                      <a:pt x="0" y="64"/>
                    </a:cubicBezTo>
                    <a:cubicBezTo>
                      <a:pt x="0" y="65"/>
                      <a:pt x="1" y="67"/>
                      <a:pt x="0" y="68"/>
                    </a:cubicBezTo>
                    <a:cubicBezTo>
                      <a:pt x="1" y="70"/>
                      <a:pt x="0" y="71"/>
                      <a:pt x="1" y="73"/>
                    </a:cubicBezTo>
                    <a:cubicBezTo>
                      <a:pt x="1" y="87"/>
                      <a:pt x="1" y="87"/>
                      <a:pt x="1" y="87"/>
                    </a:cubicBezTo>
                    <a:cubicBezTo>
                      <a:pt x="3" y="91"/>
                      <a:pt x="2" y="94"/>
                      <a:pt x="4" y="98"/>
                    </a:cubicBezTo>
                    <a:cubicBezTo>
                      <a:pt x="5" y="102"/>
                      <a:pt x="14" y="98"/>
                      <a:pt x="14" y="105"/>
                    </a:cubicBezTo>
                    <a:cubicBezTo>
                      <a:pt x="14" y="114"/>
                      <a:pt x="4" y="113"/>
                      <a:pt x="4" y="120"/>
                    </a:cubicBezTo>
                    <a:cubicBezTo>
                      <a:pt x="4" y="126"/>
                      <a:pt x="8" y="126"/>
                      <a:pt x="10" y="128"/>
                    </a:cubicBezTo>
                    <a:cubicBezTo>
                      <a:pt x="17" y="143"/>
                      <a:pt x="32" y="145"/>
                      <a:pt x="32" y="164"/>
                    </a:cubicBezTo>
                    <a:cubicBezTo>
                      <a:pt x="21" y="167"/>
                      <a:pt x="13" y="169"/>
                      <a:pt x="13" y="181"/>
                    </a:cubicBezTo>
                    <a:cubicBezTo>
                      <a:pt x="13" y="184"/>
                      <a:pt x="15" y="187"/>
                      <a:pt x="15" y="189"/>
                    </a:cubicBezTo>
                    <a:cubicBezTo>
                      <a:pt x="30" y="188"/>
                      <a:pt x="30" y="188"/>
                      <a:pt x="30" y="188"/>
                    </a:cubicBezTo>
                    <a:cubicBezTo>
                      <a:pt x="31" y="187"/>
                      <a:pt x="33" y="186"/>
                      <a:pt x="34" y="185"/>
                    </a:cubicBezTo>
                    <a:cubicBezTo>
                      <a:pt x="46" y="188"/>
                      <a:pt x="46" y="188"/>
                      <a:pt x="46" y="188"/>
                    </a:cubicBezTo>
                    <a:cubicBezTo>
                      <a:pt x="50" y="188"/>
                      <a:pt x="52" y="184"/>
                      <a:pt x="57" y="184"/>
                    </a:cubicBezTo>
                    <a:cubicBezTo>
                      <a:pt x="62" y="184"/>
                      <a:pt x="65" y="184"/>
                      <a:pt x="70" y="185"/>
                    </a:cubicBezTo>
                    <a:cubicBezTo>
                      <a:pt x="75" y="187"/>
                      <a:pt x="78" y="197"/>
                      <a:pt x="82" y="203"/>
                    </a:cubicBezTo>
                    <a:cubicBezTo>
                      <a:pt x="86" y="209"/>
                      <a:pt x="99" y="218"/>
                      <a:pt x="108" y="218"/>
                    </a:cubicBezTo>
                    <a:cubicBezTo>
                      <a:pt x="111" y="218"/>
                      <a:pt x="114" y="218"/>
                      <a:pt x="118" y="219"/>
                    </a:cubicBezTo>
                    <a:cubicBezTo>
                      <a:pt x="116" y="221"/>
                      <a:pt x="116" y="225"/>
                      <a:pt x="112" y="225"/>
                    </a:cubicBezTo>
                    <a:cubicBezTo>
                      <a:pt x="108" y="227"/>
                      <a:pt x="105" y="225"/>
                      <a:pt x="101" y="227"/>
                    </a:cubicBezTo>
                    <a:cubicBezTo>
                      <a:pt x="108" y="234"/>
                      <a:pt x="113" y="248"/>
                      <a:pt x="127" y="248"/>
                    </a:cubicBezTo>
                    <a:cubicBezTo>
                      <a:pt x="138" y="248"/>
                      <a:pt x="139" y="233"/>
                      <a:pt x="144" y="227"/>
                    </a:cubicBezTo>
                    <a:cubicBezTo>
                      <a:pt x="148" y="227"/>
                      <a:pt x="148" y="227"/>
                      <a:pt x="148" y="227"/>
                    </a:cubicBezTo>
                    <a:cubicBezTo>
                      <a:pt x="148" y="229"/>
                      <a:pt x="145" y="232"/>
                      <a:pt x="145" y="233"/>
                    </a:cubicBezTo>
                    <a:cubicBezTo>
                      <a:pt x="145" y="239"/>
                      <a:pt x="150" y="244"/>
                      <a:pt x="150" y="251"/>
                    </a:cubicBezTo>
                    <a:cubicBezTo>
                      <a:pt x="150" y="257"/>
                      <a:pt x="147" y="258"/>
                      <a:pt x="147" y="264"/>
                    </a:cubicBezTo>
                    <a:lnTo>
                      <a:pt x="149" y="265"/>
                    </a:lnTo>
                    <a:close/>
                  </a:path>
                </a:pathLst>
              </a:custGeom>
              <a:grpFill/>
              <a:ln w="9525">
                <a:noFill/>
                <a:round/>
              </a:ln>
            </p:spPr>
            <p:txBody>
              <a:bodyPr vert="horz" wrap="square" lIns="121920" tIns="60960" rIns="121920" bIns="60960" numCol="1" anchor="t" anchorCtr="0" compatLnSpc="1"/>
              <a:lstStyle/>
              <a:p>
                <a:endParaRPr lang="en-US" sz="3555"/>
              </a:p>
            </p:txBody>
          </p:sp>
          <p:sp>
            <p:nvSpPr>
              <p:cNvPr id="106" name="Freeform 104"/>
              <p:cNvSpPr/>
              <p:nvPr/>
            </p:nvSpPr>
            <p:spPr bwMode="auto">
              <a:xfrm>
                <a:off x="5975350" y="2781300"/>
                <a:ext cx="177800" cy="192088"/>
              </a:xfrm>
              <a:custGeom>
                <a:avLst/>
                <a:gdLst/>
                <a:ahLst/>
                <a:cxnLst>
                  <a:cxn ang="0">
                    <a:pos x="59" y="74"/>
                  </a:cxn>
                  <a:cxn ang="0">
                    <a:pos x="58" y="70"/>
                  </a:cxn>
                  <a:cxn ang="0">
                    <a:pos x="51" y="68"/>
                  </a:cxn>
                  <a:cxn ang="0">
                    <a:pos x="45" y="53"/>
                  </a:cxn>
                  <a:cxn ang="0">
                    <a:pos x="28" y="38"/>
                  </a:cxn>
                  <a:cxn ang="0">
                    <a:pos x="22" y="25"/>
                  </a:cxn>
                  <a:cxn ang="0">
                    <a:pos x="11" y="21"/>
                  </a:cxn>
                  <a:cxn ang="0">
                    <a:pos x="0" y="3"/>
                  </a:cxn>
                  <a:cxn ang="0">
                    <a:pos x="0" y="0"/>
                  </a:cxn>
                  <a:cxn ang="0">
                    <a:pos x="2" y="0"/>
                  </a:cxn>
                  <a:cxn ang="0">
                    <a:pos x="11" y="4"/>
                  </a:cxn>
                  <a:cxn ang="0">
                    <a:pos x="26" y="4"/>
                  </a:cxn>
                  <a:cxn ang="0">
                    <a:pos x="42" y="20"/>
                  </a:cxn>
                  <a:cxn ang="0">
                    <a:pos x="47" y="23"/>
                  </a:cxn>
                  <a:cxn ang="0">
                    <a:pos x="61" y="35"/>
                  </a:cxn>
                  <a:cxn ang="0">
                    <a:pos x="86" y="53"/>
                  </a:cxn>
                  <a:cxn ang="0">
                    <a:pos x="101" y="64"/>
                  </a:cxn>
                  <a:cxn ang="0">
                    <a:pos x="100" y="66"/>
                  </a:cxn>
                  <a:cxn ang="0">
                    <a:pos x="103" y="66"/>
                  </a:cxn>
                  <a:cxn ang="0">
                    <a:pos x="107" y="70"/>
                  </a:cxn>
                  <a:cxn ang="0">
                    <a:pos x="105" y="74"/>
                  </a:cxn>
                  <a:cxn ang="0">
                    <a:pos x="114" y="81"/>
                  </a:cxn>
                  <a:cxn ang="0">
                    <a:pos x="124" y="98"/>
                  </a:cxn>
                  <a:cxn ang="0">
                    <a:pos x="133" y="106"/>
                  </a:cxn>
                  <a:cxn ang="0">
                    <a:pos x="133" y="125"/>
                  </a:cxn>
                  <a:cxn ang="0">
                    <a:pos x="131" y="138"/>
                  </a:cxn>
                  <a:cxn ang="0">
                    <a:pos x="119" y="144"/>
                  </a:cxn>
                  <a:cxn ang="0">
                    <a:pos x="108" y="132"/>
                  </a:cxn>
                  <a:cxn ang="0">
                    <a:pos x="84" y="112"/>
                  </a:cxn>
                  <a:cxn ang="0">
                    <a:pos x="67" y="85"/>
                  </a:cxn>
                  <a:cxn ang="0">
                    <a:pos x="59" y="74"/>
                  </a:cxn>
                </a:cxnLst>
                <a:rect l="0" t="0" r="r" b="b"/>
                <a:pathLst>
                  <a:path w="133" h="144">
                    <a:moveTo>
                      <a:pt x="59" y="74"/>
                    </a:moveTo>
                    <a:cubicBezTo>
                      <a:pt x="58" y="74"/>
                      <a:pt x="59" y="72"/>
                      <a:pt x="58" y="70"/>
                    </a:cubicBezTo>
                    <a:cubicBezTo>
                      <a:pt x="57" y="69"/>
                      <a:pt x="52" y="69"/>
                      <a:pt x="51" y="68"/>
                    </a:cubicBezTo>
                    <a:cubicBezTo>
                      <a:pt x="49" y="67"/>
                      <a:pt x="45" y="56"/>
                      <a:pt x="45" y="53"/>
                    </a:cubicBezTo>
                    <a:cubicBezTo>
                      <a:pt x="41" y="43"/>
                      <a:pt x="31" y="44"/>
                      <a:pt x="28" y="38"/>
                    </a:cubicBezTo>
                    <a:cubicBezTo>
                      <a:pt x="26" y="33"/>
                      <a:pt x="24" y="30"/>
                      <a:pt x="22" y="25"/>
                    </a:cubicBezTo>
                    <a:cubicBezTo>
                      <a:pt x="20" y="21"/>
                      <a:pt x="15" y="22"/>
                      <a:pt x="11" y="21"/>
                    </a:cubicBezTo>
                    <a:cubicBezTo>
                      <a:pt x="8" y="20"/>
                      <a:pt x="1" y="8"/>
                      <a:pt x="0" y="3"/>
                    </a:cubicBezTo>
                    <a:cubicBezTo>
                      <a:pt x="0" y="0"/>
                      <a:pt x="0" y="0"/>
                      <a:pt x="0" y="0"/>
                    </a:cubicBezTo>
                    <a:cubicBezTo>
                      <a:pt x="0" y="0"/>
                      <a:pt x="1" y="0"/>
                      <a:pt x="2" y="0"/>
                    </a:cubicBezTo>
                    <a:cubicBezTo>
                      <a:pt x="7" y="0"/>
                      <a:pt x="8" y="2"/>
                      <a:pt x="11" y="4"/>
                    </a:cubicBezTo>
                    <a:cubicBezTo>
                      <a:pt x="26" y="4"/>
                      <a:pt x="26" y="4"/>
                      <a:pt x="26" y="4"/>
                    </a:cubicBezTo>
                    <a:cubicBezTo>
                      <a:pt x="35" y="7"/>
                      <a:pt x="38" y="13"/>
                      <a:pt x="42" y="20"/>
                    </a:cubicBezTo>
                    <a:cubicBezTo>
                      <a:pt x="43" y="23"/>
                      <a:pt x="45" y="22"/>
                      <a:pt x="47" y="23"/>
                    </a:cubicBezTo>
                    <a:cubicBezTo>
                      <a:pt x="53" y="25"/>
                      <a:pt x="56" y="30"/>
                      <a:pt x="61" y="35"/>
                    </a:cubicBezTo>
                    <a:cubicBezTo>
                      <a:pt x="69" y="43"/>
                      <a:pt x="74" y="49"/>
                      <a:pt x="86" y="53"/>
                    </a:cubicBezTo>
                    <a:cubicBezTo>
                      <a:pt x="93" y="55"/>
                      <a:pt x="101" y="57"/>
                      <a:pt x="101" y="64"/>
                    </a:cubicBezTo>
                    <a:cubicBezTo>
                      <a:pt x="101" y="64"/>
                      <a:pt x="100" y="65"/>
                      <a:pt x="100" y="66"/>
                    </a:cubicBezTo>
                    <a:cubicBezTo>
                      <a:pt x="101" y="66"/>
                      <a:pt x="102" y="66"/>
                      <a:pt x="103" y="66"/>
                    </a:cubicBezTo>
                    <a:cubicBezTo>
                      <a:pt x="105" y="66"/>
                      <a:pt x="106" y="68"/>
                      <a:pt x="107" y="70"/>
                    </a:cubicBezTo>
                    <a:cubicBezTo>
                      <a:pt x="105" y="74"/>
                      <a:pt x="105" y="74"/>
                      <a:pt x="105" y="74"/>
                    </a:cubicBezTo>
                    <a:cubicBezTo>
                      <a:pt x="105" y="80"/>
                      <a:pt x="109" y="81"/>
                      <a:pt x="114" y="81"/>
                    </a:cubicBezTo>
                    <a:cubicBezTo>
                      <a:pt x="114" y="91"/>
                      <a:pt x="119" y="93"/>
                      <a:pt x="124" y="98"/>
                    </a:cubicBezTo>
                    <a:cubicBezTo>
                      <a:pt x="127" y="101"/>
                      <a:pt x="133" y="102"/>
                      <a:pt x="133" y="106"/>
                    </a:cubicBezTo>
                    <a:cubicBezTo>
                      <a:pt x="133" y="112"/>
                      <a:pt x="133" y="116"/>
                      <a:pt x="133" y="125"/>
                    </a:cubicBezTo>
                    <a:cubicBezTo>
                      <a:pt x="128" y="127"/>
                      <a:pt x="131" y="133"/>
                      <a:pt x="131" y="138"/>
                    </a:cubicBezTo>
                    <a:cubicBezTo>
                      <a:pt x="131" y="143"/>
                      <a:pt x="122" y="144"/>
                      <a:pt x="119" y="144"/>
                    </a:cubicBezTo>
                    <a:cubicBezTo>
                      <a:pt x="116" y="144"/>
                      <a:pt x="109" y="132"/>
                      <a:pt x="108" y="132"/>
                    </a:cubicBezTo>
                    <a:cubicBezTo>
                      <a:pt x="100" y="124"/>
                      <a:pt x="92" y="120"/>
                      <a:pt x="84" y="112"/>
                    </a:cubicBezTo>
                    <a:cubicBezTo>
                      <a:pt x="75" y="103"/>
                      <a:pt x="71" y="95"/>
                      <a:pt x="67" y="85"/>
                    </a:cubicBezTo>
                    <a:cubicBezTo>
                      <a:pt x="66" y="83"/>
                      <a:pt x="60" y="74"/>
                      <a:pt x="59" y="7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07" name="Freeform 105"/>
              <p:cNvSpPr/>
              <p:nvPr/>
            </p:nvSpPr>
            <p:spPr bwMode="auto">
              <a:xfrm>
                <a:off x="6203950" y="2757488"/>
                <a:ext cx="169863" cy="188913"/>
              </a:xfrm>
              <a:custGeom>
                <a:avLst/>
                <a:gdLst/>
                <a:ahLst/>
                <a:cxnLst>
                  <a:cxn ang="0">
                    <a:pos x="37" y="130"/>
                  </a:cxn>
                  <a:cxn ang="0">
                    <a:pos x="36" y="124"/>
                  </a:cxn>
                  <a:cxn ang="0">
                    <a:pos x="27" y="126"/>
                  </a:cxn>
                  <a:cxn ang="0">
                    <a:pos x="11" y="102"/>
                  </a:cxn>
                  <a:cxn ang="0">
                    <a:pos x="12" y="99"/>
                  </a:cxn>
                  <a:cxn ang="0">
                    <a:pos x="6" y="97"/>
                  </a:cxn>
                  <a:cxn ang="0">
                    <a:pos x="0" y="78"/>
                  </a:cxn>
                  <a:cxn ang="0">
                    <a:pos x="15" y="74"/>
                  </a:cxn>
                  <a:cxn ang="0">
                    <a:pos x="33" y="54"/>
                  </a:cxn>
                  <a:cxn ang="0">
                    <a:pos x="45" y="50"/>
                  </a:cxn>
                  <a:cxn ang="0">
                    <a:pos x="56" y="41"/>
                  </a:cxn>
                  <a:cxn ang="0">
                    <a:pos x="59" y="35"/>
                  </a:cxn>
                  <a:cxn ang="0">
                    <a:pos x="63" y="32"/>
                  </a:cxn>
                  <a:cxn ang="0">
                    <a:pos x="66" y="29"/>
                  </a:cxn>
                  <a:cxn ang="0">
                    <a:pos x="82" y="23"/>
                  </a:cxn>
                  <a:cxn ang="0">
                    <a:pos x="102" y="0"/>
                  </a:cxn>
                  <a:cxn ang="0">
                    <a:pos x="109" y="11"/>
                  </a:cxn>
                  <a:cxn ang="0">
                    <a:pos x="127" y="23"/>
                  </a:cxn>
                  <a:cxn ang="0">
                    <a:pos x="117" y="29"/>
                  </a:cxn>
                  <a:cxn ang="0">
                    <a:pos x="119" y="31"/>
                  </a:cxn>
                  <a:cxn ang="0">
                    <a:pos x="106" y="37"/>
                  </a:cxn>
                  <a:cxn ang="0">
                    <a:pos x="108" y="41"/>
                  </a:cxn>
                  <a:cxn ang="0">
                    <a:pos x="105" y="44"/>
                  </a:cxn>
                  <a:cxn ang="0">
                    <a:pos x="125" y="73"/>
                  </a:cxn>
                  <a:cxn ang="0">
                    <a:pos x="115" y="77"/>
                  </a:cxn>
                  <a:cxn ang="0">
                    <a:pos x="111" y="78"/>
                  </a:cxn>
                  <a:cxn ang="0">
                    <a:pos x="109" y="83"/>
                  </a:cxn>
                  <a:cxn ang="0">
                    <a:pos x="103" y="102"/>
                  </a:cxn>
                  <a:cxn ang="0">
                    <a:pos x="93" y="113"/>
                  </a:cxn>
                  <a:cxn ang="0">
                    <a:pos x="95" y="119"/>
                  </a:cxn>
                  <a:cxn ang="0">
                    <a:pos x="90" y="134"/>
                  </a:cxn>
                  <a:cxn ang="0">
                    <a:pos x="76" y="141"/>
                  </a:cxn>
                  <a:cxn ang="0">
                    <a:pos x="71" y="135"/>
                  </a:cxn>
                  <a:cxn ang="0">
                    <a:pos x="51" y="128"/>
                  </a:cxn>
                  <a:cxn ang="0">
                    <a:pos x="40" y="132"/>
                  </a:cxn>
                  <a:cxn ang="0">
                    <a:pos x="37" y="130"/>
                  </a:cxn>
                </a:cxnLst>
                <a:rect l="0" t="0" r="r" b="b"/>
                <a:pathLst>
                  <a:path w="127" h="141">
                    <a:moveTo>
                      <a:pt x="37" y="130"/>
                    </a:moveTo>
                    <a:cubicBezTo>
                      <a:pt x="36" y="130"/>
                      <a:pt x="36" y="125"/>
                      <a:pt x="36" y="124"/>
                    </a:cubicBezTo>
                    <a:cubicBezTo>
                      <a:pt x="32" y="123"/>
                      <a:pt x="30" y="126"/>
                      <a:pt x="27" y="126"/>
                    </a:cubicBezTo>
                    <a:cubicBezTo>
                      <a:pt x="10" y="126"/>
                      <a:pt x="17" y="110"/>
                      <a:pt x="11" y="102"/>
                    </a:cubicBezTo>
                    <a:cubicBezTo>
                      <a:pt x="11" y="101"/>
                      <a:pt x="12" y="100"/>
                      <a:pt x="12" y="99"/>
                    </a:cubicBezTo>
                    <a:cubicBezTo>
                      <a:pt x="11" y="97"/>
                      <a:pt x="8" y="97"/>
                      <a:pt x="6" y="97"/>
                    </a:cubicBezTo>
                    <a:cubicBezTo>
                      <a:pt x="4" y="96"/>
                      <a:pt x="0" y="80"/>
                      <a:pt x="0" y="78"/>
                    </a:cubicBezTo>
                    <a:cubicBezTo>
                      <a:pt x="0" y="71"/>
                      <a:pt x="9" y="74"/>
                      <a:pt x="15" y="74"/>
                    </a:cubicBezTo>
                    <a:cubicBezTo>
                      <a:pt x="29" y="74"/>
                      <a:pt x="27" y="60"/>
                      <a:pt x="33" y="54"/>
                    </a:cubicBezTo>
                    <a:cubicBezTo>
                      <a:pt x="36" y="51"/>
                      <a:pt x="41" y="51"/>
                      <a:pt x="45" y="50"/>
                    </a:cubicBezTo>
                    <a:cubicBezTo>
                      <a:pt x="52" y="49"/>
                      <a:pt x="52" y="44"/>
                      <a:pt x="56" y="41"/>
                    </a:cubicBezTo>
                    <a:cubicBezTo>
                      <a:pt x="54" y="39"/>
                      <a:pt x="59" y="35"/>
                      <a:pt x="59" y="35"/>
                    </a:cubicBezTo>
                    <a:cubicBezTo>
                      <a:pt x="61" y="34"/>
                      <a:pt x="61" y="33"/>
                      <a:pt x="63" y="32"/>
                    </a:cubicBezTo>
                    <a:cubicBezTo>
                      <a:pt x="64" y="32"/>
                      <a:pt x="65" y="30"/>
                      <a:pt x="66" y="29"/>
                    </a:cubicBezTo>
                    <a:cubicBezTo>
                      <a:pt x="70" y="25"/>
                      <a:pt x="80" y="27"/>
                      <a:pt x="82" y="23"/>
                    </a:cubicBezTo>
                    <a:cubicBezTo>
                      <a:pt x="85" y="16"/>
                      <a:pt x="95" y="0"/>
                      <a:pt x="102" y="0"/>
                    </a:cubicBezTo>
                    <a:cubicBezTo>
                      <a:pt x="109" y="0"/>
                      <a:pt x="109" y="4"/>
                      <a:pt x="109" y="11"/>
                    </a:cubicBezTo>
                    <a:cubicBezTo>
                      <a:pt x="109" y="20"/>
                      <a:pt x="127" y="15"/>
                      <a:pt x="127" y="23"/>
                    </a:cubicBezTo>
                    <a:cubicBezTo>
                      <a:pt x="127" y="27"/>
                      <a:pt x="117" y="25"/>
                      <a:pt x="117" y="29"/>
                    </a:cubicBezTo>
                    <a:cubicBezTo>
                      <a:pt x="117" y="30"/>
                      <a:pt x="118" y="31"/>
                      <a:pt x="119" y="31"/>
                    </a:cubicBezTo>
                    <a:cubicBezTo>
                      <a:pt x="118" y="32"/>
                      <a:pt x="106" y="37"/>
                      <a:pt x="106" y="37"/>
                    </a:cubicBezTo>
                    <a:cubicBezTo>
                      <a:pt x="107" y="38"/>
                      <a:pt x="108" y="40"/>
                      <a:pt x="108" y="41"/>
                    </a:cubicBezTo>
                    <a:cubicBezTo>
                      <a:pt x="107" y="42"/>
                      <a:pt x="105" y="43"/>
                      <a:pt x="105" y="44"/>
                    </a:cubicBezTo>
                    <a:cubicBezTo>
                      <a:pt x="105" y="51"/>
                      <a:pt x="117" y="73"/>
                      <a:pt x="125" y="73"/>
                    </a:cubicBezTo>
                    <a:cubicBezTo>
                      <a:pt x="124" y="79"/>
                      <a:pt x="120" y="77"/>
                      <a:pt x="115" y="77"/>
                    </a:cubicBezTo>
                    <a:cubicBezTo>
                      <a:pt x="114" y="77"/>
                      <a:pt x="112" y="78"/>
                      <a:pt x="111" y="78"/>
                    </a:cubicBezTo>
                    <a:cubicBezTo>
                      <a:pt x="109" y="83"/>
                      <a:pt x="109" y="83"/>
                      <a:pt x="109" y="83"/>
                    </a:cubicBezTo>
                    <a:cubicBezTo>
                      <a:pt x="106" y="92"/>
                      <a:pt x="103" y="95"/>
                      <a:pt x="103" y="102"/>
                    </a:cubicBezTo>
                    <a:cubicBezTo>
                      <a:pt x="98" y="103"/>
                      <a:pt x="93" y="110"/>
                      <a:pt x="93" y="113"/>
                    </a:cubicBezTo>
                    <a:cubicBezTo>
                      <a:pt x="93" y="116"/>
                      <a:pt x="95" y="117"/>
                      <a:pt x="95" y="119"/>
                    </a:cubicBezTo>
                    <a:cubicBezTo>
                      <a:pt x="95" y="122"/>
                      <a:pt x="90" y="129"/>
                      <a:pt x="90" y="134"/>
                    </a:cubicBezTo>
                    <a:cubicBezTo>
                      <a:pt x="83" y="135"/>
                      <a:pt x="82" y="141"/>
                      <a:pt x="76" y="141"/>
                    </a:cubicBezTo>
                    <a:cubicBezTo>
                      <a:pt x="72" y="141"/>
                      <a:pt x="71" y="137"/>
                      <a:pt x="71" y="135"/>
                    </a:cubicBezTo>
                    <a:cubicBezTo>
                      <a:pt x="64" y="133"/>
                      <a:pt x="59" y="128"/>
                      <a:pt x="51" y="128"/>
                    </a:cubicBezTo>
                    <a:cubicBezTo>
                      <a:pt x="48" y="128"/>
                      <a:pt x="45" y="132"/>
                      <a:pt x="40" y="132"/>
                    </a:cubicBezTo>
                    <a:cubicBezTo>
                      <a:pt x="39" y="132"/>
                      <a:pt x="38" y="130"/>
                      <a:pt x="37" y="13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08" name="Freeform 106"/>
              <p:cNvSpPr/>
              <p:nvPr/>
            </p:nvSpPr>
            <p:spPr bwMode="auto">
              <a:xfrm>
                <a:off x="6367463" y="2847975"/>
                <a:ext cx="106363" cy="123825"/>
              </a:xfrm>
              <a:custGeom>
                <a:avLst/>
                <a:gdLst/>
                <a:ahLst/>
                <a:cxnLst>
                  <a:cxn ang="0">
                    <a:pos x="31" y="34"/>
                  </a:cxn>
                  <a:cxn ang="0">
                    <a:pos x="27" y="38"/>
                  </a:cxn>
                  <a:cxn ang="0">
                    <a:pos x="17" y="24"/>
                  </a:cxn>
                  <a:cxn ang="0">
                    <a:pos x="32" y="16"/>
                  </a:cxn>
                  <a:cxn ang="0">
                    <a:pos x="49" y="15"/>
                  </a:cxn>
                  <a:cxn ang="0">
                    <a:pos x="64" y="18"/>
                  </a:cxn>
                  <a:cxn ang="0">
                    <a:pos x="77" y="4"/>
                  </a:cxn>
                  <a:cxn ang="0">
                    <a:pos x="79" y="0"/>
                  </a:cxn>
                  <a:cxn ang="0">
                    <a:pos x="77" y="0"/>
                  </a:cxn>
                  <a:cxn ang="0">
                    <a:pos x="63" y="10"/>
                  </a:cxn>
                  <a:cxn ang="0">
                    <a:pos x="59" y="10"/>
                  </a:cxn>
                  <a:cxn ang="0">
                    <a:pos x="28" y="5"/>
                  </a:cxn>
                  <a:cxn ang="0">
                    <a:pos x="12" y="30"/>
                  </a:cxn>
                  <a:cxn ang="0">
                    <a:pos x="8" y="37"/>
                  </a:cxn>
                  <a:cxn ang="0">
                    <a:pos x="0" y="61"/>
                  </a:cxn>
                  <a:cxn ang="0">
                    <a:pos x="8" y="66"/>
                  </a:cxn>
                  <a:cxn ang="0">
                    <a:pos x="8" y="87"/>
                  </a:cxn>
                  <a:cxn ang="0">
                    <a:pos x="16" y="93"/>
                  </a:cxn>
                  <a:cxn ang="0">
                    <a:pos x="22" y="76"/>
                  </a:cxn>
                  <a:cxn ang="0">
                    <a:pos x="18" y="61"/>
                  </a:cxn>
                  <a:cxn ang="0">
                    <a:pos x="25" y="56"/>
                  </a:cxn>
                  <a:cxn ang="0">
                    <a:pos x="28" y="56"/>
                  </a:cxn>
                  <a:cxn ang="0">
                    <a:pos x="27" y="65"/>
                  </a:cxn>
                  <a:cxn ang="0">
                    <a:pos x="34" y="79"/>
                  </a:cxn>
                  <a:cxn ang="0">
                    <a:pos x="34" y="83"/>
                  </a:cxn>
                  <a:cxn ang="0">
                    <a:pos x="39" y="83"/>
                  </a:cxn>
                  <a:cxn ang="0">
                    <a:pos x="49" y="73"/>
                  </a:cxn>
                  <a:cxn ang="0">
                    <a:pos x="43" y="65"/>
                  </a:cxn>
                  <a:cxn ang="0">
                    <a:pos x="45" y="63"/>
                  </a:cxn>
                  <a:cxn ang="0">
                    <a:pos x="34" y="44"/>
                  </a:cxn>
                  <a:cxn ang="0">
                    <a:pos x="57" y="31"/>
                  </a:cxn>
                  <a:cxn ang="0">
                    <a:pos x="57" y="28"/>
                  </a:cxn>
                  <a:cxn ang="0">
                    <a:pos x="31" y="36"/>
                  </a:cxn>
                  <a:cxn ang="0">
                    <a:pos x="31" y="34"/>
                  </a:cxn>
                </a:cxnLst>
                <a:rect l="0" t="0" r="r" b="b"/>
                <a:pathLst>
                  <a:path w="79" h="93">
                    <a:moveTo>
                      <a:pt x="31" y="34"/>
                    </a:moveTo>
                    <a:cubicBezTo>
                      <a:pt x="30" y="36"/>
                      <a:pt x="29" y="38"/>
                      <a:pt x="27" y="38"/>
                    </a:cubicBezTo>
                    <a:cubicBezTo>
                      <a:pt x="20" y="38"/>
                      <a:pt x="17" y="30"/>
                      <a:pt x="17" y="24"/>
                    </a:cubicBezTo>
                    <a:cubicBezTo>
                      <a:pt x="17" y="15"/>
                      <a:pt x="24" y="16"/>
                      <a:pt x="32" y="16"/>
                    </a:cubicBezTo>
                    <a:cubicBezTo>
                      <a:pt x="39" y="16"/>
                      <a:pt x="42" y="15"/>
                      <a:pt x="49" y="15"/>
                    </a:cubicBezTo>
                    <a:cubicBezTo>
                      <a:pt x="54" y="15"/>
                      <a:pt x="58" y="18"/>
                      <a:pt x="64" y="18"/>
                    </a:cubicBezTo>
                    <a:cubicBezTo>
                      <a:pt x="73" y="18"/>
                      <a:pt x="76" y="10"/>
                      <a:pt x="77" y="4"/>
                    </a:cubicBezTo>
                    <a:cubicBezTo>
                      <a:pt x="79" y="4"/>
                      <a:pt x="79" y="1"/>
                      <a:pt x="79" y="0"/>
                    </a:cubicBezTo>
                    <a:cubicBezTo>
                      <a:pt x="77" y="0"/>
                      <a:pt x="77" y="0"/>
                      <a:pt x="77" y="0"/>
                    </a:cubicBezTo>
                    <a:cubicBezTo>
                      <a:pt x="72" y="4"/>
                      <a:pt x="65" y="8"/>
                      <a:pt x="63" y="10"/>
                    </a:cubicBezTo>
                    <a:cubicBezTo>
                      <a:pt x="59" y="10"/>
                      <a:pt x="59" y="10"/>
                      <a:pt x="59" y="10"/>
                    </a:cubicBezTo>
                    <a:cubicBezTo>
                      <a:pt x="28" y="5"/>
                      <a:pt x="28" y="5"/>
                      <a:pt x="28" y="5"/>
                    </a:cubicBezTo>
                    <a:cubicBezTo>
                      <a:pt x="17" y="5"/>
                      <a:pt x="12" y="20"/>
                      <a:pt x="12" y="30"/>
                    </a:cubicBezTo>
                    <a:cubicBezTo>
                      <a:pt x="12" y="33"/>
                      <a:pt x="8" y="35"/>
                      <a:pt x="8" y="37"/>
                    </a:cubicBezTo>
                    <a:cubicBezTo>
                      <a:pt x="4" y="47"/>
                      <a:pt x="0" y="51"/>
                      <a:pt x="0" y="61"/>
                    </a:cubicBezTo>
                    <a:cubicBezTo>
                      <a:pt x="0" y="66"/>
                      <a:pt x="6" y="66"/>
                      <a:pt x="8" y="66"/>
                    </a:cubicBezTo>
                    <a:cubicBezTo>
                      <a:pt x="8" y="73"/>
                      <a:pt x="8" y="83"/>
                      <a:pt x="8" y="87"/>
                    </a:cubicBezTo>
                    <a:cubicBezTo>
                      <a:pt x="8" y="90"/>
                      <a:pt x="12" y="93"/>
                      <a:pt x="16" y="93"/>
                    </a:cubicBezTo>
                    <a:cubicBezTo>
                      <a:pt x="20" y="93"/>
                      <a:pt x="22" y="78"/>
                      <a:pt x="22" y="76"/>
                    </a:cubicBezTo>
                    <a:cubicBezTo>
                      <a:pt x="22" y="70"/>
                      <a:pt x="18" y="67"/>
                      <a:pt x="18" y="61"/>
                    </a:cubicBezTo>
                    <a:cubicBezTo>
                      <a:pt x="18" y="58"/>
                      <a:pt x="22" y="56"/>
                      <a:pt x="25" y="56"/>
                    </a:cubicBezTo>
                    <a:cubicBezTo>
                      <a:pt x="26" y="56"/>
                      <a:pt x="27" y="56"/>
                      <a:pt x="28" y="56"/>
                    </a:cubicBezTo>
                    <a:cubicBezTo>
                      <a:pt x="27" y="65"/>
                      <a:pt x="27" y="65"/>
                      <a:pt x="27" y="65"/>
                    </a:cubicBezTo>
                    <a:cubicBezTo>
                      <a:pt x="27" y="71"/>
                      <a:pt x="34" y="73"/>
                      <a:pt x="34" y="79"/>
                    </a:cubicBezTo>
                    <a:cubicBezTo>
                      <a:pt x="34" y="80"/>
                      <a:pt x="34" y="81"/>
                      <a:pt x="34" y="83"/>
                    </a:cubicBezTo>
                    <a:cubicBezTo>
                      <a:pt x="39" y="83"/>
                      <a:pt x="39" y="83"/>
                      <a:pt x="39" y="83"/>
                    </a:cubicBezTo>
                    <a:cubicBezTo>
                      <a:pt x="39" y="78"/>
                      <a:pt x="49" y="78"/>
                      <a:pt x="49" y="73"/>
                    </a:cubicBezTo>
                    <a:cubicBezTo>
                      <a:pt x="47" y="73"/>
                      <a:pt x="43" y="68"/>
                      <a:pt x="43" y="65"/>
                    </a:cubicBezTo>
                    <a:cubicBezTo>
                      <a:pt x="43" y="65"/>
                      <a:pt x="44" y="64"/>
                      <a:pt x="45" y="63"/>
                    </a:cubicBezTo>
                    <a:cubicBezTo>
                      <a:pt x="42" y="61"/>
                      <a:pt x="34" y="46"/>
                      <a:pt x="34" y="44"/>
                    </a:cubicBezTo>
                    <a:cubicBezTo>
                      <a:pt x="46" y="44"/>
                      <a:pt x="47" y="35"/>
                      <a:pt x="57" y="31"/>
                    </a:cubicBezTo>
                    <a:cubicBezTo>
                      <a:pt x="57" y="28"/>
                      <a:pt x="57" y="28"/>
                      <a:pt x="57" y="28"/>
                    </a:cubicBezTo>
                    <a:cubicBezTo>
                      <a:pt x="54" y="27"/>
                      <a:pt x="31" y="35"/>
                      <a:pt x="31" y="36"/>
                    </a:cubicBezTo>
                    <a:lnTo>
                      <a:pt x="31" y="34"/>
                    </a:lnTo>
                    <a:close/>
                  </a:path>
                </a:pathLst>
              </a:custGeom>
              <a:grpFill/>
              <a:ln w="9525">
                <a:noFill/>
                <a:round/>
              </a:ln>
            </p:spPr>
            <p:txBody>
              <a:bodyPr vert="horz" wrap="square" lIns="121920" tIns="60960" rIns="121920" bIns="60960" numCol="1" anchor="t" anchorCtr="0" compatLnSpc="1"/>
              <a:lstStyle/>
              <a:p>
                <a:endParaRPr lang="en-US" sz="3555"/>
              </a:p>
            </p:txBody>
          </p:sp>
          <p:sp>
            <p:nvSpPr>
              <p:cNvPr id="109" name="Freeform 107"/>
              <p:cNvSpPr/>
              <p:nvPr/>
            </p:nvSpPr>
            <p:spPr bwMode="auto">
              <a:xfrm>
                <a:off x="6145213" y="2973388"/>
                <a:ext cx="171450" cy="49213"/>
              </a:xfrm>
              <a:custGeom>
                <a:avLst/>
                <a:gdLst/>
                <a:ahLst/>
                <a:cxnLst>
                  <a:cxn ang="0">
                    <a:pos x="123" y="36"/>
                  </a:cxn>
                  <a:cxn ang="0">
                    <a:pos x="114" y="33"/>
                  </a:cxn>
                  <a:cxn ang="0">
                    <a:pos x="114" y="37"/>
                  </a:cxn>
                  <a:cxn ang="0">
                    <a:pos x="67" y="31"/>
                  </a:cxn>
                  <a:cxn ang="0">
                    <a:pos x="56" y="25"/>
                  </a:cxn>
                  <a:cxn ang="0">
                    <a:pos x="32" y="22"/>
                  </a:cxn>
                  <a:cxn ang="0">
                    <a:pos x="14" y="20"/>
                  </a:cxn>
                  <a:cxn ang="0">
                    <a:pos x="0" y="10"/>
                  </a:cxn>
                  <a:cxn ang="0">
                    <a:pos x="11" y="1"/>
                  </a:cxn>
                  <a:cxn ang="0">
                    <a:pos x="14" y="3"/>
                  </a:cxn>
                  <a:cxn ang="0">
                    <a:pos x="22" y="0"/>
                  </a:cxn>
                  <a:cxn ang="0">
                    <a:pos x="55" y="14"/>
                  </a:cxn>
                  <a:cxn ang="0">
                    <a:pos x="68" y="7"/>
                  </a:cxn>
                  <a:cxn ang="0">
                    <a:pos x="88" y="15"/>
                  </a:cxn>
                  <a:cxn ang="0">
                    <a:pos x="101" y="14"/>
                  </a:cxn>
                  <a:cxn ang="0">
                    <a:pos x="105" y="14"/>
                  </a:cxn>
                  <a:cxn ang="0">
                    <a:pos x="89" y="17"/>
                  </a:cxn>
                  <a:cxn ang="0">
                    <a:pos x="107" y="22"/>
                  </a:cxn>
                  <a:cxn ang="0">
                    <a:pos x="111" y="26"/>
                  </a:cxn>
                  <a:cxn ang="0">
                    <a:pos x="121" y="27"/>
                  </a:cxn>
                  <a:cxn ang="0">
                    <a:pos x="128" y="31"/>
                  </a:cxn>
                  <a:cxn ang="0">
                    <a:pos x="123" y="36"/>
                  </a:cxn>
                </a:cxnLst>
                <a:rect l="0" t="0" r="r" b="b"/>
                <a:pathLst>
                  <a:path w="128" h="37">
                    <a:moveTo>
                      <a:pt x="123" y="36"/>
                    </a:moveTo>
                    <a:cubicBezTo>
                      <a:pt x="119" y="36"/>
                      <a:pt x="119" y="33"/>
                      <a:pt x="114" y="33"/>
                    </a:cubicBezTo>
                    <a:cubicBezTo>
                      <a:pt x="113" y="33"/>
                      <a:pt x="114" y="36"/>
                      <a:pt x="114" y="37"/>
                    </a:cubicBezTo>
                    <a:cubicBezTo>
                      <a:pt x="100" y="32"/>
                      <a:pt x="85" y="31"/>
                      <a:pt x="67" y="31"/>
                    </a:cubicBezTo>
                    <a:cubicBezTo>
                      <a:pt x="62" y="31"/>
                      <a:pt x="61" y="25"/>
                      <a:pt x="56" y="25"/>
                    </a:cubicBezTo>
                    <a:cubicBezTo>
                      <a:pt x="48" y="25"/>
                      <a:pt x="41" y="25"/>
                      <a:pt x="32" y="22"/>
                    </a:cubicBezTo>
                    <a:cubicBezTo>
                      <a:pt x="25" y="20"/>
                      <a:pt x="19" y="24"/>
                      <a:pt x="14" y="20"/>
                    </a:cubicBezTo>
                    <a:cubicBezTo>
                      <a:pt x="10" y="15"/>
                      <a:pt x="7" y="10"/>
                      <a:pt x="0" y="10"/>
                    </a:cubicBezTo>
                    <a:cubicBezTo>
                      <a:pt x="0" y="9"/>
                      <a:pt x="8" y="1"/>
                      <a:pt x="11" y="1"/>
                    </a:cubicBezTo>
                    <a:cubicBezTo>
                      <a:pt x="12" y="1"/>
                      <a:pt x="13" y="3"/>
                      <a:pt x="14" y="3"/>
                    </a:cubicBezTo>
                    <a:cubicBezTo>
                      <a:pt x="17" y="3"/>
                      <a:pt x="19" y="0"/>
                      <a:pt x="22" y="0"/>
                    </a:cubicBezTo>
                    <a:cubicBezTo>
                      <a:pt x="35" y="0"/>
                      <a:pt x="41" y="14"/>
                      <a:pt x="55" y="14"/>
                    </a:cubicBezTo>
                    <a:cubicBezTo>
                      <a:pt x="62" y="14"/>
                      <a:pt x="63" y="7"/>
                      <a:pt x="68" y="7"/>
                    </a:cubicBezTo>
                    <a:cubicBezTo>
                      <a:pt x="77" y="7"/>
                      <a:pt x="80" y="15"/>
                      <a:pt x="88" y="15"/>
                    </a:cubicBezTo>
                    <a:cubicBezTo>
                      <a:pt x="101" y="14"/>
                      <a:pt x="101" y="14"/>
                      <a:pt x="101" y="14"/>
                    </a:cubicBezTo>
                    <a:cubicBezTo>
                      <a:pt x="105" y="14"/>
                      <a:pt x="105" y="14"/>
                      <a:pt x="105" y="14"/>
                    </a:cubicBezTo>
                    <a:cubicBezTo>
                      <a:pt x="104" y="16"/>
                      <a:pt x="89" y="17"/>
                      <a:pt x="89" y="17"/>
                    </a:cubicBezTo>
                    <a:cubicBezTo>
                      <a:pt x="93" y="22"/>
                      <a:pt x="99" y="22"/>
                      <a:pt x="107" y="22"/>
                    </a:cubicBezTo>
                    <a:cubicBezTo>
                      <a:pt x="110" y="22"/>
                      <a:pt x="110" y="26"/>
                      <a:pt x="111" y="26"/>
                    </a:cubicBezTo>
                    <a:cubicBezTo>
                      <a:pt x="114" y="30"/>
                      <a:pt x="117" y="26"/>
                      <a:pt x="121" y="27"/>
                    </a:cubicBezTo>
                    <a:cubicBezTo>
                      <a:pt x="125" y="29"/>
                      <a:pt x="125" y="30"/>
                      <a:pt x="128" y="31"/>
                    </a:cubicBezTo>
                    <a:cubicBezTo>
                      <a:pt x="127" y="33"/>
                      <a:pt x="124" y="36"/>
                      <a:pt x="123" y="3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10" name="Freeform 108"/>
              <p:cNvSpPr/>
              <p:nvPr/>
            </p:nvSpPr>
            <p:spPr bwMode="auto">
              <a:xfrm>
                <a:off x="6386513" y="3013075"/>
                <a:ext cx="52388" cy="12700"/>
              </a:xfrm>
              <a:custGeom>
                <a:avLst/>
                <a:gdLst/>
                <a:ahLst/>
                <a:cxnLst>
                  <a:cxn ang="0">
                    <a:pos x="26" y="9"/>
                  </a:cxn>
                  <a:cxn ang="0">
                    <a:pos x="10" y="9"/>
                  </a:cxn>
                  <a:cxn ang="0">
                    <a:pos x="0" y="4"/>
                  </a:cxn>
                  <a:cxn ang="0">
                    <a:pos x="8" y="1"/>
                  </a:cxn>
                  <a:cxn ang="0">
                    <a:pos x="26" y="4"/>
                  </a:cxn>
                  <a:cxn ang="0">
                    <a:pos x="39" y="0"/>
                  </a:cxn>
                  <a:cxn ang="0">
                    <a:pos x="26" y="9"/>
                  </a:cxn>
                </a:cxnLst>
                <a:rect l="0" t="0" r="r" b="b"/>
                <a:pathLst>
                  <a:path w="39" h="9">
                    <a:moveTo>
                      <a:pt x="26" y="9"/>
                    </a:moveTo>
                    <a:cubicBezTo>
                      <a:pt x="20" y="9"/>
                      <a:pt x="13" y="9"/>
                      <a:pt x="10" y="9"/>
                    </a:cubicBezTo>
                    <a:cubicBezTo>
                      <a:pt x="7" y="9"/>
                      <a:pt x="0" y="9"/>
                      <a:pt x="0" y="4"/>
                    </a:cubicBezTo>
                    <a:cubicBezTo>
                      <a:pt x="0" y="1"/>
                      <a:pt x="5" y="1"/>
                      <a:pt x="8" y="1"/>
                    </a:cubicBezTo>
                    <a:cubicBezTo>
                      <a:pt x="16" y="1"/>
                      <a:pt x="19" y="4"/>
                      <a:pt x="26" y="4"/>
                    </a:cubicBezTo>
                    <a:cubicBezTo>
                      <a:pt x="32" y="4"/>
                      <a:pt x="35" y="2"/>
                      <a:pt x="39" y="0"/>
                    </a:cubicBezTo>
                    <a:cubicBezTo>
                      <a:pt x="35" y="6"/>
                      <a:pt x="32" y="7"/>
                      <a:pt x="26" y="9"/>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11" name="Freeform 109"/>
              <p:cNvSpPr/>
              <p:nvPr/>
            </p:nvSpPr>
            <p:spPr bwMode="auto">
              <a:xfrm>
                <a:off x="6335713" y="3016250"/>
                <a:ext cx="36513" cy="12700"/>
              </a:xfrm>
              <a:custGeom>
                <a:avLst/>
                <a:gdLst/>
                <a:ahLst/>
                <a:cxnLst>
                  <a:cxn ang="0">
                    <a:pos x="27" y="6"/>
                  </a:cxn>
                  <a:cxn ang="0">
                    <a:pos x="23" y="6"/>
                  </a:cxn>
                  <a:cxn ang="0">
                    <a:pos x="19" y="5"/>
                  </a:cxn>
                  <a:cxn ang="0">
                    <a:pos x="9" y="9"/>
                  </a:cxn>
                  <a:cxn ang="0">
                    <a:pos x="0" y="6"/>
                  </a:cxn>
                  <a:cxn ang="0">
                    <a:pos x="7" y="1"/>
                  </a:cxn>
                  <a:cxn ang="0">
                    <a:pos x="16" y="3"/>
                  </a:cxn>
                  <a:cxn ang="0">
                    <a:pos x="16" y="0"/>
                  </a:cxn>
                  <a:cxn ang="0">
                    <a:pos x="27" y="0"/>
                  </a:cxn>
                  <a:cxn ang="0">
                    <a:pos x="27" y="6"/>
                  </a:cxn>
                </a:cxnLst>
                <a:rect l="0" t="0" r="r" b="b"/>
                <a:pathLst>
                  <a:path w="27" h="9">
                    <a:moveTo>
                      <a:pt x="27" y="6"/>
                    </a:moveTo>
                    <a:cubicBezTo>
                      <a:pt x="23" y="6"/>
                      <a:pt x="23" y="6"/>
                      <a:pt x="23" y="6"/>
                    </a:cubicBezTo>
                    <a:cubicBezTo>
                      <a:pt x="19" y="5"/>
                      <a:pt x="19" y="5"/>
                      <a:pt x="19" y="5"/>
                    </a:cubicBezTo>
                    <a:cubicBezTo>
                      <a:pt x="15" y="6"/>
                      <a:pt x="13" y="9"/>
                      <a:pt x="9" y="9"/>
                    </a:cubicBezTo>
                    <a:cubicBezTo>
                      <a:pt x="5" y="9"/>
                      <a:pt x="0" y="8"/>
                      <a:pt x="0" y="6"/>
                    </a:cubicBezTo>
                    <a:cubicBezTo>
                      <a:pt x="0" y="1"/>
                      <a:pt x="3" y="1"/>
                      <a:pt x="7" y="1"/>
                    </a:cubicBezTo>
                    <a:cubicBezTo>
                      <a:pt x="11" y="1"/>
                      <a:pt x="13" y="2"/>
                      <a:pt x="16" y="3"/>
                    </a:cubicBezTo>
                    <a:cubicBezTo>
                      <a:pt x="16" y="2"/>
                      <a:pt x="16" y="1"/>
                      <a:pt x="16" y="0"/>
                    </a:cubicBezTo>
                    <a:cubicBezTo>
                      <a:pt x="27" y="0"/>
                      <a:pt x="27" y="0"/>
                      <a:pt x="27" y="0"/>
                    </a:cubicBezTo>
                    <a:cubicBezTo>
                      <a:pt x="27" y="3"/>
                      <a:pt x="26" y="5"/>
                      <a:pt x="27" y="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12" name="Freeform 110"/>
              <p:cNvSpPr/>
              <p:nvPr/>
            </p:nvSpPr>
            <p:spPr bwMode="auto">
              <a:xfrm>
                <a:off x="6373813" y="3030538"/>
                <a:ext cx="26988" cy="19050"/>
              </a:xfrm>
              <a:custGeom>
                <a:avLst/>
                <a:gdLst/>
                <a:ahLst/>
                <a:cxnLst>
                  <a:cxn ang="0">
                    <a:pos x="15" y="14"/>
                  </a:cxn>
                  <a:cxn ang="0">
                    <a:pos x="12" y="9"/>
                  </a:cxn>
                  <a:cxn ang="0">
                    <a:pos x="0" y="4"/>
                  </a:cxn>
                  <a:cxn ang="0">
                    <a:pos x="9" y="1"/>
                  </a:cxn>
                  <a:cxn ang="0">
                    <a:pos x="13" y="1"/>
                  </a:cxn>
                  <a:cxn ang="0">
                    <a:pos x="20" y="11"/>
                  </a:cxn>
                  <a:cxn ang="0">
                    <a:pos x="16" y="14"/>
                  </a:cxn>
                  <a:cxn ang="0">
                    <a:pos x="15" y="14"/>
                  </a:cxn>
                </a:cxnLst>
                <a:rect l="0" t="0" r="r" b="b"/>
                <a:pathLst>
                  <a:path w="20" h="14">
                    <a:moveTo>
                      <a:pt x="15" y="14"/>
                    </a:moveTo>
                    <a:cubicBezTo>
                      <a:pt x="12" y="14"/>
                      <a:pt x="12" y="10"/>
                      <a:pt x="12" y="9"/>
                    </a:cubicBezTo>
                    <a:cubicBezTo>
                      <a:pt x="8" y="9"/>
                      <a:pt x="0" y="8"/>
                      <a:pt x="0" y="4"/>
                    </a:cubicBezTo>
                    <a:cubicBezTo>
                      <a:pt x="0" y="0"/>
                      <a:pt x="6" y="1"/>
                      <a:pt x="9" y="1"/>
                    </a:cubicBezTo>
                    <a:cubicBezTo>
                      <a:pt x="10" y="1"/>
                      <a:pt x="12" y="1"/>
                      <a:pt x="13" y="1"/>
                    </a:cubicBezTo>
                    <a:cubicBezTo>
                      <a:pt x="13" y="7"/>
                      <a:pt x="20" y="6"/>
                      <a:pt x="20" y="11"/>
                    </a:cubicBezTo>
                    <a:cubicBezTo>
                      <a:pt x="20" y="13"/>
                      <a:pt x="18" y="14"/>
                      <a:pt x="16" y="14"/>
                    </a:cubicBezTo>
                    <a:cubicBezTo>
                      <a:pt x="16" y="14"/>
                      <a:pt x="15" y="14"/>
                      <a:pt x="15" y="1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13" name="Freeform 111"/>
              <p:cNvSpPr/>
              <p:nvPr/>
            </p:nvSpPr>
            <p:spPr bwMode="auto">
              <a:xfrm>
                <a:off x="6323013" y="3014663"/>
                <a:ext cx="11113" cy="11113"/>
              </a:xfrm>
              <a:custGeom>
                <a:avLst/>
                <a:gdLst/>
                <a:ahLst/>
                <a:cxnLst>
                  <a:cxn ang="0">
                    <a:pos x="0" y="0"/>
                  </a:cxn>
                  <a:cxn ang="0">
                    <a:pos x="4" y="0"/>
                  </a:cxn>
                  <a:cxn ang="0">
                    <a:pos x="8" y="3"/>
                  </a:cxn>
                  <a:cxn ang="0">
                    <a:pos x="3" y="8"/>
                  </a:cxn>
                  <a:cxn ang="0">
                    <a:pos x="0" y="5"/>
                  </a:cxn>
                  <a:cxn ang="0">
                    <a:pos x="0" y="0"/>
                  </a:cxn>
                </a:cxnLst>
                <a:rect l="0" t="0" r="r" b="b"/>
                <a:pathLst>
                  <a:path w="8" h="8">
                    <a:moveTo>
                      <a:pt x="0" y="0"/>
                    </a:moveTo>
                    <a:cubicBezTo>
                      <a:pt x="1" y="0"/>
                      <a:pt x="2" y="0"/>
                      <a:pt x="4" y="0"/>
                    </a:cubicBezTo>
                    <a:cubicBezTo>
                      <a:pt x="6" y="0"/>
                      <a:pt x="6" y="2"/>
                      <a:pt x="8" y="3"/>
                    </a:cubicBezTo>
                    <a:cubicBezTo>
                      <a:pt x="7" y="6"/>
                      <a:pt x="5" y="8"/>
                      <a:pt x="3" y="8"/>
                    </a:cubicBezTo>
                    <a:cubicBezTo>
                      <a:pt x="2" y="8"/>
                      <a:pt x="0" y="6"/>
                      <a:pt x="0" y="5"/>
                    </a:cubicBezTo>
                    <a:cubicBezTo>
                      <a:pt x="0" y="3"/>
                      <a:pt x="0" y="2"/>
                      <a:pt x="0"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14" name="Freeform 112"/>
              <p:cNvSpPr/>
              <p:nvPr/>
            </p:nvSpPr>
            <p:spPr bwMode="auto">
              <a:xfrm>
                <a:off x="6448425" y="3016250"/>
                <a:ext cx="58738" cy="34925"/>
              </a:xfrm>
              <a:custGeom>
                <a:avLst/>
                <a:gdLst/>
                <a:ahLst/>
                <a:cxnLst>
                  <a:cxn ang="0">
                    <a:pos x="19" y="13"/>
                  </a:cxn>
                  <a:cxn ang="0">
                    <a:pos x="17" y="19"/>
                  </a:cxn>
                  <a:cxn ang="0">
                    <a:pos x="3" y="26"/>
                  </a:cxn>
                  <a:cxn ang="0">
                    <a:pos x="0" y="22"/>
                  </a:cxn>
                  <a:cxn ang="0">
                    <a:pos x="15" y="10"/>
                  </a:cxn>
                  <a:cxn ang="0">
                    <a:pos x="17" y="6"/>
                  </a:cxn>
                  <a:cxn ang="0">
                    <a:pos x="45" y="3"/>
                  </a:cxn>
                  <a:cxn ang="0">
                    <a:pos x="19" y="13"/>
                  </a:cxn>
                </a:cxnLst>
                <a:rect l="0" t="0" r="r" b="b"/>
                <a:pathLst>
                  <a:path w="45" h="26">
                    <a:moveTo>
                      <a:pt x="19" y="13"/>
                    </a:moveTo>
                    <a:cubicBezTo>
                      <a:pt x="16" y="13"/>
                      <a:pt x="19" y="17"/>
                      <a:pt x="17" y="19"/>
                    </a:cubicBezTo>
                    <a:cubicBezTo>
                      <a:pt x="15" y="21"/>
                      <a:pt x="8" y="26"/>
                      <a:pt x="3" y="26"/>
                    </a:cubicBezTo>
                    <a:cubicBezTo>
                      <a:pt x="1" y="26"/>
                      <a:pt x="0" y="24"/>
                      <a:pt x="0" y="22"/>
                    </a:cubicBezTo>
                    <a:cubicBezTo>
                      <a:pt x="0" y="12"/>
                      <a:pt x="8" y="12"/>
                      <a:pt x="15" y="10"/>
                    </a:cubicBezTo>
                    <a:cubicBezTo>
                      <a:pt x="16" y="10"/>
                      <a:pt x="16" y="7"/>
                      <a:pt x="17" y="6"/>
                    </a:cubicBezTo>
                    <a:cubicBezTo>
                      <a:pt x="21" y="2"/>
                      <a:pt x="41" y="0"/>
                      <a:pt x="45" y="3"/>
                    </a:cubicBezTo>
                    <a:cubicBezTo>
                      <a:pt x="40" y="9"/>
                      <a:pt x="26" y="13"/>
                      <a:pt x="19" y="13"/>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15" name="Freeform 113"/>
              <p:cNvSpPr/>
              <p:nvPr/>
            </p:nvSpPr>
            <p:spPr bwMode="auto">
              <a:xfrm>
                <a:off x="6489700" y="2922588"/>
                <a:ext cx="17463" cy="19050"/>
              </a:xfrm>
              <a:custGeom>
                <a:avLst/>
                <a:gdLst/>
                <a:ahLst/>
                <a:cxnLst>
                  <a:cxn ang="0">
                    <a:pos x="13" y="8"/>
                  </a:cxn>
                  <a:cxn ang="0">
                    <a:pos x="8" y="14"/>
                  </a:cxn>
                  <a:cxn ang="0">
                    <a:pos x="0" y="5"/>
                  </a:cxn>
                  <a:cxn ang="0">
                    <a:pos x="13" y="8"/>
                  </a:cxn>
                </a:cxnLst>
                <a:rect l="0" t="0" r="r" b="b"/>
                <a:pathLst>
                  <a:path w="13" h="14">
                    <a:moveTo>
                      <a:pt x="13" y="8"/>
                    </a:moveTo>
                    <a:cubicBezTo>
                      <a:pt x="13" y="9"/>
                      <a:pt x="10" y="14"/>
                      <a:pt x="8" y="14"/>
                    </a:cubicBezTo>
                    <a:cubicBezTo>
                      <a:pt x="6" y="14"/>
                      <a:pt x="0" y="9"/>
                      <a:pt x="0" y="5"/>
                    </a:cubicBezTo>
                    <a:cubicBezTo>
                      <a:pt x="0" y="0"/>
                      <a:pt x="13" y="4"/>
                      <a:pt x="13" y="8"/>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16" name="Freeform 114"/>
              <p:cNvSpPr/>
              <p:nvPr/>
            </p:nvSpPr>
            <p:spPr bwMode="auto">
              <a:xfrm>
                <a:off x="6519863" y="2924175"/>
                <a:ext cx="47625" cy="14288"/>
              </a:xfrm>
              <a:custGeom>
                <a:avLst/>
                <a:gdLst/>
                <a:ahLst/>
                <a:cxnLst>
                  <a:cxn ang="0">
                    <a:pos x="31" y="2"/>
                  </a:cxn>
                  <a:cxn ang="0">
                    <a:pos x="36" y="10"/>
                  </a:cxn>
                  <a:cxn ang="0">
                    <a:pos x="34" y="10"/>
                  </a:cxn>
                  <a:cxn ang="0">
                    <a:pos x="18" y="6"/>
                  </a:cxn>
                  <a:cxn ang="0">
                    <a:pos x="8" y="6"/>
                  </a:cxn>
                  <a:cxn ang="0">
                    <a:pos x="0" y="4"/>
                  </a:cxn>
                  <a:cxn ang="0">
                    <a:pos x="3" y="0"/>
                  </a:cxn>
                  <a:cxn ang="0">
                    <a:pos x="23" y="0"/>
                  </a:cxn>
                  <a:cxn ang="0">
                    <a:pos x="30" y="2"/>
                  </a:cxn>
                  <a:cxn ang="0">
                    <a:pos x="31" y="2"/>
                  </a:cxn>
                </a:cxnLst>
                <a:rect l="0" t="0" r="r" b="b"/>
                <a:pathLst>
                  <a:path w="36" h="10">
                    <a:moveTo>
                      <a:pt x="31" y="2"/>
                    </a:moveTo>
                    <a:cubicBezTo>
                      <a:pt x="32" y="5"/>
                      <a:pt x="36" y="6"/>
                      <a:pt x="36" y="10"/>
                    </a:cubicBezTo>
                    <a:cubicBezTo>
                      <a:pt x="36" y="10"/>
                      <a:pt x="35" y="10"/>
                      <a:pt x="34" y="10"/>
                    </a:cubicBezTo>
                    <a:cubicBezTo>
                      <a:pt x="28" y="10"/>
                      <a:pt x="25" y="6"/>
                      <a:pt x="18" y="6"/>
                    </a:cubicBezTo>
                    <a:cubicBezTo>
                      <a:pt x="14" y="6"/>
                      <a:pt x="12" y="6"/>
                      <a:pt x="8" y="6"/>
                    </a:cubicBezTo>
                    <a:cubicBezTo>
                      <a:pt x="6" y="6"/>
                      <a:pt x="0" y="4"/>
                      <a:pt x="0" y="4"/>
                    </a:cubicBezTo>
                    <a:cubicBezTo>
                      <a:pt x="0" y="2"/>
                      <a:pt x="3" y="1"/>
                      <a:pt x="3" y="0"/>
                    </a:cubicBezTo>
                    <a:cubicBezTo>
                      <a:pt x="23" y="0"/>
                      <a:pt x="23" y="0"/>
                      <a:pt x="23" y="0"/>
                    </a:cubicBezTo>
                    <a:cubicBezTo>
                      <a:pt x="24" y="3"/>
                      <a:pt x="27" y="2"/>
                      <a:pt x="30" y="2"/>
                    </a:cubicBezTo>
                    <a:lnTo>
                      <a:pt x="31" y="2"/>
                    </a:lnTo>
                    <a:close/>
                  </a:path>
                </a:pathLst>
              </a:custGeom>
              <a:grpFill/>
              <a:ln w="9525">
                <a:noFill/>
                <a:round/>
              </a:ln>
            </p:spPr>
            <p:txBody>
              <a:bodyPr vert="horz" wrap="square" lIns="121920" tIns="60960" rIns="121920" bIns="60960" numCol="1" anchor="t" anchorCtr="0" compatLnSpc="1"/>
              <a:lstStyle/>
              <a:p>
                <a:endParaRPr lang="en-US" sz="3555"/>
              </a:p>
            </p:txBody>
          </p:sp>
          <p:sp>
            <p:nvSpPr>
              <p:cNvPr id="117" name="Freeform 115"/>
              <p:cNvSpPr/>
              <p:nvPr/>
            </p:nvSpPr>
            <p:spPr bwMode="auto">
              <a:xfrm>
                <a:off x="6513513" y="2836863"/>
                <a:ext cx="19050" cy="46038"/>
              </a:xfrm>
              <a:custGeom>
                <a:avLst/>
                <a:gdLst/>
                <a:ahLst/>
                <a:cxnLst>
                  <a:cxn ang="0">
                    <a:pos x="4" y="28"/>
                  </a:cxn>
                  <a:cxn ang="0">
                    <a:pos x="4" y="25"/>
                  </a:cxn>
                  <a:cxn ang="0">
                    <a:pos x="14" y="24"/>
                  </a:cxn>
                  <a:cxn ang="0">
                    <a:pos x="11" y="17"/>
                  </a:cxn>
                  <a:cxn ang="0">
                    <a:pos x="15" y="12"/>
                  </a:cxn>
                  <a:cxn ang="0">
                    <a:pos x="4" y="0"/>
                  </a:cxn>
                  <a:cxn ang="0">
                    <a:pos x="0" y="9"/>
                  </a:cxn>
                  <a:cxn ang="0">
                    <a:pos x="3" y="21"/>
                  </a:cxn>
                  <a:cxn ang="0">
                    <a:pos x="3" y="27"/>
                  </a:cxn>
                  <a:cxn ang="0">
                    <a:pos x="9" y="35"/>
                  </a:cxn>
                  <a:cxn ang="0">
                    <a:pos x="4" y="28"/>
                  </a:cxn>
                </a:cxnLst>
                <a:rect l="0" t="0" r="r" b="b"/>
                <a:pathLst>
                  <a:path w="15" h="35">
                    <a:moveTo>
                      <a:pt x="4" y="28"/>
                    </a:moveTo>
                    <a:cubicBezTo>
                      <a:pt x="4" y="25"/>
                      <a:pt x="4" y="25"/>
                      <a:pt x="4" y="25"/>
                    </a:cubicBezTo>
                    <a:cubicBezTo>
                      <a:pt x="8" y="25"/>
                      <a:pt x="12" y="24"/>
                      <a:pt x="14" y="24"/>
                    </a:cubicBezTo>
                    <a:cubicBezTo>
                      <a:pt x="14" y="20"/>
                      <a:pt x="11" y="20"/>
                      <a:pt x="11" y="17"/>
                    </a:cubicBezTo>
                    <a:cubicBezTo>
                      <a:pt x="11" y="15"/>
                      <a:pt x="15" y="14"/>
                      <a:pt x="15" y="12"/>
                    </a:cubicBezTo>
                    <a:cubicBezTo>
                      <a:pt x="8" y="10"/>
                      <a:pt x="4" y="6"/>
                      <a:pt x="4" y="0"/>
                    </a:cubicBezTo>
                    <a:cubicBezTo>
                      <a:pt x="0" y="2"/>
                      <a:pt x="0" y="5"/>
                      <a:pt x="0" y="9"/>
                    </a:cubicBezTo>
                    <a:cubicBezTo>
                      <a:pt x="0" y="15"/>
                      <a:pt x="3" y="16"/>
                      <a:pt x="3" y="21"/>
                    </a:cubicBezTo>
                    <a:cubicBezTo>
                      <a:pt x="3" y="26"/>
                      <a:pt x="3" y="24"/>
                      <a:pt x="3" y="27"/>
                    </a:cubicBezTo>
                    <a:cubicBezTo>
                      <a:pt x="3" y="30"/>
                      <a:pt x="4" y="35"/>
                      <a:pt x="9" y="35"/>
                    </a:cubicBezTo>
                    <a:cubicBezTo>
                      <a:pt x="7" y="32"/>
                      <a:pt x="6" y="31"/>
                      <a:pt x="4" y="28"/>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18" name="Freeform 119"/>
              <p:cNvSpPr/>
              <p:nvPr/>
            </p:nvSpPr>
            <p:spPr bwMode="auto">
              <a:xfrm>
                <a:off x="6424613" y="2709863"/>
                <a:ext cx="76200" cy="71438"/>
              </a:xfrm>
              <a:custGeom>
                <a:avLst/>
                <a:gdLst/>
                <a:ahLst/>
                <a:cxnLst>
                  <a:cxn ang="0">
                    <a:pos x="48" y="38"/>
                  </a:cxn>
                  <a:cxn ang="0">
                    <a:pos x="46" y="35"/>
                  </a:cxn>
                  <a:cxn ang="0">
                    <a:pos x="42" y="40"/>
                  </a:cxn>
                  <a:cxn ang="0">
                    <a:pos x="47" y="48"/>
                  </a:cxn>
                  <a:cxn ang="0">
                    <a:pos x="42" y="53"/>
                  </a:cxn>
                  <a:cxn ang="0">
                    <a:pos x="40" y="50"/>
                  </a:cxn>
                  <a:cxn ang="0">
                    <a:pos x="36" y="51"/>
                  </a:cxn>
                  <a:cxn ang="0">
                    <a:pos x="26" y="37"/>
                  </a:cxn>
                  <a:cxn ang="0">
                    <a:pos x="28" y="32"/>
                  </a:cxn>
                  <a:cxn ang="0">
                    <a:pos x="27" y="29"/>
                  </a:cxn>
                  <a:cxn ang="0">
                    <a:pos x="21" y="28"/>
                  </a:cxn>
                  <a:cxn ang="0">
                    <a:pos x="21" y="32"/>
                  </a:cxn>
                  <a:cxn ang="0">
                    <a:pos x="17" y="30"/>
                  </a:cxn>
                  <a:cxn ang="0">
                    <a:pos x="16" y="32"/>
                  </a:cxn>
                  <a:cxn ang="0">
                    <a:pos x="12" y="28"/>
                  </a:cxn>
                  <a:cxn ang="0">
                    <a:pos x="4" y="45"/>
                  </a:cxn>
                  <a:cxn ang="0">
                    <a:pos x="4" y="36"/>
                  </a:cxn>
                  <a:cxn ang="0">
                    <a:pos x="2" y="32"/>
                  </a:cxn>
                  <a:cxn ang="0">
                    <a:pos x="5" y="22"/>
                  </a:cxn>
                  <a:cxn ang="0">
                    <a:pos x="19" y="14"/>
                  </a:cxn>
                  <a:cxn ang="0">
                    <a:pos x="26" y="20"/>
                  </a:cxn>
                  <a:cxn ang="0">
                    <a:pos x="28" y="20"/>
                  </a:cxn>
                  <a:cxn ang="0">
                    <a:pos x="32" y="15"/>
                  </a:cxn>
                  <a:cxn ang="0">
                    <a:pos x="41" y="9"/>
                  </a:cxn>
                  <a:cxn ang="0">
                    <a:pos x="42" y="0"/>
                  </a:cxn>
                  <a:cxn ang="0">
                    <a:pos x="48" y="4"/>
                  </a:cxn>
                  <a:cxn ang="0">
                    <a:pos x="58" y="33"/>
                  </a:cxn>
                  <a:cxn ang="0">
                    <a:pos x="53" y="46"/>
                  </a:cxn>
                  <a:cxn ang="0">
                    <a:pos x="48" y="36"/>
                  </a:cxn>
                  <a:cxn ang="0">
                    <a:pos x="48" y="38"/>
                  </a:cxn>
                </a:cxnLst>
                <a:rect l="0" t="0" r="r" b="b"/>
                <a:pathLst>
                  <a:path w="58" h="53">
                    <a:moveTo>
                      <a:pt x="48" y="38"/>
                    </a:moveTo>
                    <a:cubicBezTo>
                      <a:pt x="48" y="37"/>
                      <a:pt x="47" y="36"/>
                      <a:pt x="46" y="35"/>
                    </a:cubicBezTo>
                    <a:cubicBezTo>
                      <a:pt x="44" y="37"/>
                      <a:pt x="42" y="38"/>
                      <a:pt x="42" y="40"/>
                    </a:cubicBezTo>
                    <a:cubicBezTo>
                      <a:pt x="42" y="43"/>
                      <a:pt x="47" y="44"/>
                      <a:pt x="47" y="48"/>
                    </a:cubicBezTo>
                    <a:cubicBezTo>
                      <a:pt x="47" y="51"/>
                      <a:pt x="45" y="53"/>
                      <a:pt x="42" y="53"/>
                    </a:cubicBezTo>
                    <a:cubicBezTo>
                      <a:pt x="41" y="53"/>
                      <a:pt x="40" y="51"/>
                      <a:pt x="40" y="50"/>
                    </a:cubicBezTo>
                    <a:cubicBezTo>
                      <a:pt x="39" y="51"/>
                      <a:pt x="37" y="51"/>
                      <a:pt x="36" y="51"/>
                    </a:cubicBezTo>
                    <a:cubicBezTo>
                      <a:pt x="31" y="51"/>
                      <a:pt x="26" y="44"/>
                      <a:pt x="26" y="37"/>
                    </a:cubicBezTo>
                    <a:cubicBezTo>
                      <a:pt x="26" y="34"/>
                      <a:pt x="27" y="33"/>
                      <a:pt x="28" y="32"/>
                    </a:cubicBezTo>
                    <a:cubicBezTo>
                      <a:pt x="28" y="31"/>
                      <a:pt x="27" y="30"/>
                      <a:pt x="27" y="29"/>
                    </a:cubicBezTo>
                    <a:cubicBezTo>
                      <a:pt x="21" y="28"/>
                      <a:pt x="21" y="28"/>
                      <a:pt x="21" y="28"/>
                    </a:cubicBezTo>
                    <a:cubicBezTo>
                      <a:pt x="21" y="30"/>
                      <a:pt x="20" y="31"/>
                      <a:pt x="21" y="32"/>
                    </a:cubicBezTo>
                    <a:cubicBezTo>
                      <a:pt x="18" y="32"/>
                      <a:pt x="18" y="31"/>
                      <a:pt x="17" y="30"/>
                    </a:cubicBezTo>
                    <a:cubicBezTo>
                      <a:pt x="17" y="30"/>
                      <a:pt x="16" y="31"/>
                      <a:pt x="16" y="32"/>
                    </a:cubicBezTo>
                    <a:cubicBezTo>
                      <a:pt x="14" y="31"/>
                      <a:pt x="12" y="28"/>
                      <a:pt x="12" y="28"/>
                    </a:cubicBezTo>
                    <a:cubicBezTo>
                      <a:pt x="8" y="32"/>
                      <a:pt x="8" y="45"/>
                      <a:pt x="4" y="45"/>
                    </a:cubicBezTo>
                    <a:cubicBezTo>
                      <a:pt x="0" y="45"/>
                      <a:pt x="4" y="37"/>
                      <a:pt x="4" y="36"/>
                    </a:cubicBezTo>
                    <a:cubicBezTo>
                      <a:pt x="4" y="35"/>
                      <a:pt x="2" y="33"/>
                      <a:pt x="2" y="32"/>
                    </a:cubicBezTo>
                    <a:cubicBezTo>
                      <a:pt x="2" y="28"/>
                      <a:pt x="4" y="26"/>
                      <a:pt x="5" y="22"/>
                    </a:cubicBezTo>
                    <a:cubicBezTo>
                      <a:pt x="13" y="22"/>
                      <a:pt x="11" y="14"/>
                      <a:pt x="19" y="14"/>
                    </a:cubicBezTo>
                    <a:cubicBezTo>
                      <a:pt x="24" y="14"/>
                      <a:pt x="23" y="20"/>
                      <a:pt x="26" y="20"/>
                    </a:cubicBezTo>
                    <a:cubicBezTo>
                      <a:pt x="27" y="20"/>
                      <a:pt x="27" y="20"/>
                      <a:pt x="28" y="20"/>
                    </a:cubicBezTo>
                    <a:cubicBezTo>
                      <a:pt x="28" y="18"/>
                      <a:pt x="30" y="16"/>
                      <a:pt x="32" y="15"/>
                    </a:cubicBezTo>
                    <a:cubicBezTo>
                      <a:pt x="32" y="10"/>
                      <a:pt x="39" y="12"/>
                      <a:pt x="41" y="9"/>
                    </a:cubicBezTo>
                    <a:cubicBezTo>
                      <a:pt x="42" y="7"/>
                      <a:pt x="42" y="1"/>
                      <a:pt x="42" y="0"/>
                    </a:cubicBezTo>
                    <a:cubicBezTo>
                      <a:pt x="45" y="0"/>
                      <a:pt x="47" y="2"/>
                      <a:pt x="48" y="4"/>
                    </a:cubicBezTo>
                    <a:cubicBezTo>
                      <a:pt x="51" y="7"/>
                      <a:pt x="58" y="30"/>
                      <a:pt x="58" y="33"/>
                    </a:cubicBezTo>
                    <a:cubicBezTo>
                      <a:pt x="58" y="37"/>
                      <a:pt x="53" y="39"/>
                      <a:pt x="53" y="46"/>
                    </a:cubicBezTo>
                    <a:cubicBezTo>
                      <a:pt x="51" y="46"/>
                      <a:pt x="48" y="37"/>
                      <a:pt x="48" y="36"/>
                    </a:cubicBezTo>
                    <a:lnTo>
                      <a:pt x="48" y="38"/>
                    </a:lnTo>
                    <a:close/>
                  </a:path>
                </a:pathLst>
              </a:custGeom>
              <a:grpFill/>
              <a:ln w="9525">
                <a:noFill/>
                <a:round/>
              </a:ln>
            </p:spPr>
            <p:txBody>
              <a:bodyPr vert="horz" wrap="square" lIns="121920" tIns="60960" rIns="121920" bIns="60960" numCol="1" anchor="t" anchorCtr="0" compatLnSpc="1"/>
              <a:lstStyle/>
              <a:p>
                <a:endParaRPr lang="en-US" sz="3555"/>
              </a:p>
            </p:txBody>
          </p:sp>
          <p:sp>
            <p:nvSpPr>
              <p:cNvPr id="119" name="Freeform 120"/>
              <p:cNvSpPr/>
              <p:nvPr/>
            </p:nvSpPr>
            <p:spPr bwMode="auto">
              <a:xfrm>
                <a:off x="6354763" y="2690813"/>
                <a:ext cx="36513" cy="39688"/>
              </a:xfrm>
              <a:custGeom>
                <a:avLst/>
                <a:gdLst/>
                <a:ahLst/>
                <a:cxnLst>
                  <a:cxn ang="0">
                    <a:pos x="3" y="29"/>
                  </a:cxn>
                  <a:cxn ang="0">
                    <a:pos x="0" y="29"/>
                  </a:cxn>
                  <a:cxn ang="0">
                    <a:pos x="22" y="5"/>
                  </a:cxn>
                  <a:cxn ang="0">
                    <a:pos x="25" y="0"/>
                  </a:cxn>
                  <a:cxn ang="0">
                    <a:pos x="28" y="6"/>
                  </a:cxn>
                  <a:cxn ang="0">
                    <a:pos x="24" y="9"/>
                  </a:cxn>
                  <a:cxn ang="0">
                    <a:pos x="17" y="13"/>
                  </a:cxn>
                  <a:cxn ang="0">
                    <a:pos x="3" y="29"/>
                  </a:cxn>
                </a:cxnLst>
                <a:rect l="0" t="0" r="r" b="b"/>
                <a:pathLst>
                  <a:path w="28" h="29">
                    <a:moveTo>
                      <a:pt x="3" y="29"/>
                    </a:moveTo>
                    <a:cubicBezTo>
                      <a:pt x="0" y="29"/>
                      <a:pt x="0" y="29"/>
                      <a:pt x="0" y="29"/>
                    </a:cubicBezTo>
                    <a:cubicBezTo>
                      <a:pt x="4" y="18"/>
                      <a:pt x="18" y="13"/>
                      <a:pt x="22" y="5"/>
                    </a:cubicBezTo>
                    <a:cubicBezTo>
                      <a:pt x="23" y="3"/>
                      <a:pt x="23" y="1"/>
                      <a:pt x="25" y="0"/>
                    </a:cubicBezTo>
                    <a:cubicBezTo>
                      <a:pt x="24" y="4"/>
                      <a:pt x="26" y="5"/>
                      <a:pt x="28" y="6"/>
                    </a:cubicBezTo>
                    <a:cubicBezTo>
                      <a:pt x="26" y="8"/>
                      <a:pt x="26" y="9"/>
                      <a:pt x="24" y="9"/>
                    </a:cubicBezTo>
                    <a:cubicBezTo>
                      <a:pt x="23" y="12"/>
                      <a:pt x="20" y="13"/>
                      <a:pt x="17" y="13"/>
                    </a:cubicBezTo>
                    <a:cubicBezTo>
                      <a:pt x="15" y="22"/>
                      <a:pt x="8" y="26"/>
                      <a:pt x="3" y="29"/>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20" name="Freeform 121"/>
              <p:cNvSpPr/>
              <p:nvPr/>
            </p:nvSpPr>
            <p:spPr bwMode="auto">
              <a:xfrm>
                <a:off x="6383338" y="2563813"/>
                <a:ext cx="71438" cy="101600"/>
              </a:xfrm>
              <a:custGeom>
                <a:avLst/>
                <a:gdLst/>
                <a:ahLst/>
                <a:cxnLst>
                  <a:cxn ang="0">
                    <a:pos x="4" y="31"/>
                  </a:cxn>
                  <a:cxn ang="0">
                    <a:pos x="6" y="20"/>
                  </a:cxn>
                  <a:cxn ang="0">
                    <a:pos x="5" y="7"/>
                  </a:cxn>
                  <a:cxn ang="0">
                    <a:pos x="9" y="0"/>
                  </a:cxn>
                  <a:cxn ang="0">
                    <a:pos x="16" y="7"/>
                  </a:cxn>
                  <a:cxn ang="0">
                    <a:pos x="21" y="3"/>
                  </a:cxn>
                  <a:cxn ang="0">
                    <a:pos x="22" y="5"/>
                  </a:cxn>
                  <a:cxn ang="0">
                    <a:pos x="23" y="8"/>
                  </a:cxn>
                  <a:cxn ang="0">
                    <a:pos x="28" y="25"/>
                  </a:cxn>
                  <a:cxn ang="0">
                    <a:pos x="20" y="42"/>
                  </a:cxn>
                  <a:cxn ang="0">
                    <a:pos x="30" y="59"/>
                  </a:cxn>
                  <a:cxn ang="0">
                    <a:pos x="30" y="58"/>
                  </a:cxn>
                  <a:cxn ang="0">
                    <a:pos x="34" y="55"/>
                  </a:cxn>
                  <a:cxn ang="0">
                    <a:pos x="43" y="64"/>
                  </a:cxn>
                  <a:cxn ang="0">
                    <a:pos x="46" y="61"/>
                  </a:cxn>
                  <a:cxn ang="0">
                    <a:pos x="49" y="62"/>
                  </a:cxn>
                  <a:cxn ang="0">
                    <a:pos x="46" y="66"/>
                  </a:cxn>
                  <a:cxn ang="0">
                    <a:pos x="49" y="66"/>
                  </a:cxn>
                  <a:cxn ang="0">
                    <a:pos x="54" y="71"/>
                  </a:cxn>
                  <a:cxn ang="0">
                    <a:pos x="54" y="74"/>
                  </a:cxn>
                  <a:cxn ang="0">
                    <a:pos x="53" y="76"/>
                  </a:cxn>
                  <a:cxn ang="0">
                    <a:pos x="51" y="73"/>
                  </a:cxn>
                  <a:cxn ang="0">
                    <a:pos x="36" y="61"/>
                  </a:cxn>
                  <a:cxn ang="0">
                    <a:pos x="37" y="69"/>
                  </a:cxn>
                  <a:cxn ang="0">
                    <a:pos x="25" y="60"/>
                  </a:cxn>
                  <a:cxn ang="0">
                    <a:pos x="19" y="62"/>
                  </a:cxn>
                  <a:cxn ang="0">
                    <a:pos x="13" y="57"/>
                  </a:cxn>
                  <a:cxn ang="0">
                    <a:pos x="15" y="53"/>
                  </a:cxn>
                  <a:cxn ang="0">
                    <a:pos x="15" y="49"/>
                  </a:cxn>
                  <a:cxn ang="0">
                    <a:pos x="13" y="49"/>
                  </a:cxn>
                  <a:cxn ang="0">
                    <a:pos x="10" y="51"/>
                  </a:cxn>
                  <a:cxn ang="0">
                    <a:pos x="1" y="44"/>
                  </a:cxn>
                  <a:cxn ang="0">
                    <a:pos x="4" y="31"/>
                  </a:cxn>
                </a:cxnLst>
                <a:rect l="0" t="0" r="r" b="b"/>
                <a:pathLst>
                  <a:path w="54" h="76">
                    <a:moveTo>
                      <a:pt x="4" y="31"/>
                    </a:moveTo>
                    <a:cubicBezTo>
                      <a:pt x="6" y="28"/>
                      <a:pt x="6" y="23"/>
                      <a:pt x="6" y="20"/>
                    </a:cubicBezTo>
                    <a:cubicBezTo>
                      <a:pt x="7" y="15"/>
                      <a:pt x="5" y="12"/>
                      <a:pt x="5" y="7"/>
                    </a:cubicBezTo>
                    <a:cubicBezTo>
                      <a:pt x="5" y="3"/>
                      <a:pt x="6" y="0"/>
                      <a:pt x="9" y="0"/>
                    </a:cubicBezTo>
                    <a:cubicBezTo>
                      <a:pt x="13" y="0"/>
                      <a:pt x="12" y="7"/>
                      <a:pt x="16" y="7"/>
                    </a:cubicBezTo>
                    <a:cubicBezTo>
                      <a:pt x="18" y="7"/>
                      <a:pt x="20" y="4"/>
                      <a:pt x="21" y="3"/>
                    </a:cubicBezTo>
                    <a:cubicBezTo>
                      <a:pt x="21" y="3"/>
                      <a:pt x="22" y="4"/>
                      <a:pt x="22" y="5"/>
                    </a:cubicBezTo>
                    <a:cubicBezTo>
                      <a:pt x="22" y="6"/>
                      <a:pt x="23" y="7"/>
                      <a:pt x="23" y="8"/>
                    </a:cubicBezTo>
                    <a:cubicBezTo>
                      <a:pt x="23" y="13"/>
                      <a:pt x="28" y="18"/>
                      <a:pt x="28" y="25"/>
                    </a:cubicBezTo>
                    <a:cubicBezTo>
                      <a:pt x="28" y="33"/>
                      <a:pt x="20" y="34"/>
                      <a:pt x="20" y="42"/>
                    </a:cubicBezTo>
                    <a:cubicBezTo>
                      <a:pt x="20" y="48"/>
                      <a:pt x="26" y="57"/>
                      <a:pt x="30" y="59"/>
                    </a:cubicBezTo>
                    <a:cubicBezTo>
                      <a:pt x="30" y="59"/>
                      <a:pt x="30" y="58"/>
                      <a:pt x="30" y="58"/>
                    </a:cubicBezTo>
                    <a:cubicBezTo>
                      <a:pt x="30" y="56"/>
                      <a:pt x="32" y="54"/>
                      <a:pt x="34" y="55"/>
                    </a:cubicBezTo>
                    <a:cubicBezTo>
                      <a:pt x="39" y="55"/>
                      <a:pt x="40" y="63"/>
                      <a:pt x="43" y="64"/>
                    </a:cubicBezTo>
                    <a:cubicBezTo>
                      <a:pt x="44" y="64"/>
                      <a:pt x="45" y="61"/>
                      <a:pt x="46" y="61"/>
                    </a:cubicBezTo>
                    <a:cubicBezTo>
                      <a:pt x="47" y="61"/>
                      <a:pt x="48" y="62"/>
                      <a:pt x="49" y="62"/>
                    </a:cubicBezTo>
                    <a:cubicBezTo>
                      <a:pt x="48" y="64"/>
                      <a:pt x="46" y="64"/>
                      <a:pt x="46" y="66"/>
                    </a:cubicBezTo>
                    <a:cubicBezTo>
                      <a:pt x="46" y="67"/>
                      <a:pt x="48" y="67"/>
                      <a:pt x="49" y="66"/>
                    </a:cubicBezTo>
                    <a:cubicBezTo>
                      <a:pt x="49" y="69"/>
                      <a:pt x="51" y="71"/>
                      <a:pt x="54" y="71"/>
                    </a:cubicBezTo>
                    <a:cubicBezTo>
                      <a:pt x="54" y="72"/>
                      <a:pt x="54" y="73"/>
                      <a:pt x="54" y="74"/>
                    </a:cubicBezTo>
                    <a:cubicBezTo>
                      <a:pt x="54" y="75"/>
                      <a:pt x="53" y="76"/>
                      <a:pt x="53" y="76"/>
                    </a:cubicBezTo>
                    <a:cubicBezTo>
                      <a:pt x="51" y="76"/>
                      <a:pt x="51" y="74"/>
                      <a:pt x="51" y="73"/>
                    </a:cubicBezTo>
                    <a:cubicBezTo>
                      <a:pt x="48" y="69"/>
                      <a:pt x="39" y="65"/>
                      <a:pt x="36" y="61"/>
                    </a:cubicBezTo>
                    <a:cubicBezTo>
                      <a:pt x="34" y="64"/>
                      <a:pt x="35" y="66"/>
                      <a:pt x="37" y="69"/>
                    </a:cubicBezTo>
                    <a:cubicBezTo>
                      <a:pt x="31" y="69"/>
                      <a:pt x="31" y="60"/>
                      <a:pt x="25" y="60"/>
                    </a:cubicBezTo>
                    <a:cubicBezTo>
                      <a:pt x="23" y="60"/>
                      <a:pt x="21" y="62"/>
                      <a:pt x="19" y="62"/>
                    </a:cubicBezTo>
                    <a:cubicBezTo>
                      <a:pt x="16" y="62"/>
                      <a:pt x="13" y="59"/>
                      <a:pt x="13" y="57"/>
                    </a:cubicBezTo>
                    <a:cubicBezTo>
                      <a:pt x="13" y="55"/>
                      <a:pt x="14" y="53"/>
                      <a:pt x="15" y="53"/>
                    </a:cubicBezTo>
                    <a:cubicBezTo>
                      <a:pt x="15" y="49"/>
                      <a:pt x="15" y="49"/>
                      <a:pt x="15" y="49"/>
                    </a:cubicBezTo>
                    <a:cubicBezTo>
                      <a:pt x="13" y="49"/>
                      <a:pt x="13" y="49"/>
                      <a:pt x="13" y="49"/>
                    </a:cubicBezTo>
                    <a:cubicBezTo>
                      <a:pt x="12" y="50"/>
                      <a:pt x="11" y="51"/>
                      <a:pt x="10" y="51"/>
                    </a:cubicBezTo>
                    <a:cubicBezTo>
                      <a:pt x="8" y="51"/>
                      <a:pt x="1" y="47"/>
                      <a:pt x="1" y="44"/>
                    </a:cubicBezTo>
                    <a:cubicBezTo>
                      <a:pt x="1" y="38"/>
                      <a:pt x="0" y="30"/>
                      <a:pt x="4" y="31"/>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21" name="Freeform 122"/>
              <p:cNvSpPr/>
              <p:nvPr/>
            </p:nvSpPr>
            <p:spPr bwMode="auto">
              <a:xfrm>
                <a:off x="6457950" y="2665413"/>
                <a:ext cx="23813" cy="41275"/>
              </a:xfrm>
              <a:custGeom>
                <a:avLst/>
                <a:gdLst/>
                <a:ahLst/>
                <a:cxnLst>
                  <a:cxn ang="0">
                    <a:pos x="16" y="20"/>
                  </a:cxn>
                  <a:cxn ang="0">
                    <a:pos x="10" y="20"/>
                  </a:cxn>
                  <a:cxn ang="0">
                    <a:pos x="14" y="28"/>
                  </a:cxn>
                  <a:cxn ang="0">
                    <a:pos x="14" y="30"/>
                  </a:cxn>
                  <a:cxn ang="0">
                    <a:pos x="10" y="30"/>
                  </a:cxn>
                  <a:cxn ang="0">
                    <a:pos x="8" y="25"/>
                  </a:cxn>
                  <a:cxn ang="0">
                    <a:pos x="8" y="23"/>
                  </a:cxn>
                  <a:cxn ang="0">
                    <a:pos x="2" y="17"/>
                  </a:cxn>
                  <a:cxn ang="0">
                    <a:pos x="2" y="15"/>
                  </a:cxn>
                  <a:cxn ang="0">
                    <a:pos x="8" y="15"/>
                  </a:cxn>
                  <a:cxn ang="0">
                    <a:pos x="10" y="13"/>
                  </a:cxn>
                  <a:cxn ang="0">
                    <a:pos x="0" y="2"/>
                  </a:cxn>
                  <a:cxn ang="0">
                    <a:pos x="4" y="0"/>
                  </a:cxn>
                  <a:cxn ang="0">
                    <a:pos x="13" y="2"/>
                  </a:cxn>
                  <a:cxn ang="0">
                    <a:pos x="13" y="6"/>
                  </a:cxn>
                  <a:cxn ang="0">
                    <a:pos x="15" y="6"/>
                  </a:cxn>
                  <a:cxn ang="0">
                    <a:pos x="15" y="12"/>
                  </a:cxn>
                  <a:cxn ang="0">
                    <a:pos x="18" y="15"/>
                  </a:cxn>
                  <a:cxn ang="0">
                    <a:pos x="16" y="20"/>
                  </a:cxn>
                </a:cxnLst>
                <a:rect l="0" t="0" r="r" b="b"/>
                <a:pathLst>
                  <a:path w="18" h="30">
                    <a:moveTo>
                      <a:pt x="16" y="20"/>
                    </a:moveTo>
                    <a:cubicBezTo>
                      <a:pt x="10" y="20"/>
                      <a:pt x="10" y="20"/>
                      <a:pt x="10" y="20"/>
                    </a:cubicBezTo>
                    <a:cubicBezTo>
                      <a:pt x="11" y="23"/>
                      <a:pt x="12" y="27"/>
                      <a:pt x="14" y="28"/>
                    </a:cubicBezTo>
                    <a:cubicBezTo>
                      <a:pt x="14" y="30"/>
                      <a:pt x="14" y="30"/>
                      <a:pt x="14" y="30"/>
                    </a:cubicBezTo>
                    <a:cubicBezTo>
                      <a:pt x="13" y="30"/>
                      <a:pt x="11" y="30"/>
                      <a:pt x="10" y="30"/>
                    </a:cubicBezTo>
                    <a:cubicBezTo>
                      <a:pt x="7" y="30"/>
                      <a:pt x="7" y="27"/>
                      <a:pt x="8" y="25"/>
                    </a:cubicBezTo>
                    <a:cubicBezTo>
                      <a:pt x="8" y="23"/>
                      <a:pt x="8" y="23"/>
                      <a:pt x="8" y="23"/>
                    </a:cubicBezTo>
                    <a:cubicBezTo>
                      <a:pt x="5" y="23"/>
                      <a:pt x="3" y="19"/>
                      <a:pt x="2" y="17"/>
                    </a:cubicBezTo>
                    <a:cubicBezTo>
                      <a:pt x="2" y="15"/>
                      <a:pt x="2" y="15"/>
                      <a:pt x="2" y="15"/>
                    </a:cubicBezTo>
                    <a:cubicBezTo>
                      <a:pt x="4" y="15"/>
                      <a:pt x="7" y="15"/>
                      <a:pt x="8" y="15"/>
                    </a:cubicBezTo>
                    <a:cubicBezTo>
                      <a:pt x="8" y="15"/>
                      <a:pt x="10" y="14"/>
                      <a:pt x="10" y="13"/>
                    </a:cubicBezTo>
                    <a:cubicBezTo>
                      <a:pt x="10" y="8"/>
                      <a:pt x="1" y="5"/>
                      <a:pt x="0" y="2"/>
                    </a:cubicBezTo>
                    <a:cubicBezTo>
                      <a:pt x="1" y="1"/>
                      <a:pt x="3" y="0"/>
                      <a:pt x="4" y="0"/>
                    </a:cubicBezTo>
                    <a:cubicBezTo>
                      <a:pt x="7" y="0"/>
                      <a:pt x="9" y="2"/>
                      <a:pt x="13" y="2"/>
                    </a:cubicBezTo>
                    <a:cubicBezTo>
                      <a:pt x="13" y="3"/>
                      <a:pt x="13" y="5"/>
                      <a:pt x="13" y="6"/>
                    </a:cubicBezTo>
                    <a:cubicBezTo>
                      <a:pt x="13" y="6"/>
                      <a:pt x="14" y="6"/>
                      <a:pt x="15" y="6"/>
                    </a:cubicBezTo>
                    <a:cubicBezTo>
                      <a:pt x="15" y="8"/>
                      <a:pt x="15" y="12"/>
                      <a:pt x="15" y="12"/>
                    </a:cubicBezTo>
                    <a:cubicBezTo>
                      <a:pt x="15" y="12"/>
                      <a:pt x="18" y="15"/>
                      <a:pt x="18" y="15"/>
                    </a:cubicBezTo>
                    <a:cubicBezTo>
                      <a:pt x="18" y="18"/>
                      <a:pt x="17" y="19"/>
                      <a:pt x="16" y="2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22" name="Freeform 123"/>
              <p:cNvSpPr/>
              <p:nvPr/>
            </p:nvSpPr>
            <p:spPr bwMode="auto">
              <a:xfrm>
                <a:off x="6423025" y="2676525"/>
                <a:ext cx="19050" cy="25400"/>
              </a:xfrm>
              <a:custGeom>
                <a:avLst/>
                <a:gdLst/>
                <a:ahLst/>
                <a:cxnLst>
                  <a:cxn ang="0">
                    <a:pos x="3" y="1"/>
                  </a:cxn>
                  <a:cxn ang="0">
                    <a:pos x="14" y="7"/>
                  </a:cxn>
                  <a:cxn ang="0">
                    <a:pos x="1" y="19"/>
                  </a:cxn>
                  <a:cxn ang="0">
                    <a:pos x="0" y="2"/>
                  </a:cxn>
                  <a:cxn ang="0">
                    <a:pos x="2" y="0"/>
                  </a:cxn>
                  <a:cxn ang="0">
                    <a:pos x="5" y="2"/>
                  </a:cxn>
                  <a:cxn ang="0">
                    <a:pos x="3" y="1"/>
                  </a:cxn>
                </a:cxnLst>
                <a:rect l="0" t="0" r="r" b="b"/>
                <a:pathLst>
                  <a:path w="14" h="19">
                    <a:moveTo>
                      <a:pt x="3" y="1"/>
                    </a:moveTo>
                    <a:cubicBezTo>
                      <a:pt x="4" y="3"/>
                      <a:pt x="14" y="4"/>
                      <a:pt x="14" y="7"/>
                    </a:cubicBezTo>
                    <a:cubicBezTo>
                      <a:pt x="14" y="14"/>
                      <a:pt x="5" y="17"/>
                      <a:pt x="1" y="19"/>
                    </a:cubicBezTo>
                    <a:cubicBezTo>
                      <a:pt x="1" y="13"/>
                      <a:pt x="0" y="6"/>
                      <a:pt x="0" y="2"/>
                    </a:cubicBezTo>
                    <a:cubicBezTo>
                      <a:pt x="0" y="1"/>
                      <a:pt x="2" y="0"/>
                      <a:pt x="2" y="0"/>
                    </a:cubicBezTo>
                    <a:cubicBezTo>
                      <a:pt x="3" y="0"/>
                      <a:pt x="4" y="2"/>
                      <a:pt x="5" y="2"/>
                    </a:cubicBezTo>
                    <a:lnTo>
                      <a:pt x="3" y="1"/>
                    </a:lnTo>
                    <a:close/>
                  </a:path>
                </a:pathLst>
              </a:custGeom>
              <a:grpFill/>
              <a:ln w="9525">
                <a:noFill/>
                <a:round/>
              </a:ln>
            </p:spPr>
            <p:txBody>
              <a:bodyPr vert="horz" wrap="square" lIns="121920" tIns="60960" rIns="121920" bIns="60960" numCol="1" anchor="t" anchorCtr="0" compatLnSpc="1"/>
              <a:lstStyle/>
              <a:p>
                <a:endParaRPr lang="en-US" sz="3555"/>
              </a:p>
            </p:txBody>
          </p:sp>
          <p:sp>
            <p:nvSpPr>
              <p:cNvPr id="123" name="Freeform 124"/>
              <p:cNvSpPr/>
              <p:nvPr/>
            </p:nvSpPr>
            <p:spPr bwMode="auto">
              <a:xfrm>
                <a:off x="6432550" y="2692400"/>
                <a:ext cx="19050" cy="31750"/>
              </a:xfrm>
              <a:custGeom>
                <a:avLst/>
                <a:gdLst/>
                <a:ahLst/>
                <a:cxnLst>
                  <a:cxn ang="0">
                    <a:pos x="14" y="5"/>
                  </a:cxn>
                  <a:cxn ang="0">
                    <a:pos x="9" y="17"/>
                  </a:cxn>
                  <a:cxn ang="0">
                    <a:pos x="11" y="22"/>
                  </a:cxn>
                  <a:cxn ang="0">
                    <a:pos x="9" y="24"/>
                  </a:cxn>
                  <a:cxn ang="0">
                    <a:pos x="0" y="14"/>
                  </a:cxn>
                  <a:cxn ang="0">
                    <a:pos x="4" y="12"/>
                  </a:cxn>
                  <a:cxn ang="0">
                    <a:pos x="8" y="1"/>
                  </a:cxn>
                  <a:cxn ang="0">
                    <a:pos x="14" y="5"/>
                  </a:cxn>
                </a:cxnLst>
                <a:rect l="0" t="0" r="r" b="b"/>
                <a:pathLst>
                  <a:path w="14" h="24">
                    <a:moveTo>
                      <a:pt x="14" y="5"/>
                    </a:moveTo>
                    <a:cubicBezTo>
                      <a:pt x="14" y="10"/>
                      <a:pt x="10" y="13"/>
                      <a:pt x="9" y="17"/>
                    </a:cubicBezTo>
                    <a:cubicBezTo>
                      <a:pt x="9" y="21"/>
                      <a:pt x="11" y="20"/>
                      <a:pt x="11" y="22"/>
                    </a:cubicBezTo>
                    <a:cubicBezTo>
                      <a:pt x="11" y="23"/>
                      <a:pt x="10" y="24"/>
                      <a:pt x="9" y="24"/>
                    </a:cubicBezTo>
                    <a:cubicBezTo>
                      <a:pt x="7" y="24"/>
                      <a:pt x="0" y="17"/>
                      <a:pt x="0" y="14"/>
                    </a:cubicBezTo>
                    <a:cubicBezTo>
                      <a:pt x="0" y="13"/>
                      <a:pt x="3" y="12"/>
                      <a:pt x="4" y="12"/>
                    </a:cubicBezTo>
                    <a:cubicBezTo>
                      <a:pt x="4" y="11"/>
                      <a:pt x="6" y="1"/>
                      <a:pt x="8" y="1"/>
                    </a:cubicBezTo>
                    <a:cubicBezTo>
                      <a:pt x="12" y="0"/>
                      <a:pt x="14" y="3"/>
                      <a:pt x="14" y="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24" name="Freeform 125"/>
              <p:cNvSpPr/>
              <p:nvPr/>
            </p:nvSpPr>
            <p:spPr bwMode="auto">
              <a:xfrm>
                <a:off x="6450013" y="2693988"/>
                <a:ext cx="7938" cy="20638"/>
              </a:xfrm>
              <a:custGeom>
                <a:avLst/>
                <a:gdLst/>
                <a:ahLst/>
                <a:cxnLst>
                  <a:cxn ang="0">
                    <a:pos x="7" y="0"/>
                  </a:cxn>
                  <a:cxn ang="0">
                    <a:pos x="2" y="15"/>
                  </a:cxn>
                  <a:cxn ang="0">
                    <a:pos x="0" y="15"/>
                  </a:cxn>
                  <a:cxn ang="0">
                    <a:pos x="4" y="0"/>
                  </a:cxn>
                  <a:cxn ang="0">
                    <a:pos x="7" y="0"/>
                  </a:cxn>
                </a:cxnLst>
                <a:rect l="0" t="0" r="r" b="b"/>
                <a:pathLst>
                  <a:path w="7" h="15">
                    <a:moveTo>
                      <a:pt x="7" y="0"/>
                    </a:moveTo>
                    <a:cubicBezTo>
                      <a:pt x="7" y="7"/>
                      <a:pt x="2" y="9"/>
                      <a:pt x="2" y="15"/>
                    </a:cubicBezTo>
                    <a:cubicBezTo>
                      <a:pt x="2" y="15"/>
                      <a:pt x="0" y="15"/>
                      <a:pt x="0" y="15"/>
                    </a:cubicBezTo>
                    <a:cubicBezTo>
                      <a:pt x="1" y="10"/>
                      <a:pt x="4" y="7"/>
                      <a:pt x="4" y="0"/>
                    </a:cubicBezTo>
                    <a:cubicBezTo>
                      <a:pt x="5" y="0"/>
                      <a:pt x="6" y="0"/>
                      <a:pt x="7"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25" name="Freeform 126"/>
              <p:cNvSpPr/>
              <p:nvPr/>
            </p:nvSpPr>
            <p:spPr bwMode="auto">
              <a:xfrm>
                <a:off x="6454775" y="2706688"/>
                <a:ext cx="11113" cy="11113"/>
              </a:xfrm>
              <a:custGeom>
                <a:avLst/>
                <a:gdLst/>
                <a:ahLst/>
                <a:cxnLst>
                  <a:cxn ang="0">
                    <a:pos x="8" y="0"/>
                  </a:cxn>
                  <a:cxn ang="0">
                    <a:pos x="2" y="8"/>
                  </a:cxn>
                  <a:cxn ang="0">
                    <a:pos x="0" y="6"/>
                  </a:cxn>
                  <a:cxn ang="0">
                    <a:pos x="3" y="0"/>
                  </a:cxn>
                  <a:cxn ang="0">
                    <a:pos x="8" y="0"/>
                  </a:cxn>
                </a:cxnLst>
                <a:rect l="0" t="0" r="r" b="b"/>
                <a:pathLst>
                  <a:path w="8" h="8">
                    <a:moveTo>
                      <a:pt x="8" y="0"/>
                    </a:moveTo>
                    <a:cubicBezTo>
                      <a:pt x="8" y="4"/>
                      <a:pt x="6" y="8"/>
                      <a:pt x="2" y="8"/>
                    </a:cubicBezTo>
                    <a:cubicBezTo>
                      <a:pt x="1" y="8"/>
                      <a:pt x="0" y="6"/>
                      <a:pt x="0" y="6"/>
                    </a:cubicBezTo>
                    <a:cubicBezTo>
                      <a:pt x="0" y="3"/>
                      <a:pt x="2" y="2"/>
                      <a:pt x="3" y="0"/>
                    </a:cubicBezTo>
                    <a:cubicBezTo>
                      <a:pt x="5" y="1"/>
                      <a:pt x="7" y="1"/>
                      <a:pt x="8"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26" name="Freeform 127"/>
              <p:cNvSpPr/>
              <p:nvPr/>
            </p:nvSpPr>
            <p:spPr bwMode="auto">
              <a:xfrm>
                <a:off x="6442075" y="2665413"/>
                <a:ext cx="12700" cy="17463"/>
              </a:xfrm>
              <a:custGeom>
                <a:avLst/>
                <a:gdLst/>
                <a:ahLst/>
                <a:cxnLst>
                  <a:cxn ang="0">
                    <a:pos x="0" y="6"/>
                  </a:cxn>
                  <a:cxn ang="0">
                    <a:pos x="0" y="0"/>
                  </a:cxn>
                  <a:cxn ang="0">
                    <a:pos x="4" y="0"/>
                  </a:cxn>
                  <a:cxn ang="0">
                    <a:pos x="10" y="10"/>
                  </a:cxn>
                  <a:cxn ang="0">
                    <a:pos x="6" y="6"/>
                  </a:cxn>
                  <a:cxn ang="0">
                    <a:pos x="0" y="6"/>
                  </a:cxn>
                </a:cxnLst>
                <a:rect l="0" t="0" r="r" b="b"/>
                <a:pathLst>
                  <a:path w="10" h="12">
                    <a:moveTo>
                      <a:pt x="0" y="6"/>
                    </a:moveTo>
                    <a:cubicBezTo>
                      <a:pt x="0" y="3"/>
                      <a:pt x="0" y="2"/>
                      <a:pt x="0" y="0"/>
                    </a:cubicBezTo>
                    <a:cubicBezTo>
                      <a:pt x="4" y="0"/>
                      <a:pt x="4" y="0"/>
                      <a:pt x="4" y="0"/>
                    </a:cubicBezTo>
                    <a:cubicBezTo>
                      <a:pt x="5" y="4"/>
                      <a:pt x="10" y="5"/>
                      <a:pt x="10" y="10"/>
                    </a:cubicBezTo>
                    <a:cubicBezTo>
                      <a:pt x="10" y="12"/>
                      <a:pt x="6" y="8"/>
                      <a:pt x="6" y="6"/>
                    </a:cubicBezTo>
                    <a:cubicBezTo>
                      <a:pt x="4" y="5"/>
                      <a:pt x="2" y="6"/>
                      <a:pt x="0" y="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27" name="Freeform 128"/>
              <p:cNvSpPr/>
              <p:nvPr/>
            </p:nvSpPr>
            <p:spPr bwMode="auto">
              <a:xfrm>
                <a:off x="6397625" y="2649538"/>
                <a:ext cx="19050" cy="20638"/>
              </a:xfrm>
              <a:custGeom>
                <a:avLst/>
                <a:gdLst/>
                <a:ahLst/>
                <a:cxnLst>
                  <a:cxn ang="0">
                    <a:pos x="11" y="15"/>
                  </a:cxn>
                  <a:cxn ang="0">
                    <a:pos x="0" y="0"/>
                  </a:cxn>
                  <a:cxn ang="0">
                    <a:pos x="4" y="0"/>
                  </a:cxn>
                  <a:cxn ang="0">
                    <a:pos x="14" y="7"/>
                  </a:cxn>
                  <a:cxn ang="0">
                    <a:pos x="11" y="15"/>
                  </a:cxn>
                </a:cxnLst>
                <a:rect l="0" t="0" r="r" b="b"/>
                <a:pathLst>
                  <a:path w="15" h="15">
                    <a:moveTo>
                      <a:pt x="11" y="15"/>
                    </a:moveTo>
                    <a:cubicBezTo>
                      <a:pt x="9" y="15"/>
                      <a:pt x="0" y="0"/>
                      <a:pt x="0" y="0"/>
                    </a:cubicBezTo>
                    <a:cubicBezTo>
                      <a:pt x="4" y="0"/>
                      <a:pt x="4" y="0"/>
                      <a:pt x="4" y="0"/>
                    </a:cubicBezTo>
                    <a:cubicBezTo>
                      <a:pt x="8" y="3"/>
                      <a:pt x="13" y="2"/>
                      <a:pt x="14" y="7"/>
                    </a:cubicBezTo>
                    <a:cubicBezTo>
                      <a:pt x="15" y="10"/>
                      <a:pt x="13" y="15"/>
                      <a:pt x="11" y="1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28" name="Freeform 129"/>
              <p:cNvSpPr/>
              <p:nvPr/>
            </p:nvSpPr>
            <p:spPr bwMode="auto">
              <a:xfrm>
                <a:off x="6416675" y="2652713"/>
                <a:ext cx="6350" cy="1588"/>
              </a:xfrm>
              <a:custGeom>
                <a:avLst/>
                <a:gdLst/>
                <a:ahLst/>
                <a:cxnLst>
                  <a:cxn ang="0">
                    <a:pos x="0" y="0"/>
                  </a:cxn>
                  <a:cxn ang="0">
                    <a:pos x="4" y="1"/>
                  </a:cxn>
                  <a:cxn ang="0">
                    <a:pos x="0" y="0"/>
                  </a:cxn>
                </a:cxnLst>
                <a:rect l="0" t="0" r="r" b="b"/>
                <a:pathLst>
                  <a:path w="4" h="1">
                    <a:moveTo>
                      <a:pt x="0" y="0"/>
                    </a:moveTo>
                    <a:cubicBezTo>
                      <a:pt x="1" y="1"/>
                      <a:pt x="3" y="1"/>
                      <a:pt x="4" y="1"/>
                    </a:cubicBezTo>
                    <a:cubicBezTo>
                      <a:pt x="3" y="0"/>
                      <a:pt x="1" y="0"/>
                      <a:pt x="0"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29" name="Freeform 130"/>
              <p:cNvSpPr/>
              <p:nvPr/>
            </p:nvSpPr>
            <p:spPr bwMode="auto">
              <a:xfrm>
                <a:off x="6388100" y="2441575"/>
                <a:ext cx="36513" cy="50800"/>
              </a:xfrm>
              <a:custGeom>
                <a:avLst/>
                <a:gdLst/>
                <a:ahLst/>
                <a:cxnLst>
                  <a:cxn ang="0">
                    <a:pos x="8" y="39"/>
                  </a:cxn>
                  <a:cxn ang="0">
                    <a:pos x="1" y="26"/>
                  </a:cxn>
                  <a:cxn ang="0">
                    <a:pos x="16" y="0"/>
                  </a:cxn>
                  <a:cxn ang="0">
                    <a:pos x="8" y="39"/>
                  </a:cxn>
                </a:cxnLst>
                <a:rect l="0" t="0" r="r" b="b"/>
                <a:pathLst>
                  <a:path w="27" h="39">
                    <a:moveTo>
                      <a:pt x="8" y="39"/>
                    </a:moveTo>
                    <a:cubicBezTo>
                      <a:pt x="0" y="39"/>
                      <a:pt x="1" y="33"/>
                      <a:pt x="1" y="26"/>
                    </a:cubicBezTo>
                    <a:cubicBezTo>
                      <a:pt x="1" y="17"/>
                      <a:pt x="10" y="0"/>
                      <a:pt x="16" y="0"/>
                    </a:cubicBezTo>
                    <a:cubicBezTo>
                      <a:pt x="27" y="0"/>
                      <a:pt x="18" y="39"/>
                      <a:pt x="8" y="39"/>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30" name="Freeform 131"/>
              <p:cNvSpPr/>
              <p:nvPr/>
            </p:nvSpPr>
            <p:spPr bwMode="auto">
              <a:xfrm>
                <a:off x="6194425" y="2532063"/>
                <a:ext cx="41275" cy="34925"/>
              </a:xfrm>
              <a:custGeom>
                <a:avLst/>
                <a:gdLst/>
                <a:ahLst/>
                <a:cxnLst>
                  <a:cxn ang="0">
                    <a:pos x="2" y="11"/>
                  </a:cxn>
                  <a:cxn ang="0">
                    <a:pos x="26" y="0"/>
                  </a:cxn>
                  <a:cxn ang="0">
                    <a:pos x="31" y="7"/>
                  </a:cxn>
                  <a:cxn ang="0">
                    <a:pos x="11" y="27"/>
                  </a:cxn>
                  <a:cxn ang="0">
                    <a:pos x="2" y="18"/>
                  </a:cxn>
                  <a:cxn ang="0">
                    <a:pos x="2" y="11"/>
                  </a:cxn>
                </a:cxnLst>
                <a:rect l="0" t="0" r="r" b="b"/>
                <a:pathLst>
                  <a:path w="31" h="27">
                    <a:moveTo>
                      <a:pt x="2" y="11"/>
                    </a:moveTo>
                    <a:cubicBezTo>
                      <a:pt x="5" y="11"/>
                      <a:pt x="20" y="0"/>
                      <a:pt x="26" y="0"/>
                    </a:cubicBezTo>
                    <a:cubicBezTo>
                      <a:pt x="28" y="0"/>
                      <a:pt x="31" y="4"/>
                      <a:pt x="31" y="7"/>
                    </a:cubicBezTo>
                    <a:cubicBezTo>
                      <a:pt x="31" y="13"/>
                      <a:pt x="18" y="27"/>
                      <a:pt x="11" y="27"/>
                    </a:cubicBezTo>
                    <a:cubicBezTo>
                      <a:pt x="5" y="27"/>
                      <a:pt x="2" y="24"/>
                      <a:pt x="2" y="18"/>
                    </a:cubicBezTo>
                    <a:cubicBezTo>
                      <a:pt x="2" y="15"/>
                      <a:pt x="0" y="11"/>
                      <a:pt x="2" y="11"/>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31" name="Freeform 132"/>
              <p:cNvSpPr/>
              <p:nvPr/>
            </p:nvSpPr>
            <p:spPr bwMode="auto">
              <a:xfrm>
                <a:off x="6015038" y="2476500"/>
                <a:ext cx="195263" cy="374650"/>
              </a:xfrm>
              <a:custGeom>
                <a:avLst/>
                <a:gdLst/>
                <a:ahLst/>
                <a:cxnLst>
                  <a:cxn ang="0">
                    <a:pos x="12" y="172"/>
                  </a:cxn>
                  <a:cxn ang="0">
                    <a:pos x="21" y="152"/>
                  </a:cxn>
                  <a:cxn ang="0">
                    <a:pos x="25" y="147"/>
                  </a:cxn>
                  <a:cxn ang="0">
                    <a:pos x="15" y="119"/>
                  </a:cxn>
                  <a:cxn ang="0">
                    <a:pos x="8" y="109"/>
                  </a:cxn>
                  <a:cxn ang="0">
                    <a:pos x="8" y="105"/>
                  </a:cxn>
                  <a:cxn ang="0">
                    <a:pos x="8" y="106"/>
                  </a:cxn>
                  <a:cxn ang="0">
                    <a:pos x="12" y="96"/>
                  </a:cxn>
                  <a:cxn ang="0">
                    <a:pos x="9" y="77"/>
                  </a:cxn>
                  <a:cxn ang="0">
                    <a:pos x="0" y="65"/>
                  </a:cxn>
                  <a:cxn ang="0">
                    <a:pos x="8" y="47"/>
                  </a:cxn>
                  <a:cxn ang="0">
                    <a:pos x="19" y="43"/>
                  </a:cxn>
                  <a:cxn ang="0">
                    <a:pos x="45" y="19"/>
                  </a:cxn>
                  <a:cxn ang="0">
                    <a:pos x="47" y="19"/>
                  </a:cxn>
                  <a:cxn ang="0">
                    <a:pos x="50" y="24"/>
                  </a:cxn>
                  <a:cxn ang="0">
                    <a:pos x="52" y="20"/>
                  </a:cxn>
                  <a:cxn ang="0">
                    <a:pos x="52" y="9"/>
                  </a:cxn>
                  <a:cxn ang="0">
                    <a:pos x="64" y="6"/>
                  </a:cxn>
                  <a:cxn ang="0">
                    <a:pos x="78" y="6"/>
                  </a:cxn>
                  <a:cxn ang="0">
                    <a:pos x="96" y="0"/>
                  </a:cxn>
                  <a:cxn ang="0">
                    <a:pos x="115" y="5"/>
                  </a:cxn>
                  <a:cxn ang="0">
                    <a:pos x="130" y="22"/>
                  </a:cxn>
                  <a:cxn ang="0">
                    <a:pos x="100" y="58"/>
                  </a:cxn>
                  <a:cxn ang="0">
                    <a:pos x="104" y="64"/>
                  </a:cxn>
                  <a:cxn ang="0">
                    <a:pos x="129" y="93"/>
                  </a:cxn>
                  <a:cxn ang="0">
                    <a:pos x="147" y="134"/>
                  </a:cxn>
                  <a:cxn ang="0">
                    <a:pos x="142" y="156"/>
                  </a:cxn>
                  <a:cxn ang="0">
                    <a:pos x="115" y="170"/>
                  </a:cxn>
                  <a:cxn ang="0">
                    <a:pos x="105" y="180"/>
                  </a:cxn>
                  <a:cxn ang="0">
                    <a:pos x="104" y="176"/>
                  </a:cxn>
                  <a:cxn ang="0">
                    <a:pos x="104" y="181"/>
                  </a:cxn>
                  <a:cxn ang="0">
                    <a:pos x="93" y="192"/>
                  </a:cxn>
                  <a:cxn ang="0">
                    <a:pos x="90" y="183"/>
                  </a:cxn>
                  <a:cxn ang="0">
                    <a:pos x="91" y="177"/>
                  </a:cxn>
                  <a:cxn ang="0">
                    <a:pos x="88" y="170"/>
                  </a:cxn>
                  <a:cxn ang="0">
                    <a:pos x="73" y="161"/>
                  </a:cxn>
                  <a:cxn ang="0">
                    <a:pos x="63" y="149"/>
                  </a:cxn>
                  <a:cxn ang="0">
                    <a:pos x="43" y="141"/>
                  </a:cxn>
                  <a:cxn ang="0">
                    <a:pos x="41" y="135"/>
                  </a:cxn>
                  <a:cxn ang="0">
                    <a:pos x="30" y="129"/>
                  </a:cxn>
                  <a:cxn ang="0">
                    <a:pos x="27" y="134"/>
                  </a:cxn>
                  <a:cxn ang="0">
                    <a:pos x="29" y="142"/>
                  </a:cxn>
                  <a:cxn ang="0">
                    <a:pos x="16" y="171"/>
                  </a:cxn>
                  <a:cxn ang="0">
                    <a:pos x="31" y="192"/>
                  </a:cxn>
                  <a:cxn ang="0">
                    <a:pos x="30" y="192"/>
                  </a:cxn>
                  <a:cxn ang="0">
                    <a:pos x="35" y="206"/>
                  </a:cxn>
                  <a:cxn ang="0">
                    <a:pos x="73" y="243"/>
                  </a:cxn>
                  <a:cxn ang="0">
                    <a:pos x="71" y="251"/>
                  </a:cxn>
                  <a:cxn ang="0">
                    <a:pos x="80" y="267"/>
                  </a:cxn>
                  <a:cxn ang="0">
                    <a:pos x="84" y="280"/>
                  </a:cxn>
                  <a:cxn ang="0">
                    <a:pos x="78" y="280"/>
                  </a:cxn>
                  <a:cxn ang="0">
                    <a:pos x="75" y="282"/>
                  </a:cxn>
                  <a:cxn ang="0">
                    <a:pos x="68" y="278"/>
                  </a:cxn>
                  <a:cxn ang="0">
                    <a:pos x="37" y="246"/>
                  </a:cxn>
                  <a:cxn ang="0">
                    <a:pos x="27" y="214"/>
                  </a:cxn>
                  <a:cxn ang="0">
                    <a:pos x="14" y="192"/>
                  </a:cxn>
                  <a:cxn ang="0">
                    <a:pos x="8" y="192"/>
                  </a:cxn>
                  <a:cxn ang="0">
                    <a:pos x="8" y="189"/>
                  </a:cxn>
                  <a:cxn ang="0">
                    <a:pos x="10" y="172"/>
                  </a:cxn>
                  <a:cxn ang="0">
                    <a:pos x="11" y="172"/>
                  </a:cxn>
                  <a:cxn ang="0">
                    <a:pos x="12" y="172"/>
                  </a:cxn>
                </a:cxnLst>
                <a:rect l="0" t="0" r="r" b="b"/>
                <a:pathLst>
                  <a:path w="147" h="282">
                    <a:moveTo>
                      <a:pt x="12" y="172"/>
                    </a:moveTo>
                    <a:cubicBezTo>
                      <a:pt x="16" y="165"/>
                      <a:pt x="17" y="160"/>
                      <a:pt x="21" y="152"/>
                    </a:cubicBezTo>
                    <a:cubicBezTo>
                      <a:pt x="22" y="150"/>
                      <a:pt x="25" y="149"/>
                      <a:pt x="25" y="147"/>
                    </a:cubicBezTo>
                    <a:cubicBezTo>
                      <a:pt x="25" y="143"/>
                      <a:pt x="19" y="123"/>
                      <a:pt x="15" y="119"/>
                    </a:cubicBezTo>
                    <a:cubicBezTo>
                      <a:pt x="12" y="116"/>
                      <a:pt x="8" y="114"/>
                      <a:pt x="8" y="109"/>
                    </a:cubicBezTo>
                    <a:cubicBezTo>
                      <a:pt x="8" y="108"/>
                      <a:pt x="8" y="107"/>
                      <a:pt x="8" y="105"/>
                    </a:cubicBezTo>
                    <a:cubicBezTo>
                      <a:pt x="8" y="106"/>
                      <a:pt x="8" y="106"/>
                      <a:pt x="8" y="106"/>
                    </a:cubicBezTo>
                    <a:cubicBezTo>
                      <a:pt x="9" y="105"/>
                      <a:pt x="12" y="100"/>
                      <a:pt x="12" y="96"/>
                    </a:cubicBezTo>
                    <a:cubicBezTo>
                      <a:pt x="12" y="91"/>
                      <a:pt x="12" y="82"/>
                      <a:pt x="9" y="77"/>
                    </a:cubicBezTo>
                    <a:cubicBezTo>
                      <a:pt x="6" y="73"/>
                      <a:pt x="0" y="73"/>
                      <a:pt x="0" y="65"/>
                    </a:cubicBezTo>
                    <a:cubicBezTo>
                      <a:pt x="0" y="57"/>
                      <a:pt x="3" y="51"/>
                      <a:pt x="8" y="47"/>
                    </a:cubicBezTo>
                    <a:cubicBezTo>
                      <a:pt x="10" y="44"/>
                      <a:pt x="15" y="45"/>
                      <a:pt x="19" y="43"/>
                    </a:cubicBezTo>
                    <a:cubicBezTo>
                      <a:pt x="29" y="36"/>
                      <a:pt x="36" y="33"/>
                      <a:pt x="45" y="19"/>
                    </a:cubicBezTo>
                    <a:cubicBezTo>
                      <a:pt x="47" y="19"/>
                      <a:pt x="47" y="19"/>
                      <a:pt x="47" y="19"/>
                    </a:cubicBezTo>
                    <a:cubicBezTo>
                      <a:pt x="47" y="23"/>
                      <a:pt x="49" y="24"/>
                      <a:pt x="50" y="24"/>
                    </a:cubicBezTo>
                    <a:cubicBezTo>
                      <a:pt x="51" y="24"/>
                      <a:pt x="52" y="22"/>
                      <a:pt x="52" y="20"/>
                    </a:cubicBezTo>
                    <a:cubicBezTo>
                      <a:pt x="52" y="16"/>
                      <a:pt x="52" y="13"/>
                      <a:pt x="52" y="9"/>
                    </a:cubicBezTo>
                    <a:cubicBezTo>
                      <a:pt x="52" y="9"/>
                      <a:pt x="62" y="6"/>
                      <a:pt x="64" y="6"/>
                    </a:cubicBezTo>
                    <a:cubicBezTo>
                      <a:pt x="78" y="6"/>
                      <a:pt x="78" y="6"/>
                      <a:pt x="78" y="6"/>
                    </a:cubicBezTo>
                    <a:cubicBezTo>
                      <a:pt x="84" y="9"/>
                      <a:pt x="89" y="0"/>
                      <a:pt x="96" y="0"/>
                    </a:cubicBezTo>
                    <a:cubicBezTo>
                      <a:pt x="103" y="0"/>
                      <a:pt x="107" y="5"/>
                      <a:pt x="115" y="5"/>
                    </a:cubicBezTo>
                    <a:cubicBezTo>
                      <a:pt x="115" y="16"/>
                      <a:pt x="123" y="20"/>
                      <a:pt x="130" y="22"/>
                    </a:cubicBezTo>
                    <a:cubicBezTo>
                      <a:pt x="121" y="36"/>
                      <a:pt x="100" y="39"/>
                      <a:pt x="100" y="58"/>
                    </a:cubicBezTo>
                    <a:cubicBezTo>
                      <a:pt x="100" y="62"/>
                      <a:pt x="102" y="63"/>
                      <a:pt x="104" y="64"/>
                    </a:cubicBezTo>
                    <a:cubicBezTo>
                      <a:pt x="114" y="74"/>
                      <a:pt x="118" y="86"/>
                      <a:pt x="129" y="93"/>
                    </a:cubicBezTo>
                    <a:cubicBezTo>
                      <a:pt x="140" y="100"/>
                      <a:pt x="147" y="119"/>
                      <a:pt x="147" y="134"/>
                    </a:cubicBezTo>
                    <a:cubicBezTo>
                      <a:pt x="147" y="144"/>
                      <a:pt x="142" y="148"/>
                      <a:pt x="142" y="156"/>
                    </a:cubicBezTo>
                    <a:cubicBezTo>
                      <a:pt x="127" y="160"/>
                      <a:pt x="126" y="164"/>
                      <a:pt x="115" y="170"/>
                    </a:cubicBezTo>
                    <a:cubicBezTo>
                      <a:pt x="109" y="173"/>
                      <a:pt x="110" y="180"/>
                      <a:pt x="105" y="180"/>
                    </a:cubicBezTo>
                    <a:cubicBezTo>
                      <a:pt x="104" y="180"/>
                      <a:pt x="104" y="177"/>
                      <a:pt x="104" y="176"/>
                    </a:cubicBezTo>
                    <a:cubicBezTo>
                      <a:pt x="104" y="179"/>
                      <a:pt x="104" y="180"/>
                      <a:pt x="104" y="181"/>
                    </a:cubicBezTo>
                    <a:cubicBezTo>
                      <a:pt x="104" y="185"/>
                      <a:pt x="95" y="192"/>
                      <a:pt x="93" y="192"/>
                    </a:cubicBezTo>
                    <a:cubicBezTo>
                      <a:pt x="91" y="192"/>
                      <a:pt x="90" y="186"/>
                      <a:pt x="90" y="183"/>
                    </a:cubicBezTo>
                    <a:cubicBezTo>
                      <a:pt x="90" y="179"/>
                      <a:pt x="90" y="178"/>
                      <a:pt x="91" y="177"/>
                    </a:cubicBezTo>
                    <a:cubicBezTo>
                      <a:pt x="90" y="176"/>
                      <a:pt x="89" y="172"/>
                      <a:pt x="88" y="170"/>
                    </a:cubicBezTo>
                    <a:cubicBezTo>
                      <a:pt x="82" y="170"/>
                      <a:pt x="73" y="168"/>
                      <a:pt x="73" y="161"/>
                    </a:cubicBezTo>
                    <a:cubicBezTo>
                      <a:pt x="63" y="161"/>
                      <a:pt x="68" y="155"/>
                      <a:pt x="63" y="149"/>
                    </a:cubicBezTo>
                    <a:cubicBezTo>
                      <a:pt x="56" y="143"/>
                      <a:pt x="50" y="143"/>
                      <a:pt x="43" y="141"/>
                    </a:cubicBezTo>
                    <a:cubicBezTo>
                      <a:pt x="42" y="141"/>
                      <a:pt x="41" y="135"/>
                      <a:pt x="41" y="135"/>
                    </a:cubicBezTo>
                    <a:cubicBezTo>
                      <a:pt x="40" y="130"/>
                      <a:pt x="34" y="129"/>
                      <a:pt x="30" y="129"/>
                    </a:cubicBezTo>
                    <a:cubicBezTo>
                      <a:pt x="26" y="129"/>
                      <a:pt x="27" y="132"/>
                      <a:pt x="27" y="134"/>
                    </a:cubicBezTo>
                    <a:cubicBezTo>
                      <a:pt x="27" y="138"/>
                      <a:pt x="29" y="139"/>
                      <a:pt x="29" y="142"/>
                    </a:cubicBezTo>
                    <a:cubicBezTo>
                      <a:pt x="29" y="156"/>
                      <a:pt x="16" y="159"/>
                      <a:pt x="16" y="171"/>
                    </a:cubicBezTo>
                    <a:cubicBezTo>
                      <a:pt x="16" y="185"/>
                      <a:pt x="31" y="179"/>
                      <a:pt x="31" y="192"/>
                    </a:cubicBezTo>
                    <a:cubicBezTo>
                      <a:pt x="30" y="192"/>
                      <a:pt x="30" y="192"/>
                      <a:pt x="30" y="192"/>
                    </a:cubicBezTo>
                    <a:cubicBezTo>
                      <a:pt x="32" y="195"/>
                      <a:pt x="32" y="203"/>
                      <a:pt x="35" y="206"/>
                    </a:cubicBezTo>
                    <a:cubicBezTo>
                      <a:pt x="47" y="218"/>
                      <a:pt x="73" y="221"/>
                      <a:pt x="73" y="243"/>
                    </a:cubicBezTo>
                    <a:cubicBezTo>
                      <a:pt x="73" y="247"/>
                      <a:pt x="71" y="247"/>
                      <a:pt x="71" y="251"/>
                    </a:cubicBezTo>
                    <a:cubicBezTo>
                      <a:pt x="71" y="259"/>
                      <a:pt x="78" y="262"/>
                      <a:pt x="80" y="267"/>
                    </a:cubicBezTo>
                    <a:cubicBezTo>
                      <a:pt x="82" y="273"/>
                      <a:pt x="82" y="275"/>
                      <a:pt x="84" y="280"/>
                    </a:cubicBezTo>
                    <a:cubicBezTo>
                      <a:pt x="80" y="280"/>
                      <a:pt x="80" y="280"/>
                      <a:pt x="78" y="280"/>
                    </a:cubicBezTo>
                    <a:cubicBezTo>
                      <a:pt x="77" y="280"/>
                      <a:pt x="76" y="282"/>
                      <a:pt x="75" y="282"/>
                    </a:cubicBezTo>
                    <a:cubicBezTo>
                      <a:pt x="71" y="282"/>
                      <a:pt x="70" y="279"/>
                      <a:pt x="68" y="278"/>
                    </a:cubicBezTo>
                    <a:cubicBezTo>
                      <a:pt x="54" y="274"/>
                      <a:pt x="41" y="261"/>
                      <a:pt x="37" y="246"/>
                    </a:cubicBezTo>
                    <a:cubicBezTo>
                      <a:pt x="33" y="233"/>
                      <a:pt x="32" y="224"/>
                      <a:pt x="27" y="214"/>
                    </a:cubicBezTo>
                    <a:cubicBezTo>
                      <a:pt x="24" y="208"/>
                      <a:pt x="21" y="192"/>
                      <a:pt x="14" y="192"/>
                    </a:cubicBezTo>
                    <a:cubicBezTo>
                      <a:pt x="9" y="192"/>
                      <a:pt x="12" y="194"/>
                      <a:pt x="8" y="192"/>
                    </a:cubicBezTo>
                    <a:cubicBezTo>
                      <a:pt x="7" y="192"/>
                      <a:pt x="8" y="190"/>
                      <a:pt x="8" y="189"/>
                    </a:cubicBezTo>
                    <a:cubicBezTo>
                      <a:pt x="8" y="183"/>
                      <a:pt x="9" y="179"/>
                      <a:pt x="10" y="172"/>
                    </a:cubicBezTo>
                    <a:cubicBezTo>
                      <a:pt x="11" y="172"/>
                      <a:pt x="11" y="172"/>
                      <a:pt x="11" y="172"/>
                    </a:cubicBezTo>
                    <a:lnTo>
                      <a:pt x="12" y="172"/>
                    </a:lnTo>
                    <a:close/>
                  </a:path>
                </a:pathLst>
              </a:custGeom>
              <a:grpFill/>
              <a:ln w="9525">
                <a:noFill/>
                <a:round/>
              </a:ln>
            </p:spPr>
            <p:txBody>
              <a:bodyPr vert="horz" wrap="square" lIns="121920" tIns="60960" rIns="121920" bIns="60960" numCol="1" anchor="t" anchorCtr="0" compatLnSpc="1"/>
              <a:lstStyle/>
              <a:p>
                <a:endParaRPr lang="en-US" sz="3555"/>
              </a:p>
            </p:txBody>
          </p:sp>
          <p:sp>
            <p:nvSpPr>
              <p:cNvPr id="132" name="Freeform 133"/>
              <p:cNvSpPr/>
              <p:nvPr/>
            </p:nvSpPr>
            <p:spPr bwMode="auto">
              <a:xfrm>
                <a:off x="6142038" y="2898775"/>
                <a:ext cx="26988" cy="25400"/>
              </a:xfrm>
              <a:custGeom>
                <a:avLst/>
                <a:gdLst/>
                <a:ahLst/>
                <a:cxnLst>
                  <a:cxn ang="0">
                    <a:pos x="12" y="17"/>
                  </a:cxn>
                  <a:cxn ang="0">
                    <a:pos x="9" y="11"/>
                  </a:cxn>
                  <a:cxn ang="0">
                    <a:pos x="0" y="6"/>
                  </a:cxn>
                  <a:cxn ang="0">
                    <a:pos x="9" y="0"/>
                  </a:cxn>
                  <a:cxn ang="0">
                    <a:pos x="20" y="15"/>
                  </a:cxn>
                  <a:cxn ang="0">
                    <a:pos x="21" y="19"/>
                  </a:cxn>
                  <a:cxn ang="0">
                    <a:pos x="17" y="19"/>
                  </a:cxn>
                  <a:cxn ang="0">
                    <a:pos x="12" y="17"/>
                  </a:cxn>
                </a:cxnLst>
                <a:rect l="0" t="0" r="r" b="b"/>
                <a:pathLst>
                  <a:path w="21" h="19">
                    <a:moveTo>
                      <a:pt x="12" y="17"/>
                    </a:moveTo>
                    <a:cubicBezTo>
                      <a:pt x="11" y="17"/>
                      <a:pt x="9" y="12"/>
                      <a:pt x="9" y="11"/>
                    </a:cubicBezTo>
                    <a:cubicBezTo>
                      <a:pt x="7" y="7"/>
                      <a:pt x="0" y="9"/>
                      <a:pt x="0" y="6"/>
                    </a:cubicBezTo>
                    <a:cubicBezTo>
                      <a:pt x="0" y="3"/>
                      <a:pt x="6" y="0"/>
                      <a:pt x="9" y="0"/>
                    </a:cubicBezTo>
                    <a:cubicBezTo>
                      <a:pt x="11" y="7"/>
                      <a:pt x="14" y="15"/>
                      <a:pt x="20" y="15"/>
                    </a:cubicBezTo>
                    <a:cubicBezTo>
                      <a:pt x="20" y="16"/>
                      <a:pt x="20" y="18"/>
                      <a:pt x="21" y="19"/>
                    </a:cubicBezTo>
                    <a:cubicBezTo>
                      <a:pt x="20" y="19"/>
                      <a:pt x="18" y="19"/>
                      <a:pt x="17" y="19"/>
                    </a:cubicBezTo>
                    <a:cubicBezTo>
                      <a:pt x="15" y="19"/>
                      <a:pt x="14" y="17"/>
                      <a:pt x="12" y="17"/>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33" name="Freeform 134"/>
              <p:cNvSpPr/>
              <p:nvPr/>
            </p:nvSpPr>
            <p:spPr bwMode="auto">
              <a:xfrm>
                <a:off x="6183313" y="2917825"/>
                <a:ext cx="11113" cy="11113"/>
              </a:xfrm>
              <a:custGeom>
                <a:avLst/>
                <a:gdLst/>
                <a:ahLst/>
                <a:cxnLst>
                  <a:cxn ang="0">
                    <a:pos x="1" y="0"/>
                  </a:cxn>
                  <a:cxn ang="0">
                    <a:pos x="5" y="0"/>
                  </a:cxn>
                  <a:cxn ang="0">
                    <a:pos x="9" y="3"/>
                  </a:cxn>
                  <a:cxn ang="0">
                    <a:pos x="4" y="8"/>
                  </a:cxn>
                  <a:cxn ang="0">
                    <a:pos x="1" y="3"/>
                  </a:cxn>
                  <a:cxn ang="0">
                    <a:pos x="1" y="0"/>
                  </a:cxn>
                </a:cxnLst>
                <a:rect l="0" t="0" r="r" b="b"/>
                <a:pathLst>
                  <a:path w="9" h="8">
                    <a:moveTo>
                      <a:pt x="1" y="0"/>
                    </a:moveTo>
                    <a:cubicBezTo>
                      <a:pt x="2" y="0"/>
                      <a:pt x="4" y="0"/>
                      <a:pt x="5" y="0"/>
                    </a:cubicBezTo>
                    <a:cubicBezTo>
                      <a:pt x="6" y="0"/>
                      <a:pt x="8" y="2"/>
                      <a:pt x="9" y="3"/>
                    </a:cubicBezTo>
                    <a:cubicBezTo>
                      <a:pt x="9" y="5"/>
                      <a:pt x="7" y="8"/>
                      <a:pt x="4" y="8"/>
                    </a:cubicBezTo>
                    <a:cubicBezTo>
                      <a:pt x="1" y="8"/>
                      <a:pt x="1" y="5"/>
                      <a:pt x="1" y="3"/>
                    </a:cubicBezTo>
                    <a:cubicBezTo>
                      <a:pt x="1" y="2"/>
                      <a:pt x="0" y="0"/>
                      <a:pt x="1"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34" name="Freeform 135"/>
              <p:cNvSpPr/>
              <p:nvPr/>
            </p:nvSpPr>
            <p:spPr bwMode="auto">
              <a:xfrm>
                <a:off x="6035675" y="2892425"/>
                <a:ext cx="9525" cy="15875"/>
              </a:xfrm>
              <a:custGeom>
                <a:avLst/>
                <a:gdLst/>
                <a:ahLst/>
                <a:cxnLst>
                  <a:cxn ang="0">
                    <a:pos x="1" y="0"/>
                  </a:cxn>
                  <a:cxn ang="0">
                    <a:pos x="8" y="12"/>
                  </a:cxn>
                  <a:cxn ang="0">
                    <a:pos x="0" y="2"/>
                  </a:cxn>
                  <a:cxn ang="0">
                    <a:pos x="0" y="0"/>
                  </a:cxn>
                  <a:cxn ang="0">
                    <a:pos x="3" y="0"/>
                  </a:cxn>
                  <a:cxn ang="0">
                    <a:pos x="3" y="2"/>
                  </a:cxn>
                  <a:cxn ang="0">
                    <a:pos x="1" y="0"/>
                  </a:cxn>
                </a:cxnLst>
                <a:rect l="0" t="0" r="r" b="b"/>
                <a:pathLst>
                  <a:path w="8" h="12">
                    <a:moveTo>
                      <a:pt x="1" y="0"/>
                    </a:moveTo>
                    <a:cubicBezTo>
                      <a:pt x="5" y="4"/>
                      <a:pt x="8" y="7"/>
                      <a:pt x="8" y="12"/>
                    </a:cubicBezTo>
                    <a:cubicBezTo>
                      <a:pt x="5" y="12"/>
                      <a:pt x="0" y="5"/>
                      <a:pt x="0" y="2"/>
                    </a:cubicBezTo>
                    <a:cubicBezTo>
                      <a:pt x="0" y="1"/>
                      <a:pt x="0" y="1"/>
                      <a:pt x="0" y="0"/>
                    </a:cubicBezTo>
                    <a:cubicBezTo>
                      <a:pt x="3" y="0"/>
                      <a:pt x="3" y="0"/>
                      <a:pt x="3" y="0"/>
                    </a:cubicBezTo>
                    <a:cubicBezTo>
                      <a:pt x="3" y="1"/>
                      <a:pt x="3" y="2"/>
                      <a:pt x="3" y="2"/>
                    </a:cubicBezTo>
                    <a:lnTo>
                      <a:pt x="1" y="0"/>
                    </a:lnTo>
                    <a:close/>
                  </a:path>
                </a:pathLst>
              </a:custGeom>
              <a:grpFill/>
              <a:ln w="9525">
                <a:noFill/>
                <a:round/>
              </a:ln>
            </p:spPr>
            <p:txBody>
              <a:bodyPr vert="horz" wrap="square" lIns="121920" tIns="60960" rIns="121920" bIns="60960" numCol="1" anchor="t" anchorCtr="0" compatLnSpc="1"/>
              <a:lstStyle/>
              <a:p>
                <a:endParaRPr lang="en-US" sz="3555"/>
              </a:p>
            </p:txBody>
          </p:sp>
          <p:sp>
            <p:nvSpPr>
              <p:cNvPr id="135" name="Freeform 136"/>
              <p:cNvSpPr/>
              <p:nvPr/>
            </p:nvSpPr>
            <p:spPr bwMode="auto">
              <a:xfrm>
                <a:off x="6013450" y="2855913"/>
                <a:ext cx="15875" cy="15875"/>
              </a:xfrm>
              <a:custGeom>
                <a:avLst/>
                <a:gdLst/>
                <a:ahLst/>
                <a:cxnLst>
                  <a:cxn ang="0">
                    <a:pos x="2" y="0"/>
                  </a:cxn>
                  <a:cxn ang="0">
                    <a:pos x="8" y="11"/>
                  </a:cxn>
                  <a:cxn ang="0">
                    <a:pos x="0" y="1"/>
                  </a:cxn>
                  <a:cxn ang="0">
                    <a:pos x="0" y="1"/>
                  </a:cxn>
                  <a:cxn ang="0">
                    <a:pos x="2" y="0"/>
                  </a:cxn>
                </a:cxnLst>
                <a:rect l="0" t="0" r="r" b="b"/>
                <a:pathLst>
                  <a:path w="12" h="11">
                    <a:moveTo>
                      <a:pt x="2" y="0"/>
                    </a:moveTo>
                    <a:cubicBezTo>
                      <a:pt x="5" y="2"/>
                      <a:pt x="12" y="11"/>
                      <a:pt x="8" y="11"/>
                    </a:cubicBezTo>
                    <a:cubicBezTo>
                      <a:pt x="6" y="11"/>
                      <a:pt x="1" y="4"/>
                      <a:pt x="0" y="1"/>
                    </a:cubicBezTo>
                    <a:cubicBezTo>
                      <a:pt x="0" y="1"/>
                      <a:pt x="0" y="1"/>
                      <a:pt x="0" y="1"/>
                    </a:cubicBezTo>
                    <a:lnTo>
                      <a:pt x="2" y="0"/>
                    </a:lnTo>
                    <a:close/>
                  </a:path>
                </a:pathLst>
              </a:custGeom>
              <a:grpFill/>
              <a:ln w="9525">
                <a:noFill/>
                <a:round/>
              </a:ln>
            </p:spPr>
            <p:txBody>
              <a:bodyPr vert="horz" wrap="square" lIns="121920" tIns="60960" rIns="121920" bIns="60960" numCol="1" anchor="t" anchorCtr="0" compatLnSpc="1"/>
              <a:lstStyle/>
              <a:p>
                <a:endParaRPr lang="en-US" sz="3555"/>
              </a:p>
            </p:txBody>
          </p:sp>
          <p:sp>
            <p:nvSpPr>
              <p:cNvPr id="136" name="Freeform 137"/>
              <p:cNvSpPr/>
              <p:nvPr/>
            </p:nvSpPr>
            <p:spPr bwMode="auto">
              <a:xfrm>
                <a:off x="6548438" y="2284413"/>
                <a:ext cx="41275" cy="49213"/>
              </a:xfrm>
              <a:custGeom>
                <a:avLst/>
                <a:gdLst/>
                <a:ahLst/>
                <a:cxnLst>
                  <a:cxn ang="0">
                    <a:pos x="12" y="22"/>
                  </a:cxn>
                  <a:cxn ang="0">
                    <a:pos x="14" y="16"/>
                  </a:cxn>
                  <a:cxn ang="0">
                    <a:pos x="10" y="10"/>
                  </a:cxn>
                  <a:cxn ang="0">
                    <a:pos x="10" y="14"/>
                  </a:cxn>
                  <a:cxn ang="0">
                    <a:pos x="5" y="16"/>
                  </a:cxn>
                  <a:cxn ang="0">
                    <a:pos x="0" y="11"/>
                  </a:cxn>
                  <a:cxn ang="0">
                    <a:pos x="14" y="0"/>
                  </a:cxn>
                  <a:cxn ang="0">
                    <a:pos x="26" y="3"/>
                  </a:cxn>
                  <a:cxn ang="0">
                    <a:pos x="26" y="8"/>
                  </a:cxn>
                  <a:cxn ang="0">
                    <a:pos x="30" y="11"/>
                  </a:cxn>
                  <a:cxn ang="0">
                    <a:pos x="30" y="16"/>
                  </a:cxn>
                  <a:cxn ang="0">
                    <a:pos x="26" y="16"/>
                  </a:cxn>
                  <a:cxn ang="0">
                    <a:pos x="15" y="37"/>
                  </a:cxn>
                  <a:cxn ang="0">
                    <a:pos x="14" y="33"/>
                  </a:cxn>
                  <a:cxn ang="0">
                    <a:pos x="14" y="36"/>
                  </a:cxn>
                  <a:cxn ang="0">
                    <a:pos x="7" y="29"/>
                  </a:cxn>
                  <a:cxn ang="0">
                    <a:pos x="12" y="22"/>
                  </a:cxn>
                </a:cxnLst>
                <a:rect l="0" t="0" r="r" b="b"/>
                <a:pathLst>
                  <a:path w="30" h="37">
                    <a:moveTo>
                      <a:pt x="12" y="22"/>
                    </a:moveTo>
                    <a:cubicBezTo>
                      <a:pt x="14" y="16"/>
                      <a:pt x="14" y="16"/>
                      <a:pt x="14" y="16"/>
                    </a:cubicBezTo>
                    <a:cubicBezTo>
                      <a:pt x="11" y="15"/>
                      <a:pt x="11" y="12"/>
                      <a:pt x="10" y="10"/>
                    </a:cubicBezTo>
                    <a:cubicBezTo>
                      <a:pt x="10" y="11"/>
                      <a:pt x="9" y="13"/>
                      <a:pt x="10" y="14"/>
                    </a:cubicBezTo>
                    <a:cubicBezTo>
                      <a:pt x="8" y="14"/>
                      <a:pt x="6" y="16"/>
                      <a:pt x="5" y="16"/>
                    </a:cubicBezTo>
                    <a:cubicBezTo>
                      <a:pt x="3" y="16"/>
                      <a:pt x="0" y="13"/>
                      <a:pt x="0" y="11"/>
                    </a:cubicBezTo>
                    <a:cubicBezTo>
                      <a:pt x="0" y="8"/>
                      <a:pt x="13" y="0"/>
                      <a:pt x="14" y="0"/>
                    </a:cubicBezTo>
                    <a:cubicBezTo>
                      <a:pt x="18" y="0"/>
                      <a:pt x="20" y="3"/>
                      <a:pt x="26" y="3"/>
                    </a:cubicBezTo>
                    <a:cubicBezTo>
                      <a:pt x="26" y="5"/>
                      <a:pt x="25" y="8"/>
                      <a:pt x="26" y="8"/>
                    </a:cubicBezTo>
                    <a:cubicBezTo>
                      <a:pt x="30" y="11"/>
                      <a:pt x="30" y="11"/>
                      <a:pt x="30" y="11"/>
                    </a:cubicBezTo>
                    <a:cubicBezTo>
                      <a:pt x="30" y="13"/>
                      <a:pt x="29" y="14"/>
                      <a:pt x="30" y="16"/>
                    </a:cubicBezTo>
                    <a:cubicBezTo>
                      <a:pt x="29" y="16"/>
                      <a:pt x="27" y="16"/>
                      <a:pt x="26" y="16"/>
                    </a:cubicBezTo>
                    <a:cubicBezTo>
                      <a:pt x="25" y="24"/>
                      <a:pt x="21" y="37"/>
                      <a:pt x="15" y="37"/>
                    </a:cubicBezTo>
                    <a:cubicBezTo>
                      <a:pt x="14" y="37"/>
                      <a:pt x="14" y="35"/>
                      <a:pt x="14" y="33"/>
                    </a:cubicBezTo>
                    <a:cubicBezTo>
                      <a:pt x="14" y="36"/>
                      <a:pt x="14" y="36"/>
                      <a:pt x="14" y="36"/>
                    </a:cubicBezTo>
                    <a:cubicBezTo>
                      <a:pt x="10" y="36"/>
                      <a:pt x="7" y="31"/>
                      <a:pt x="7" y="29"/>
                    </a:cubicBezTo>
                    <a:cubicBezTo>
                      <a:pt x="7" y="28"/>
                      <a:pt x="12" y="22"/>
                      <a:pt x="12" y="22"/>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37" name="Freeform 138"/>
              <p:cNvSpPr/>
              <p:nvPr/>
            </p:nvSpPr>
            <p:spPr bwMode="auto">
              <a:xfrm>
                <a:off x="6596063" y="2271713"/>
                <a:ext cx="42863" cy="30163"/>
              </a:xfrm>
              <a:custGeom>
                <a:avLst/>
                <a:gdLst/>
                <a:ahLst/>
                <a:cxnLst>
                  <a:cxn ang="0">
                    <a:pos x="23" y="15"/>
                  </a:cxn>
                  <a:cxn ang="0">
                    <a:pos x="17" y="12"/>
                  </a:cxn>
                  <a:cxn ang="0">
                    <a:pos x="6" y="23"/>
                  </a:cxn>
                  <a:cxn ang="0">
                    <a:pos x="3" y="17"/>
                  </a:cxn>
                  <a:cxn ang="0">
                    <a:pos x="0" y="12"/>
                  </a:cxn>
                  <a:cxn ang="0">
                    <a:pos x="8" y="5"/>
                  </a:cxn>
                  <a:cxn ang="0">
                    <a:pos x="23" y="0"/>
                  </a:cxn>
                  <a:cxn ang="0">
                    <a:pos x="23" y="15"/>
                  </a:cxn>
                </a:cxnLst>
                <a:rect l="0" t="0" r="r" b="b"/>
                <a:pathLst>
                  <a:path w="33" h="23">
                    <a:moveTo>
                      <a:pt x="23" y="15"/>
                    </a:moveTo>
                    <a:cubicBezTo>
                      <a:pt x="20" y="15"/>
                      <a:pt x="18" y="13"/>
                      <a:pt x="17" y="12"/>
                    </a:cubicBezTo>
                    <a:cubicBezTo>
                      <a:pt x="13" y="16"/>
                      <a:pt x="12" y="23"/>
                      <a:pt x="6" y="23"/>
                    </a:cubicBezTo>
                    <a:cubicBezTo>
                      <a:pt x="4" y="23"/>
                      <a:pt x="3" y="19"/>
                      <a:pt x="3" y="17"/>
                    </a:cubicBezTo>
                    <a:cubicBezTo>
                      <a:pt x="1" y="15"/>
                      <a:pt x="0" y="14"/>
                      <a:pt x="0" y="12"/>
                    </a:cubicBezTo>
                    <a:cubicBezTo>
                      <a:pt x="0" y="12"/>
                      <a:pt x="8" y="6"/>
                      <a:pt x="8" y="5"/>
                    </a:cubicBezTo>
                    <a:cubicBezTo>
                      <a:pt x="16" y="7"/>
                      <a:pt x="17" y="0"/>
                      <a:pt x="23" y="0"/>
                    </a:cubicBezTo>
                    <a:cubicBezTo>
                      <a:pt x="33" y="0"/>
                      <a:pt x="28" y="15"/>
                      <a:pt x="23" y="1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38" name="Freeform 139"/>
              <p:cNvSpPr/>
              <p:nvPr/>
            </p:nvSpPr>
            <p:spPr bwMode="auto">
              <a:xfrm>
                <a:off x="6572250" y="2136775"/>
                <a:ext cx="185738" cy="153988"/>
              </a:xfrm>
              <a:custGeom>
                <a:avLst/>
                <a:gdLst/>
                <a:ahLst/>
                <a:cxnLst>
                  <a:cxn ang="0">
                    <a:pos x="55" y="110"/>
                  </a:cxn>
                  <a:cxn ang="0">
                    <a:pos x="55" y="107"/>
                  </a:cxn>
                  <a:cxn ang="0">
                    <a:pos x="56" y="99"/>
                  </a:cxn>
                  <a:cxn ang="0">
                    <a:pos x="43" y="95"/>
                  </a:cxn>
                  <a:cxn ang="0">
                    <a:pos x="39" y="99"/>
                  </a:cxn>
                  <a:cxn ang="0">
                    <a:pos x="29" y="100"/>
                  </a:cxn>
                  <a:cxn ang="0">
                    <a:pos x="6" y="106"/>
                  </a:cxn>
                  <a:cxn ang="0">
                    <a:pos x="0" y="104"/>
                  </a:cxn>
                  <a:cxn ang="0">
                    <a:pos x="5" y="101"/>
                  </a:cxn>
                  <a:cxn ang="0">
                    <a:pos x="30" y="84"/>
                  </a:cxn>
                  <a:cxn ang="0">
                    <a:pos x="57" y="84"/>
                  </a:cxn>
                  <a:cxn ang="0">
                    <a:pos x="72" y="70"/>
                  </a:cxn>
                  <a:cxn ang="0">
                    <a:pos x="79" y="59"/>
                  </a:cxn>
                  <a:cxn ang="0">
                    <a:pos x="77" y="64"/>
                  </a:cxn>
                  <a:cxn ang="0">
                    <a:pos x="79" y="66"/>
                  </a:cxn>
                  <a:cxn ang="0">
                    <a:pos x="92" y="60"/>
                  </a:cxn>
                  <a:cxn ang="0">
                    <a:pos x="116" y="25"/>
                  </a:cxn>
                  <a:cxn ang="0">
                    <a:pos x="114" y="19"/>
                  </a:cxn>
                  <a:cxn ang="0">
                    <a:pos x="125" y="3"/>
                  </a:cxn>
                  <a:cxn ang="0">
                    <a:pos x="130" y="4"/>
                  </a:cxn>
                  <a:cxn ang="0">
                    <a:pos x="129" y="4"/>
                  </a:cxn>
                  <a:cxn ang="0">
                    <a:pos x="128" y="0"/>
                  </a:cxn>
                  <a:cxn ang="0">
                    <a:pos x="133" y="2"/>
                  </a:cxn>
                  <a:cxn ang="0">
                    <a:pos x="134" y="11"/>
                  </a:cxn>
                  <a:cxn ang="0">
                    <a:pos x="140" y="26"/>
                  </a:cxn>
                  <a:cxn ang="0">
                    <a:pos x="134" y="40"/>
                  </a:cxn>
                  <a:cxn ang="0">
                    <a:pos x="134" y="43"/>
                  </a:cxn>
                  <a:cxn ang="0">
                    <a:pos x="130" y="44"/>
                  </a:cxn>
                  <a:cxn ang="0">
                    <a:pos x="127" y="63"/>
                  </a:cxn>
                  <a:cxn ang="0">
                    <a:pos x="122" y="76"/>
                  </a:cxn>
                  <a:cxn ang="0">
                    <a:pos x="125" y="84"/>
                  </a:cxn>
                  <a:cxn ang="0">
                    <a:pos x="114" y="93"/>
                  </a:cxn>
                  <a:cxn ang="0">
                    <a:pos x="114" y="86"/>
                  </a:cxn>
                  <a:cxn ang="0">
                    <a:pos x="102" y="96"/>
                  </a:cxn>
                  <a:cxn ang="0">
                    <a:pos x="100" y="94"/>
                  </a:cxn>
                  <a:cxn ang="0">
                    <a:pos x="96" y="94"/>
                  </a:cxn>
                  <a:cxn ang="0">
                    <a:pos x="87" y="100"/>
                  </a:cxn>
                  <a:cxn ang="0">
                    <a:pos x="74" y="92"/>
                  </a:cxn>
                  <a:cxn ang="0">
                    <a:pos x="72" y="96"/>
                  </a:cxn>
                  <a:cxn ang="0">
                    <a:pos x="76" y="103"/>
                  </a:cxn>
                  <a:cxn ang="0">
                    <a:pos x="72" y="103"/>
                  </a:cxn>
                  <a:cxn ang="0">
                    <a:pos x="61" y="115"/>
                  </a:cxn>
                  <a:cxn ang="0">
                    <a:pos x="55" y="110"/>
                  </a:cxn>
                </a:cxnLst>
                <a:rect l="0" t="0" r="r" b="b"/>
                <a:pathLst>
                  <a:path w="140" h="115">
                    <a:moveTo>
                      <a:pt x="55" y="110"/>
                    </a:moveTo>
                    <a:cubicBezTo>
                      <a:pt x="53" y="110"/>
                      <a:pt x="55" y="108"/>
                      <a:pt x="55" y="107"/>
                    </a:cubicBezTo>
                    <a:cubicBezTo>
                      <a:pt x="55" y="104"/>
                      <a:pt x="56" y="101"/>
                      <a:pt x="56" y="99"/>
                    </a:cubicBezTo>
                    <a:cubicBezTo>
                      <a:pt x="51" y="98"/>
                      <a:pt x="48" y="95"/>
                      <a:pt x="43" y="95"/>
                    </a:cubicBezTo>
                    <a:cubicBezTo>
                      <a:pt x="40" y="95"/>
                      <a:pt x="40" y="98"/>
                      <a:pt x="39" y="99"/>
                    </a:cubicBezTo>
                    <a:cubicBezTo>
                      <a:pt x="35" y="100"/>
                      <a:pt x="32" y="98"/>
                      <a:pt x="29" y="100"/>
                    </a:cubicBezTo>
                    <a:cubicBezTo>
                      <a:pt x="23" y="103"/>
                      <a:pt x="15" y="106"/>
                      <a:pt x="6" y="106"/>
                    </a:cubicBezTo>
                    <a:cubicBezTo>
                      <a:pt x="3" y="106"/>
                      <a:pt x="0" y="106"/>
                      <a:pt x="0" y="104"/>
                    </a:cubicBezTo>
                    <a:cubicBezTo>
                      <a:pt x="0" y="103"/>
                      <a:pt x="4" y="102"/>
                      <a:pt x="5" y="101"/>
                    </a:cubicBezTo>
                    <a:cubicBezTo>
                      <a:pt x="15" y="95"/>
                      <a:pt x="19" y="84"/>
                      <a:pt x="30" y="84"/>
                    </a:cubicBezTo>
                    <a:cubicBezTo>
                      <a:pt x="43" y="84"/>
                      <a:pt x="47" y="84"/>
                      <a:pt x="57" y="84"/>
                    </a:cubicBezTo>
                    <a:cubicBezTo>
                      <a:pt x="65" y="84"/>
                      <a:pt x="68" y="70"/>
                      <a:pt x="72" y="70"/>
                    </a:cubicBezTo>
                    <a:cubicBezTo>
                      <a:pt x="72" y="70"/>
                      <a:pt x="78" y="60"/>
                      <a:pt x="79" y="59"/>
                    </a:cubicBezTo>
                    <a:cubicBezTo>
                      <a:pt x="78" y="61"/>
                      <a:pt x="77" y="62"/>
                      <a:pt x="77" y="64"/>
                    </a:cubicBezTo>
                    <a:cubicBezTo>
                      <a:pt x="77" y="65"/>
                      <a:pt x="78" y="66"/>
                      <a:pt x="79" y="66"/>
                    </a:cubicBezTo>
                    <a:cubicBezTo>
                      <a:pt x="86" y="66"/>
                      <a:pt x="87" y="62"/>
                      <a:pt x="92" y="60"/>
                    </a:cubicBezTo>
                    <a:cubicBezTo>
                      <a:pt x="101" y="57"/>
                      <a:pt x="116" y="39"/>
                      <a:pt x="116" y="25"/>
                    </a:cubicBezTo>
                    <a:cubicBezTo>
                      <a:pt x="116" y="22"/>
                      <a:pt x="114" y="22"/>
                      <a:pt x="114" y="19"/>
                    </a:cubicBezTo>
                    <a:cubicBezTo>
                      <a:pt x="114" y="14"/>
                      <a:pt x="119" y="3"/>
                      <a:pt x="125" y="3"/>
                    </a:cubicBezTo>
                    <a:cubicBezTo>
                      <a:pt x="125" y="3"/>
                      <a:pt x="125" y="9"/>
                      <a:pt x="130" y="4"/>
                    </a:cubicBezTo>
                    <a:cubicBezTo>
                      <a:pt x="130" y="4"/>
                      <a:pt x="129" y="4"/>
                      <a:pt x="129" y="4"/>
                    </a:cubicBezTo>
                    <a:cubicBezTo>
                      <a:pt x="128" y="4"/>
                      <a:pt x="127" y="0"/>
                      <a:pt x="128" y="0"/>
                    </a:cubicBezTo>
                    <a:cubicBezTo>
                      <a:pt x="131" y="0"/>
                      <a:pt x="133" y="1"/>
                      <a:pt x="133" y="2"/>
                    </a:cubicBezTo>
                    <a:cubicBezTo>
                      <a:pt x="135" y="5"/>
                      <a:pt x="134" y="8"/>
                      <a:pt x="134" y="11"/>
                    </a:cubicBezTo>
                    <a:cubicBezTo>
                      <a:pt x="134" y="17"/>
                      <a:pt x="140" y="20"/>
                      <a:pt x="140" y="26"/>
                    </a:cubicBezTo>
                    <a:cubicBezTo>
                      <a:pt x="140" y="33"/>
                      <a:pt x="134" y="34"/>
                      <a:pt x="134" y="40"/>
                    </a:cubicBezTo>
                    <a:cubicBezTo>
                      <a:pt x="134" y="41"/>
                      <a:pt x="134" y="42"/>
                      <a:pt x="134" y="43"/>
                    </a:cubicBezTo>
                    <a:cubicBezTo>
                      <a:pt x="133" y="44"/>
                      <a:pt x="132" y="43"/>
                      <a:pt x="130" y="44"/>
                    </a:cubicBezTo>
                    <a:cubicBezTo>
                      <a:pt x="126" y="45"/>
                      <a:pt x="127" y="59"/>
                      <a:pt x="127" y="63"/>
                    </a:cubicBezTo>
                    <a:cubicBezTo>
                      <a:pt x="127" y="67"/>
                      <a:pt x="122" y="70"/>
                      <a:pt x="122" y="76"/>
                    </a:cubicBezTo>
                    <a:cubicBezTo>
                      <a:pt x="122" y="80"/>
                      <a:pt x="124" y="81"/>
                      <a:pt x="125" y="84"/>
                    </a:cubicBezTo>
                    <a:cubicBezTo>
                      <a:pt x="119" y="87"/>
                      <a:pt x="119" y="91"/>
                      <a:pt x="114" y="93"/>
                    </a:cubicBezTo>
                    <a:cubicBezTo>
                      <a:pt x="112" y="89"/>
                      <a:pt x="114" y="89"/>
                      <a:pt x="114" y="86"/>
                    </a:cubicBezTo>
                    <a:cubicBezTo>
                      <a:pt x="108" y="90"/>
                      <a:pt x="104" y="90"/>
                      <a:pt x="102" y="96"/>
                    </a:cubicBezTo>
                    <a:cubicBezTo>
                      <a:pt x="102" y="96"/>
                      <a:pt x="100" y="95"/>
                      <a:pt x="100" y="94"/>
                    </a:cubicBezTo>
                    <a:cubicBezTo>
                      <a:pt x="96" y="94"/>
                      <a:pt x="96" y="94"/>
                      <a:pt x="96" y="94"/>
                    </a:cubicBezTo>
                    <a:cubicBezTo>
                      <a:pt x="93" y="97"/>
                      <a:pt x="91" y="100"/>
                      <a:pt x="87" y="100"/>
                    </a:cubicBezTo>
                    <a:cubicBezTo>
                      <a:pt x="78" y="100"/>
                      <a:pt x="78" y="92"/>
                      <a:pt x="74" y="92"/>
                    </a:cubicBezTo>
                    <a:cubicBezTo>
                      <a:pt x="73" y="92"/>
                      <a:pt x="72" y="94"/>
                      <a:pt x="72" y="96"/>
                    </a:cubicBezTo>
                    <a:cubicBezTo>
                      <a:pt x="72" y="97"/>
                      <a:pt x="76" y="103"/>
                      <a:pt x="76" y="103"/>
                    </a:cubicBezTo>
                    <a:cubicBezTo>
                      <a:pt x="75" y="103"/>
                      <a:pt x="73" y="103"/>
                      <a:pt x="72" y="103"/>
                    </a:cubicBezTo>
                    <a:cubicBezTo>
                      <a:pt x="68" y="103"/>
                      <a:pt x="63" y="110"/>
                      <a:pt x="61" y="115"/>
                    </a:cubicBezTo>
                    <a:cubicBezTo>
                      <a:pt x="57" y="114"/>
                      <a:pt x="58" y="110"/>
                      <a:pt x="55" y="11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39" name="Freeform 140"/>
              <p:cNvSpPr/>
              <p:nvPr/>
            </p:nvSpPr>
            <p:spPr bwMode="auto">
              <a:xfrm>
                <a:off x="6721475" y="2054225"/>
                <a:ext cx="96838" cy="80963"/>
              </a:xfrm>
              <a:custGeom>
                <a:avLst/>
                <a:gdLst/>
                <a:ahLst/>
                <a:cxnLst>
                  <a:cxn ang="0">
                    <a:pos x="11" y="33"/>
                  </a:cxn>
                  <a:cxn ang="0">
                    <a:pos x="15" y="33"/>
                  </a:cxn>
                  <a:cxn ang="0">
                    <a:pos x="26" y="10"/>
                  </a:cxn>
                  <a:cxn ang="0">
                    <a:pos x="23" y="6"/>
                  </a:cxn>
                  <a:cxn ang="0">
                    <a:pos x="26" y="0"/>
                  </a:cxn>
                  <a:cxn ang="0">
                    <a:pos x="60" y="22"/>
                  </a:cxn>
                  <a:cxn ang="0">
                    <a:pos x="70" y="21"/>
                  </a:cxn>
                  <a:cxn ang="0">
                    <a:pos x="67" y="26"/>
                  </a:cxn>
                  <a:cxn ang="0">
                    <a:pos x="72" y="32"/>
                  </a:cxn>
                  <a:cxn ang="0">
                    <a:pos x="59" y="36"/>
                  </a:cxn>
                  <a:cxn ang="0">
                    <a:pos x="43" y="51"/>
                  </a:cxn>
                  <a:cxn ang="0">
                    <a:pos x="24" y="41"/>
                  </a:cxn>
                  <a:cxn ang="0">
                    <a:pos x="21" y="45"/>
                  </a:cxn>
                  <a:cxn ang="0">
                    <a:pos x="8" y="48"/>
                  </a:cxn>
                  <a:cxn ang="0">
                    <a:pos x="16" y="54"/>
                  </a:cxn>
                  <a:cxn ang="0">
                    <a:pos x="5" y="61"/>
                  </a:cxn>
                  <a:cxn ang="0">
                    <a:pos x="3" y="61"/>
                  </a:cxn>
                  <a:cxn ang="0">
                    <a:pos x="3" y="51"/>
                  </a:cxn>
                  <a:cxn ang="0">
                    <a:pos x="0" y="46"/>
                  </a:cxn>
                  <a:cxn ang="0">
                    <a:pos x="8" y="35"/>
                  </a:cxn>
                  <a:cxn ang="0">
                    <a:pos x="8" y="32"/>
                  </a:cxn>
                  <a:cxn ang="0">
                    <a:pos x="12" y="34"/>
                  </a:cxn>
                  <a:cxn ang="0">
                    <a:pos x="11" y="33"/>
                  </a:cxn>
                </a:cxnLst>
                <a:rect l="0" t="0" r="r" b="b"/>
                <a:pathLst>
                  <a:path w="72" h="61">
                    <a:moveTo>
                      <a:pt x="11" y="33"/>
                    </a:moveTo>
                    <a:cubicBezTo>
                      <a:pt x="12" y="33"/>
                      <a:pt x="14" y="33"/>
                      <a:pt x="15" y="33"/>
                    </a:cubicBezTo>
                    <a:cubicBezTo>
                      <a:pt x="23" y="33"/>
                      <a:pt x="26" y="16"/>
                      <a:pt x="26" y="10"/>
                    </a:cubicBezTo>
                    <a:cubicBezTo>
                      <a:pt x="26" y="8"/>
                      <a:pt x="23" y="7"/>
                      <a:pt x="23" y="6"/>
                    </a:cubicBezTo>
                    <a:cubicBezTo>
                      <a:pt x="23" y="2"/>
                      <a:pt x="25" y="1"/>
                      <a:pt x="26" y="0"/>
                    </a:cubicBezTo>
                    <a:cubicBezTo>
                      <a:pt x="38" y="8"/>
                      <a:pt x="43" y="22"/>
                      <a:pt x="60" y="22"/>
                    </a:cubicBezTo>
                    <a:cubicBezTo>
                      <a:pt x="64" y="22"/>
                      <a:pt x="67" y="19"/>
                      <a:pt x="70" y="21"/>
                    </a:cubicBezTo>
                    <a:cubicBezTo>
                      <a:pt x="69" y="23"/>
                      <a:pt x="67" y="24"/>
                      <a:pt x="67" y="26"/>
                    </a:cubicBezTo>
                    <a:cubicBezTo>
                      <a:pt x="67" y="29"/>
                      <a:pt x="71" y="32"/>
                      <a:pt x="72" y="32"/>
                    </a:cubicBezTo>
                    <a:cubicBezTo>
                      <a:pt x="68" y="35"/>
                      <a:pt x="65" y="36"/>
                      <a:pt x="59" y="36"/>
                    </a:cubicBezTo>
                    <a:cubicBezTo>
                      <a:pt x="49" y="36"/>
                      <a:pt x="46" y="46"/>
                      <a:pt x="43" y="51"/>
                    </a:cubicBezTo>
                    <a:cubicBezTo>
                      <a:pt x="36" y="47"/>
                      <a:pt x="31" y="46"/>
                      <a:pt x="24" y="41"/>
                    </a:cubicBezTo>
                    <a:cubicBezTo>
                      <a:pt x="23" y="42"/>
                      <a:pt x="21" y="43"/>
                      <a:pt x="21" y="45"/>
                    </a:cubicBezTo>
                    <a:cubicBezTo>
                      <a:pt x="15" y="45"/>
                      <a:pt x="8" y="40"/>
                      <a:pt x="8" y="48"/>
                    </a:cubicBezTo>
                    <a:cubicBezTo>
                      <a:pt x="8" y="52"/>
                      <a:pt x="14" y="52"/>
                      <a:pt x="16" y="54"/>
                    </a:cubicBezTo>
                    <a:cubicBezTo>
                      <a:pt x="12" y="59"/>
                      <a:pt x="9" y="57"/>
                      <a:pt x="5" y="61"/>
                    </a:cubicBezTo>
                    <a:cubicBezTo>
                      <a:pt x="3" y="61"/>
                      <a:pt x="3" y="61"/>
                      <a:pt x="3" y="61"/>
                    </a:cubicBezTo>
                    <a:cubicBezTo>
                      <a:pt x="3" y="58"/>
                      <a:pt x="3" y="51"/>
                      <a:pt x="3" y="51"/>
                    </a:cubicBezTo>
                    <a:cubicBezTo>
                      <a:pt x="3" y="49"/>
                      <a:pt x="0" y="48"/>
                      <a:pt x="0" y="46"/>
                    </a:cubicBezTo>
                    <a:cubicBezTo>
                      <a:pt x="0" y="41"/>
                      <a:pt x="8" y="38"/>
                      <a:pt x="8" y="35"/>
                    </a:cubicBezTo>
                    <a:cubicBezTo>
                      <a:pt x="8" y="32"/>
                      <a:pt x="8" y="32"/>
                      <a:pt x="8" y="32"/>
                    </a:cubicBezTo>
                    <a:cubicBezTo>
                      <a:pt x="9" y="32"/>
                      <a:pt x="10" y="33"/>
                      <a:pt x="12" y="34"/>
                    </a:cubicBezTo>
                    <a:lnTo>
                      <a:pt x="11" y="33"/>
                    </a:lnTo>
                    <a:close/>
                  </a:path>
                </a:pathLst>
              </a:custGeom>
              <a:grpFill/>
              <a:ln w="9525">
                <a:noFill/>
                <a:round/>
              </a:ln>
            </p:spPr>
            <p:txBody>
              <a:bodyPr vert="horz" wrap="square" lIns="121920" tIns="60960" rIns="121920" bIns="60960" numCol="1" anchor="t" anchorCtr="0" compatLnSpc="1"/>
              <a:lstStyle/>
              <a:p>
                <a:endParaRPr lang="en-US" sz="3555"/>
              </a:p>
            </p:txBody>
          </p:sp>
          <p:sp>
            <p:nvSpPr>
              <p:cNvPr id="140" name="Freeform 141"/>
              <p:cNvSpPr/>
              <p:nvPr/>
            </p:nvSpPr>
            <p:spPr bwMode="auto">
              <a:xfrm>
                <a:off x="6816725" y="2073275"/>
                <a:ext cx="15875" cy="14288"/>
              </a:xfrm>
              <a:custGeom>
                <a:avLst/>
                <a:gdLst/>
                <a:ahLst/>
                <a:cxnLst>
                  <a:cxn ang="0">
                    <a:pos x="10" y="0"/>
                  </a:cxn>
                  <a:cxn ang="0">
                    <a:pos x="12" y="2"/>
                  </a:cxn>
                  <a:cxn ang="0">
                    <a:pos x="1" y="11"/>
                  </a:cxn>
                  <a:cxn ang="0">
                    <a:pos x="1" y="7"/>
                  </a:cxn>
                  <a:cxn ang="0">
                    <a:pos x="11" y="0"/>
                  </a:cxn>
                  <a:cxn ang="0">
                    <a:pos x="10" y="0"/>
                  </a:cxn>
                </a:cxnLst>
                <a:rect l="0" t="0" r="r" b="b"/>
                <a:pathLst>
                  <a:path w="12" h="11">
                    <a:moveTo>
                      <a:pt x="10" y="0"/>
                    </a:moveTo>
                    <a:cubicBezTo>
                      <a:pt x="12" y="2"/>
                      <a:pt x="12" y="2"/>
                      <a:pt x="12" y="2"/>
                    </a:cubicBezTo>
                    <a:cubicBezTo>
                      <a:pt x="10" y="4"/>
                      <a:pt x="5" y="11"/>
                      <a:pt x="1" y="11"/>
                    </a:cubicBezTo>
                    <a:cubicBezTo>
                      <a:pt x="0" y="11"/>
                      <a:pt x="0" y="8"/>
                      <a:pt x="1" y="7"/>
                    </a:cubicBezTo>
                    <a:cubicBezTo>
                      <a:pt x="3" y="4"/>
                      <a:pt x="8" y="0"/>
                      <a:pt x="11" y="0"/>
                    </a:cubicBezTo>
                    <a:lnTo>
                      <a:pt x="10" y="0"/>
                    </a:lnTo>
                    <a:close/>
                  </a:path>
                </a:pathLst>
              </a:custGeom>
              <a:grpFill/>
              <a:ln w="9525">
                <a:noFill/>
                <a:round/>
              </a:ln>
            </p:spPr>
            <p:txBody>
              <a:bodyPr vert="horz" wrap="square" lIns="121920" tIns="60960" rIns="121920" bIns="60960" numCol="1" anchor="t" anchorCtr="0" compatLnSpc="1"/>
              <a:lstStyle/>
              <a:p>
                <a:endParaRPr lang="en-US" sz="3555"/>
              </a:p>
            </p:txBody>
          </p:sp>
          <p:sp>
            <p:nvSpPr>
              <p:cNvPr id="141" name="Freeform 142"/>
              <p:cNvSpPr/>
              <p:nvPr/>
            </p:nvSpPr>
            <p:spPr bwMode="auto">
              <a:xfrm>
                <a:off x="6848475" y="2052638"/>
                <a:ext cx="22225" cy="15875"/>
              </a:xfrm>
              <a:custGeom>
                <a:avLst/>
                <a:gdLst/>
                <a:ahLst/>
                <a:cxnLst>
                  <a:cxn ang="0">
                    <a:pos x="17" y="3"/>
                  </a:cxn>
                  <a:cxn ang="0">
                    <a:pos x="1" y="12"/>
                  </a:cxn>
                  <a:cxn ang="0">
                    <a:pos x="1" y="10"/>
                  </a:cxn>
                  <a:cxn ang="0">
                    <a:pos x="10" y="0"/>
                  </a:cxn>
                  <a:cxn ang="0">
                    <a:pos x="17" y="0"/>
                  </a:cxn>
                  <a:cxn ang="0">
                    <a:pos x="17" y="3"/>
                  </a:cxn>
                </a:cxnLst>
                <a:rect l="0" t="0" r="r" b="b"/>
                <a:pathLst>
                  <a:path w="17" h="12">
                    <a:moveTo>
                      <a:pt x="17" y="3"/>
                    </a:moveTo>
                    <a:cubicBezTo>
                      <a:pt x="7" y="3"/>
                      <a:pt x="7" y="12"/>
                      <a:pt x="1" y="12"/>
                    </a:cubicBezTo>
                    <a:cubicBezTo>
                      <a:pt x="0" y="12"/>
                      <a:pt x="1" y="10"/>
                      <a:pt x="1" y="10"/>
                    </a:cubicBezTo>
                    <a:cubicBezTo>
                      <a:pt x="1" y="10"/>
                      <a:pt x="5" y="0"/>
                      <a:pt x="10" y="0"/>
                    </a:cubicBezTo>
                    <a:cubicBezTo>
                      <a:pt x="13" y="0"/>
                      <a:pt x="15" y="0"/>
                      <a:pt x="17" y="0"/>
                    </a:cubicBezTo>
                    <a:lnTo>
                      <a:pt x="17" y="3"/>
                    </a:lnTo>
                    <a:close/>
                  </a:path>
                </a:pathLst>
              </a:custGeom>
              <a:grpFill/>
              <a:ln w="9525">
                <a:noFill/>
                <a:round/>
              </a:ln>
            </p:spPr>
            <p:txBody>
              <a:bodyPr vert="horz" wrap="square" lIns="121920" tIns="60960" rIns="121920" bIns="60960" numCol="1" anchor="t" anchorCtr="0" compatLnSpc="1"/>
              <a:lstStyle/>
              <a:p>
                <a:endParaRPr lang="en-US" sz="3555"/>
              </a:p>
            </p:txBody>
          </p:sp>
          <p:sp>
            <p:nvSpPr>
              <p:cNvPr id="142" name="Freeform 143"/>
              <p:cNvSpPr/>
              <p:nvPr/>
            </p:nvSpPr>
            <p:spPr bwMode="auto">
              <a:xfrm>
                <a:off x="6888163" y="2035175"/>
                <a:ext cx="12700" cy="11113"/>
              </a:xfrm>
              <a:custGeom>
                <a:avLst/>
                <a:gdLst/>
                <a:ahLst/>
                <a:cxnLst>
                  <a:cxn ang="0">
                    <a:pos x="1" y="6"/>
                  </a:cxn>
                  <a:cxn ang="0">
                    <a:pos x="2" y="3"/>
                  </a:cxn>
                  <a:cxn ang="0">
                    <a:pos x="9" y="0"/>
                  </a:cxn>
                  <a:cxn ang="0">
                    <a:pos x="1" y="9"/>
                  </a:cxn>
                  <a:cxn ang="0">
                    <a:pos x="1" y="6"/>
                  </a:cxn>
                </a:cxnLst>
                <a:rect l="0" t="0" r="r" b="b"/>
                <a:pathLst>
                  <a:path w="9" h="9">
                    <a:moveTo>
                      <a:pt x="1" y="6"/>
                    </a:moveTo>
                    <a:cubicBezTo>
                      <a:pt x="3" y="6"/>
                      <a:pt x="1" y="4"/>
                      <a:pt x="2" y="3"/>
                    </a:cubicBezTo>
                    <a:cubicBezTo>
                      <a:pt x="3" y="0"/>
                      <a:pt x="8" y="0"/>
                      <a:pt x="9" y="0"/>
                    </a:cubicBezTo>
                    <a:cubicBezTo>
                      <a:pt x="8" y="3"/>
                      <a:pt x="5" y="9"/>
                      <a:pt x="1" y="9"/>
                    </a:cubicBezTo>
                    <a:cubicBezTo>
                      <a:pt x="0" y="9"/>
                      <a:pt x="0" y="6"/>
                      <a:pt x="1" y="6"/>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43" name="Freeform 144"/>
              <p:cNvSpPr/>
              <p:nvPr/>
            </p:nvSpPr>
            <p:spPr bwMode="auto">
              <a:xfrm>
                <a:off x="6753225" y="1855788"/>
                <a:ext cx="47625" cy="184150"/>
              </a:xfrm>
              <a:custGeom>
                <a:avLst/>
                <a:gdLst/>
                <a:ahLst/>
                <a:cxnLst>
                  <a:cxn ang="0">
                    <a:pos x="26" y="84"/>
                  </a:cxn>
                  <a:cxn ang="0">
                    <a:pos x="13" y="109"/>
                  </a:cxn>
                  <a:cxn ang="0">
                    <a:pos x="26" y="132"/>
                  </a:cxn>
                  <a:cxn ang="0">
                    <a:pos x="25" y="132"/>
                  </a:cxn>
                  <a:cxn ang="0">
                    <a:pos x="20" y="128"/>
                  </a:cxn>
                  <a:cxn ang="0">
                    <a:pos x="16" y="128"/>
                  </a:cxn>
                  <a:cxn ang="0">
                    <a:pos x="5" y="138"/>
                  </a:cxn>
                  <a:cxn ang="0">
                    <a:pos x="5" y="125"/>
                  </a:cxn>
                  <a:cxn ang="0">
                    <a:pos x="7" y="105"/>
                  </a:cxn>
                  <a:cxn ang="0">
                    <a:pos x="4" y="93"/>
                  </a:cxn>
                  <a:cxn ang="0">
                    <a:pos x="7" y="79"/>
                  </a:cxn>
                  <a:cxn ang="0">
                    <a:pos x="7" y="53"/>
                  </a:cxn>
                  <a:cxn ang="0">
                    <a:pos x="0" y="37"/>
                  </a:cxn>
                  <a:cxn ang="0">
                    <a:pos x="9" y="15"/>
                  </a:cxn>
                  <a:cxn ang="0">
                    <a:pos x="11" y="9"/>
                  </a:cxn>
                  <a:cxn ang="0">
                    <a:pos x="11" y="0"/>
                  </a:cxn>
                  <a:cxn ang="0">
                    <a:pos x="14" y="0"/>
                  </a:cxn>
                  <a:cxn ang="0">
                    <a:pos x="19" y="20"/>
                  </a:cxn>
                  <a:cxn ang="0">
                    <a:pos x="21" y="37"/>
                  </a:cxn>
                  <a:cxn ang="0">
                    <a:pos x="21" y="47"/>
                  </a:cxn>
                  <a:cxn ang="0">
                    <a:pos x="24" y="59"/>
                  </a:cxn>
                  <a:cxn ang="0">
                    <a:pos x="36" y="90"/>
                  </a:cxn>
                  <a:cxn ang="0">
                    <a:pos x="26" y="84"/>
                  </a:cxn>
                </a:cxnLst>
                <a:rect l="0" t="0" r="r" b="b"/>
                <a:pathLst>
                  <a:path w="36" h="138">
                    <a:moveTo>
                      <a:pt x="26" y="84"/>
                    </a:moveTo>
                    <a:cubicBezTo>
                      <a:pt x="15" y="84"/>
                      <a:pt x="13" y="98"/>
                      <a:pt x="13" y="109"/>
                    </a:cubicBezTo>
                    <a:cubicBezTo>
                      <a:pt x="13" y="120"/>
                      <a:pt x="22" y="124"/>
                      <a:pt x="26" y="132"/>
                    </a:cubicBezTo>
                    <a:cubicBezTo>
                      <a:pt x="26" y="132"/>
                      <a:pt x="25" y="132"/>
                      <a:pt x="25" y="132"/>
                    </a:cubicBezTo>
                    <a:cubicBezTo>
                      <a:pt x="23" y="133"/>
                      <a:pt x="21" y="130"/>
                      <a:pt x="20" y="128"/>
                    </a:cubicBezTo>
                    <a:cubicBezTo>
                      <a:pt x="19" y="128"/>
                      <a:pt x="17" y="128"/>
                      <a:pt x="16" y="128"/>
                    </a:cubicBezTo>
                    <a:cubicBezTo>
                      <a:pt x="11" y="128"/>
                      <a:pt x="11" y="138"/>
                      <a:pt x="5" y="138"/>
                    </a:cubicBezTo>
                    <a:cubicBezTo>
                      <a:pt x="4" y="138"/>
                      <a:pt x="5" y="127"/>
                      <a:pt x="5" y="125"/>
                    </a:cubicBezTo>
                    <a:cubicBezTo>
                      <a:pt x="5" y="117"/>
                      <a:pt x="7" y="112"/>
                      <a:pt x="7" y="105"/>
                    </a:cubicBezTo>
                    <a:cubicBezTo>
                      <a:pt x="7" y="99"/>
                      <a:pt x="4" y="98"/>
                      <a:pt x="4" y="93"/>
                    </a:cubicBezTo>
                    <a:cubicBezTo>
                      <a:pt x="4" y="86"/>
                      <a:pt x="7" y="84"/>
                      <a:pt x="7" y="79"/>
                    </a:cubicBezTo>
                    <a:cubicBezTo>
                      <a:pt x="7" y="68"/>
                      <a:pt x="7" y="64"/>
                      <a:pt x="7" y="53"/>
                    </a:cubicBezTo>
                    <a:cubicBezTo>
                      <a:pt x="7" y="46"/>
                      <a:pt x="0" y="44"/>
                      <a:pt x="0" y="37"/>
                    </a:cubicBezTo>
                    <a:cubicBezTo>
                      <a:pt x="0" y="28"/>
                      <a:pt x="3" y="16"/>
                      <a:pt x="9" y="15"/>
                    </a:cubicBezTo>
                    <a:cubicBezTo>
                      <a:pt x="9" y="12"/>
                      <a:pt x="11" y="11"/>
                      <a:pt x="11" y="9"/>
                    </a:cubicBezTo>
                    <a:cubicBezTo>
                      <a:pt x="11" y="4"/>
                      <a:pt x="11" y="3"/>
                      <a:pt x="11" y="0"/>
                    </a:cubicBezTo>
                    <a:cubicBezTo>
                      <a:pt x="12" y="0"/>
                      <a:pt x="13" y="0"/>
                      <a:pt x="14" y="0"/>
                    </a:cubicBezTo>
                    <a:cubicBezTo>
                      <a:pt x="14" y="8"/>
                      <a:pt x="18" y="14"/>
                      <a:pt x="19" y="20"/>
                    </a:cubicBezTo>
                    <a:cubicBezTo>
                      <a:pt x="21" y="26"/>
                      <a:pt x="18" y="30"/>
                      <a:pt x="21" y="37"/>
                    </a:cubicBezTo>
                    <a:cubicBezTo>
                      <a:pt x="21" y="47"/>
                      <a:pt x="21" y="47"/>
                      <a:pt x="21" y="47"/>
                    </a:cubicBezTo>
                    <a:cubicBezTo>
                      <a:pt x="20" y="52"/>
                      <a:pt x="23" y="57"/>
                      <a:pt x="24" y="59"/>
                    </a:cubicBezTo>
                    <a:cubicBezTo>
                      <a:pt x="27" y="70"/>
                      <a:pt x="33" y="79"/>
                      <a:pt x="36" y="90"/>
                    </a:cubicBezTo>
                    <a:cubicBezTo>
                      <a:pt x="34" y="86"/>
                      <a:pt x="30" y="84"/>
                      <a:pt x="26" y="8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44" name="Freeform 145"/>
              <p:cNvSpPr/>
              <p:nvPr/>
            </p:nvSpPr>
            <p:spPr bwMode="auto">
              <a:xfrm>
                <a:off x="5241925" y="1219200"/>
                <a:ext cx="292100" cy="214313"/>
              </a:xfrm>
              <a:custGeom>
                <a:avLst/>
                <a:gdLst/>
                <a:ahLst/>
                <a:cxnLst>
                  <a:cxn ang="0">
                    <a:pos x="76" y="161"/>
                  </a:cxn>
                  <a:cxn ang="0">
                    <a:pos x="50" y="131"/>
                  </a:cxn>
                  <a:cxn ang="0">
                    <a:pos x="103" y="67"/>
                  </a:cxn>
                  <a:cxn ang="0">
                    <a:pos x="125" y="55"/>
                  </a:cxn>
                  <a:cxn ang="0">
                    <a:pos x="134" y="45"/>
                  </a:cxn>
                  <a:cxn ang="0">
                    <a:pos x="175" y="34"/>
                  </a:cxn>
                  <a:cxn ang="0">
                    <a:pos x="220" y="11"/>
                  </a:cxn>
                  <a:cxn ang="0">
                    <a:pos x="203" y="0"/>
                  </a:cxn>
                  <a:cxn ang="0">
                    <a:pos x="136" y="25"/>
                  </a:cxn>
                  <a:cxn ang="0">
                    <a:pos x="123" y="19"/>
                  </a:cxn>
                  <a:cxn ang="0">
                    <a:pos x="109" y="25"/>
                  </a:cxn>
                  <a:cxn ang="0">
                    <a:pos x="69" y="46"/>
                  </a:cxn>
                  <a:cxn ang="0">
                    <a:pos x="52" y="49"/>
                  </a:cxn>
                  <a:cxn ang="0">
                    <a:pos x="47" y="53"/>
                  </a:cxn>
                  <a:cxn ang="0">
                    <a:pos x="50" y="61"/>
                  </a:cxn>
                  <a:cxn ang="0">
                    <a:pos x="27" y="88"/>
                  </a:cxn>
                  <a:cxn ang="0">
                    <a:pos x="34" y="98"/>
                  </a:cxn>
                  <a:cxn ang="0">
                    <a:pos x="13" y="110"/>
                  </a:cxn>
                  <a:cxn ang="0">
                    <a:pos x="13" y="117"/>
                  </a:cxn>
                  <a:cxn ang="0">
                    <a:pos x="0" y="134"/>
                  </a:cxn>
                  <a:cxn ang="0">
                    <a:pos x="8" y="143"/>
                  </a:cxn>
                  <a:cxn ang="0">
                    <a:pos x="21" y="143"/>
                  </a:cxn>
                  <a:cxn ang="0">
                    <a:pos x="27" y="158"/>
                  </a:cxn>
                  <a:cxn ang="0">
                    <a:pos x="39" y="158"/>
                  </a:cxn>
                  <a:cxn ang="0">
                    <a:pos x="42" y="161"/>
                  </a:cxn>
                  <a:cxn ang="0">
                    <a:pos x="76" y="161"/>
                  </a:cxn>
                  <a:cxn ang="0">
                    <a:pos x="72" y="156"/>
                  </a:cxn>
                  <a:cxn ang="0">
                    <a:pos x="76" y="161"/>
                  </a:cxn>
                </a:cxnLst>
                <a:rect l="0" t="0" r="r" b="b"/>
                <a:pathLst>
                  <a:path w="220" h="161">
                    <a:moveTo>
                      <a:pt x="76" y="161"/>
                    </a:moveTo>
                    <a:cubicBezTo>
                      <a:pt x="66" y="151"/>
                      <a:pt x="50" y="147"/>
                      <a:pt x="50" y="131"/>
                    </a:cubicBezTo>
                    <a:cubicBezTo>
                      <a:pt x="50" y="102"/>
                      <a:pt x="81" y="73"/>
                      <a:pt x="103" y="67"/>
                    </a:cubicBezTo>
                    <a:cubicBezTo>
                      <a:pt x="111" y="64"/>
                      <a:pt x="113" y="55"/>
                      <a:pt x="125" y="55"/>
                    </a:cubicBezTo>
                    <a:cubicBezTo>
                      <a:pt x="130" y="55"/>
                      <a:pt x="132" y="46"/>
                      <a:pt x="134" y="45"/>
                    </a:cubicBezTo>
                    <a:cubicBezTo>
                      <a:pt x="149" y="38"/>
                      <a:pt x="160" y="41"/>
                      <a:pt x="175" y="34"/>
                    </a:cubicBezTo>
                    <a:cubicBezTo>
                      <a:pt x="186" y="28"/>
                      <a:pt x="220" y="26"/>
                      <a:pt x="220" y="11"/>
                    </a:cubicBezTo>
                    <a:cubicBezTo>
                      <a:pt x="220" y="6"/>
                      <a:pt x="208" y="0"/>
                      <a:pt x="203" y="0"/>
                    </a:cubicBezTo>
                    <a:cubicBezTo>
                      <a:pt x="181" y="0"/>
                      <a:pt x="160" y="25"/>
                      <a:pt x="136" y="25"/>
                    </a:cubicBezTo>
                    <a:cubicBezTo>
                      <a:pt x="131" y="25"/>
                      <a:pt x="128" y="19"/>
                      <a:pt x="123" y="19"/>
                    </a:cubicBezTo>
                    <a:cubicBezTo>
                      <a:pt x="115" y="19"/>
                      <a:pt x="115" y="25"/>
                      <a:pt x="109" y="25"/>
                    </a:cubicBezTo>
                    <a:cubicBezTo>
                      <a:pt x="93" y="25"/>
                      <a:pt x="80" y="46"/>
                      <a:pt x="69" y="46"/>
                    </a:cubicBezTo>
                    <a:cubicBezTo>
                      <a:pt x="63" y="46"/>
                      <a:pt x="58" y="49"/>
                      <a:pt x="52" y="49"/>
                    </a:cubicBezTo>
                    <a:cubicBezTo>
                      <a:pt x="49" y="49"/>
                      <a:pt x="47" y="52"/>
                      <a:pt x="47" y="53"/>
                    </a:cubicBezTo>
                    <a:cubicBezTo>
                      <a:pt x="47" y="56"/>
                      <a:pt x="50" y="58"/>
                      <a:pt x="50" y="61"/>
                    </a:cubicBezTo>
                    <a:cubicBezTo>
                      <a:pt x="50" y="74"/>
                      <a:pt x="27" y="80"/>
                      <a:pt x="27" y="88"/>
                    </a:cubicBezTo>
                    <a:cubicBezTo>
                      <a:pt x="27" y="91"/>
                      <a:pt x="34" y="92"/>
                      <a:pt x="34" y="98"/>
                    </a:cubicBezTo>
                    <a:cubicBezTo>
                      <a:pt x="27" y="99"/>
                      <a:pt x="13" y="102"/>
                      <a:pt x="13" y="110"/>
                    </a:cubicBezTo>
                    <a:cubicBezTo>
                      <a:pt x="13" y="115"/>
                      <a:pt x="13" y="117"/>
                      <a:pt x="13" y="117"/>
                    </a:cubicBezTo>
                    <a:cubicBezTo>
                      <a:pt x="13" y="124"/>
                      <a:pt x="0" y="124"/>
                      <a:pt x="0" y="134"/>
                    </a:cubicBezTo>
                    <a:cubicBezTo>
                      <a:pt x="0" y="139"/>
                      <a:pt x="8" y="143"/>
                      <a:pt x="8" y="143"/>
                    </a:cubicBezTo>
                    <a:cubicBezTo>
                      <a:pt x="8" y="143"/>
                      <a:pt x="20" y="143"/>
                      <a:pt x="21" y="143"/>
                    </a:cubicBezTo>
                    <a:cubicBezTo>
                      <a:pt x="28" y="145"/>
                      <a:pt x="24" y="152"/>
                      <a:pt x="27" y="158"/>
                    </a:cubicBezTo>
                    <a:cubicBezTo>
                      <a:pt x="28" y="161"/>
                      <a:pt x="35" y="158"/>
                      <a:pt x="39" y="158"/>
                    </a:cubicBezTo>
                    <a:cubicBezTo>
                      <a:pt x="40" y="158"/>
                      <a:pt x="41" y="161"/>
                      <a:pt x="42" y="161"/>
                    </a:cubicBezTo>
                    <a:cubicBezTo>
                      <a:pt x="76" y="161"/>
                      <a:pt x="76" y="161"/>
                      <a:pt x="76" y="161"/>
                    </a:cubicBezTo>
                    <a:cubicBezTo>
                      <a:pt x="75" y="159"/>
                      <a:pt x="73" y="157"/>
                      <a:pt x="72" y="156"/>
                    </a:cubicBezTo>
                    <a:lnTo>
                      <a:pt x="76" y="161"/>
                    </a:lnTo>
                    <a:close/>
                  </a:path>
                </a:pathLst>
              </a:custGeom>
              <a:grpFill/>
              <a:ln w="9525">
                <a:noFill/>
                <a:round/>
              </a:ln>
            </p:spPr>
            <p:txBody>
              <a:bodyPr vert="horz" wrap="square" lIns="121920" tIns="60960" rIns="121920" bIns="60960" numCol="1" anchor="t" anchorCtr="0" compatLnSpc="1"/>
              <a:lstStyle/>
              <a:p>
                <a:endParaRPr lang="en-US" sz="3555"/>
              </a:p>
            </p:txBody>
          </p:sp>
          <p:sp>
            <p:nvSpPr>
              <p:cNvPr id="145" name="Freeform 146"/>
              <p:cNvSpPr/>
              <p:nvPr/>
            </p:nvSpPr>
            <p:spPr bwMode="auto">
              <a:xfrm>
                <a:off x="4713288" y="1196975"/>
                <a:ext cx="2847975" cy="1058863"/>
              </a:xfrm>
              <a:custGeom>
                <a:avLst/>
                <a:gdLst/>
                <a:ahLst/>
                <a:cxnLst>
                  <a:cxn ang="0">
                    <a:pos x="1515" y="585"/>
                  </a:cxn>
                  <a:cxn ang="0">
                    <a:pos x="1460" y="485"/>
                  </a:cxn>
                  <a:cxn ang="0">
                    <a:pos x="1665" y="408"/>
                  </a:cxn>
                  <a:cxn ang="0">
                    <a:pos x="1804" y="346"/>
                  </a:cxn>
                  <a:cxn ang="0">
                    <a:pos x="1709" y="465"/>
                  </a:cxn>
                  <a:cxn ang="0">
                    <a:pos x="1793" y="452"/>
                  </a:cxn>
                  <a:cxn ang="0">
                    <a:pos x="1989" y="313"/>
                  </a:cxn>
                  <a:cxn ang="0">
                    <a:pos x="2112" y="287"/>
                  </a:cxn>
                  <a:cxn ang="0">
                    <a:pos x="1892" y="194"/>
                  </a:cxn>
                  <a:cxn ang="0">
                    <a:pos x="1660" y="159"/>
                  </a:cxn>
                  <a:cxn ang="0">
                    <a:pos x="1435" y="157"/>
                  </a:cxn>
                  <a:cxn ang="0">
                    <a:pos x="1314" y="97"/>
                  </a:cxn>
                  <a:cxn ang="0">
                    <a:pos x="1102" y="104"/>
                  </a:cxn>
                  <a:cxn ang="0">
                    <a:pos x="1016" y="27"/>
                  </a:cxn>
                  <a:cxn ang="0">
                    <a:pos x="758" y="117"/>
                  </a:cxn>
                  <a:cxn ang="0">
                    <a:pos x="668" y="148"/>
                  </a:cxn>
                  <a:cxn ang="0">
                    <a:pos x="644" y="121"/>
                  </a:cxn>
                  <a:cxn ang="0">
                    <a:pos x="511" y="207"/>
                  </a:cxn>
                  <a:cxn ang="0">
                    <a:pos x="322" y="247"/>
                  </a:cxn>
                  <a:cxn ang="0">
                    <a:pos x="214" y="296"/>
                  </a:cxn>
                  <a:cxn ang="0">
                    <a:pos x="229" y="227"/>
                  </a:cxn>
                  <a:cxn ang="0">
                    <a:pos x="127" y="236"/>
                  </a:cxn>
                  <a:cxn ang="0">
                    <a:pos x="136" y="312"/>
                  </a:cxn>
                  <a:cxn ang="0">
                    <a:pos x="117" y="395"/>
                  </a:cxn>
                  <a:cxn ang="0">
                    <a:pos x="50" y="446"/>
                  </a:cxn>
                  <a:cxn ang="0">
                    <a:pos x="16" y="495"/>
                  </a:cxn>
                  <a:cxn ang="0">
                    <a:pos x="54" y="558"/>
                  </a:cxn>
                  <a:cxn ang="0">
                    <a:pos x="88" y="597"/>
                  </a:cxn>
                  <a:cxn ang="0">
                    <a:pos x="112" y="644"/>
                  </a:cxn>
                  <a:cxn ang="0">
                    <a:pos x="208" y="647"/>
                  </a:cxn>
                  <a:cxn ang="0">
                    <a:pos x="225" y="626"/>
                  </a:cxn>
                  <a:cxn ang="0">
                    <a:pos x="284" y="701"/>
                  </a:cxn>
                  <a:cxn ang="0">
                    <a:pos x="350" y="732"/>
                  </a:cxn>
                  <a:cxn ang="0">
                    <a:pos x="366" y="742"/>
                  </a:cxn>
                  <a:cxn ang="0">
                    <a:pos x="349" y="634"/>
                  </a:cxn>
                  <a:cxn ang="0">
                    <a:pos x="412" y="645"/>
                  </a:cxn>
                  <a:cxn ang="0">
                    <a:pos x="427" y="700"/>
                  </a:cxn>
                  <a:cxn ang="0">
                    <a:pos x="428" y="746"/>
                  </a:cxn>
                  <a:cxn ang="0">
                    <a:pos x="447" y="755"/>
                  </a:cxn>
                  <a:cxn ang="0">
                    <a:pos x="522" y="777"/>
                  </a:cxn>
                  <a:cxn ang="0">
                    <a:pos x="559" y="781"/>
                  </a:cxn>
                  <a:cxn ang="0">
                    <a:pos x="608" y="770"/>
                  </a:cxn>
                  <a:cxn ang="0">
                    <a:pos x="654" y="772"/>
                  </a:cxn>
                  <a:cxn ang="0">
                    <a:pos x="677" y="748"/>
                  </a:cxn>
                  <a:cxn ang="0">
                    <a:pos x="829" y="593"/>
                  </a:cxn>
                  <a:cxn ang="0">
                    <a:pos x="994" y="534"/>
                  </a:cxn>
                  <a:cxn ang="0">
                    <a:pos x="1224" y="569"/>
                  </a:cxn>
                  <a:cxn ang="0">
                    <a:pos x="1411" y="607"/>
                  </a:cxn>
                  <a:cxn ang="0">
                    <a:pos x="1400" y="655"/>
                  </a:cxn>
                </a:cxnLst>
                <a:rect l="0" t="0" r="r" b="b"/>
                <a:pathLst>
                  <a:path w="2139" h="795">
                    <a:moveTo>
                      <a:pt x="1398" y="684"/>
                    </a:moveTo>
                    <a:cubicBezTo>
                      <a:pt x="1398" y="684"/>
                      <a:pt x="1415" y="688"/>
                      <a:pt x="1429" y="688"/>
                    </a:cubicBezTo>
                    <a:cubicBezTo>
                      <a:pt x="1454" y="688"/>
                      <a:pt x="1478" y="635"/>
                      <a:pt x="1495" y="618"/>
                    </a:cubicBezTo>
                    <a:cubicBezTo>
                      <a:pt x="1502" y="610"/>
                      <a:pt x="1512" y="596"/>
                      <a:pt x="1515" y="585"/>
                    </a:cubicBezTo>
                    <a:cubicBezTo>
                      <a:pt x="1518" y="572"/>
                      <a:pt x="1513" y="564"/>
                      <a:pt x="1520" y="551"/>
                    </a:cubicBezTo>
                    <a:cubicBezTo>
                      <a:pt x="1522" y="547"/>
                      <a:pt x="1527" y="537"/>
                      <a:pt x="1527" y="527"/>
                    </a:cubicBezTo>
                    <a:cubicBezTo>
                      <a:pt x="1527" y="515"/>
                      <a:pt x="1508" y="492"/>
                      <a:pt x="1499" y="499"/>
                    </a:cubicBezTo>
                    <a:cubicBezTo>
                      <a:pt x="1473" y="518"/>
                      <a:pt x="1460" y="488"/>
                      <a:pt x="1460" y="485"/>
                    </a:cubicBezTo>
                    <a:cubicBezTo>
                      <a:pt x="1460" y="473"/>
                      <a:pt x="1483" y="459"/>
                      <a:pt x="1493" y="450"/>
                    </a:cubicBezTo>
                    <a:cubicBezTo>
                      <a:pt x="1506" y="436"/>
                      <a:pt x="1524" y="413"/>
                      <a:pt x="1543" y="408"/>
                    </a:cubicBezTo>
                    <a:cubicBezTo>
                      <a:pt x="1560" y="404"/>
                      <a:pt x="1613" y="399"/>
                      <a:pt x="1627" y="399"/>
                    </a:cubicBezTo>
                    <a:cubicBezTo>
                      <a:pt x="1645" y="399"/>
                      <a:pt x="1654" y="408"/>
                      <a:pt x="1665" y="408"/>
                    </a:cubicBezTo>
                    <a:cubicBezTo>
                      <a:pt x="1671" y="408"/>
                      <a:pt x="1675" y="408"/>
                      <a:pt x="1689" y="408"/>
                    </a:cubicBezTo>
                    <a:cubicBezTo>
                      <a:pt x="1696" y="379"/>
                      <a:pt x="1709" y="362"/>
                      <a:pt x="1740" y="362"/>
                    </a:cubicBezTo>
                    <a:cubicBezTo>
                      <a:pt x="1748" y="362"/>
                      <a:pt x="1751" y="360"/>
                      <a:pt x="1766" y="362"/>
                    </a:cubicBezTo>
                    <a:cubicBezTo>
                      <a:pt x="1759" y="368"/>
                      <a:pt x="1756" y="406"/>
                      <a:pt x="1804" y="346"/>
                    </a:cubicBezTo>
                    <a:cubicBezTo>
                      <a:pt x="1809" y="346"/>
                      <a:pt x="1832" y="355"/>
                      <a:pt x="1797" y="377"/>
                    </a:cubicBezTo>
                    <a:cubicBezTo>
                      <a:pt x="1785" y="385"/>
                      <a:pt x="1774" y="381"/>
                      <a:pt x="1766" y="393"/>
                    </a:cubicBezTo>
                    <a:cubicBezTo>
                      <a:pt x="1757" y="406"/>
                      <a:pt x="1749" y="423"/>
                      <a:pt x="1735" y="430"/>
                    </a:cubicBezTo>
                    <a:cubicBezTo>
                      <a:pt x="1724" y="436"/>
                      <a:pt x="1709" y="447"/>
                      <a:pt x="1709" y="465"/>
                    </a:cubicBezTo>
                    <a:cubicBezTo>
                      <a:pt x="1709" y="482"/>
                      <a:pt x="1714" y="535"/>
                      <a:pt x="1726" y="545"/>
                    </a:cubicBezTo>
                    <a:cubicBezTo>
                      <a:pt x="1735" y="532"/>
                      <a:pt x="1741" y="507"/>
                      <a:pt x="1760" y="503"/>
                    </a:cubicBezTo>
                    <a:cubicBezTo>
                      <a:pt x="1757" y="491"/>
                      <a:pt x="1777" y="488"/>
                      <a:pt x="1777" y="479"/>
                    </a:cubicBezTo>
                    <a:cubicBezTo>
                      <a:pt x="1777" y="464"/>
                      <a:pt x="1793" y="460"/>
                      <a:pt x="1793" y="452"/>
                    </a:cubicBezTo>
                    <a:cubicBezTo>
                      <a:pt x="1793" y="447"/>
                      <a:pt x="1788" y="442"/>
                      <a:pt x="1793" y="432"/>
                    </a:cubicBezTo>
                    <a:cubicBezTo>
                      <a:pt x="1828" y="356"/>
                      <a:pt x="1861" y="397"/>
                      <a:pt x="1874" y="397"/>
                    </a:cubicBezTo>
                    <a:cubicBezTo>
                      <a:pt x="1914" y="397"/>
                      <a:pt x="1941" y="347"/>
                      <a:pt x="1976" y="346"/>
                    </a:cubicBezTo>
                    <a:cubicBezTo>
                      <a:pt x="2041" y="345"/>
                      <a:pt x="1989" y="320"/>
                      <a:pt x="1989" y="313"/>
                    </a:cubicBezTo>
                    <a:cubicBezTo>
                      <a:pt x="1989" y="294"/>
                      <a:pt x="2015" y="297"/>
                      <a:pt x="2020" y="287"/>
                    </a:cubicBezTo>
                    <a:cubicBezTo>
                      <a:pt x="2022" y="282"/>
                      <a:pt x="2018" y="271"/>
                      <a:pt x="2026" y="271"/>
                    </a:cubicBezTo>
                    <a:cubicBezTo>
                      <a:pt x="2054" y="271"/>
                      <a:pt x="2077" y="309"/>
                      <a:pt x="2097" y="309"/>
                    </a:cubicBezTo>
                    <a:cubicBezTo>
                      <a:pt x="2106" y="309"/>
                      <a:pt x="2108" y="293"/>
                      <a:pt x="2112" y="287"/>
                    </a:cubicBezTo>
                    <a:cubicBezTo>
                      <a:pt x="2120" y="278"/>
                      <a:pt x="2127" y="279"/>
                      <a:pt x="2139" y="275"/>
                    </a:cubicBezTo>
                    <a:cubicBezTo>
                      <a:pt x="2123" y="254"/>
                      <a:pt x="2071" y="242"/>
                      <a:pt x="2046" y="227"/>
                    </a:cubicBezTo>
                    <a:cubicBezTo>
                      <a:pt x="2011" y="207"/>
                      <a:pt x="1965" y="185"/>
                      <a:pt x="1914" y="185"/>
                    </a:cubicBezTo>
                    <a:cubicBezTo>
                      <a:pt x="1900" y="185"/>
                      <a:pt x="1890" y="188"/>
                      <a:pt x="1892" y="194"/>
                    </a:cubicBezTo>
                    <a:cubicBezTo>
                      <a:pt x="1906" y="237"/>
                      <a:pt x="1872" y="194"/>
                      <a:pt x="1863" y="194"/>
                    </a:cubicBezTo>
                    <a:cubicBezTo>
                      <a:pt x="1762" y="192"/>
                      <a:pt x="1762" y="192"/>
                      <a:pt x="1762" y="192"/>
                    </a:cubicBezTo>
                    <a:cubicBezTo>
                      <a:pt x="1756" y="169"/>
                      <a:pt x="1741" y="161"/>
                      <a:pt x="1711" y="161"/>
                    </a:cubicBezTo>
                    <a:cubicBezTo>
                      <a:pt x="1695" y="161"/>
                      <a:pt x="1670" y="167"/>
                      <a:pt x="1660" y="159"/>
                    </a:cubicBezTo>
                    <a:cubicBezTo>
                      <a:pt x="1652" y="151"/>
                      <a:pt x="1651" y="141"/>
                      <a:pt x="1638" y="137"/>
                    </a:cubicBezTo>
                    <a:cubicBezTo>
                      <a:pt x="1611" y="128"/>
                      <a:pt x="1582" y="121"/>
                      <a:pt x="1548" y="121"/>
                    </a:cubicBezTo>
                    <a:cubicBezTo>
                      <a:pt x="1513" y="121"/>
                      <a:pt x="1509" y="140"/>
                      <a:pt x="1506" y="157"/>
                    </a:cubicBezTo>
                    <a:cubicBezTo>
                      <a:pt x="1473" y="157"/>
                      <a:pt x="1457" y="157"/>
                      <a:pt x="1435" y="157"/>
                    </a:cubicBezTo>
                    <a:cubicBezTo>
                      <a:pt x="1423" y="157"/>
                      <a:pt x="1421" y="147"/>
                      <a:pt x="1407" y="146"/>
                    </a:cubicBezTo>
                    <a:cubicBezTo>
                      <a:pt x="1405" y="152"/>
                      <a:pt x="1403" y="166"/>
                      <a:pt x="1396" y="166"/>
                    </a:cubicBezTo>
                    <a:cubicBezTo>
                      <a:pt x="1377" y="166"/>
                      <a:pt x="1369" y="143"/>
                      <a:pt x="1369" y="130"/>
                    </a:cubicBezTo>
                    <a:cubicBezTo>
                      <a:pt x="1369" y="127"/>
                      <a:pt x="1405" y="105"/>
                      <a:pt x="1314" y="97"/>
                    </a:cubicBezTo>
                    <a:cubicBezTo>
                      <a:pt x="1303" y="96"/>
                      <a:pt x="1296" y="101"/>
                      <a:pt x="1296" y="115"/>
                    </a:cubicBezTo>
                    <a:cubicBezTo>
                      <a:pt x="1248" y="115"/>
                      <a:pt x="1248" y="115"/>
                      <a:pt x="1248" y="115"/>
                    </a:cubicBezTo>
                    <a:cubicBezTo>
                      <a:pt x="1233" y="111"/>
                      <a:pt x="1157" y="102"/>
                      <a:pt x="1147" y="86"/>
                    </a:cubicBezTo>
                    <a:cubicBezTo>
                      <a:pt x="1089" y="133"/>
                      <a:pt x="1102" y="104"/>
                      <a:pt x="1102" y="104"/>
                    </a:cubicBezTo>
                    <a:cubicBezTo>
                      <a:pt x="1116" y="87"/>
                      <a:pt x="1249" y="51"/>
                      <a:pt x="1140" y="24"/>
                    </a:cubicBezTo>
                    <a:cubicBezTo>
                      <a:pt x="1094" y="24"/>
                      <a:pt x="1094" y="24"/>
                      <a:pt x="1094" y="24"/>
                    </a:cubicBezTo>
                    <a:cubicBezTo>
                      <a:pt x="1089" y="12"/>
                      <a:pt x="1079" y="0"/>
                      <a:pt x="1060" y="0"/>
                    </a:cubicBezTo>
                    <a:cubicBezTo>
                      <a:pt x="1038" y="0"/>
                      <a:pt x="1028" y="17"/>
                      <a:pt x="1016" y="27"/>
                    </a:cubicBezTo>
                    <a:cubicBezTo>
                      <a:pt x="1008" y="33"/>
                      <a:pt x="951" y="56"/>
                      <a:pt x="956" y="35"/>
                    </a:cubicBezTo>
                    <a:cubicBezTo>
                      <a:pt x="941" y="40"/>
                      <a:pt x="879" y="44"/>
                      <a:pt x="847" y="73"/>
                    </a:cubicBezTo>
                    <a:cubicBezTo>
                      <a:pt x="840" y="79"/>
                      <a:pt x="838" y="97"/>
                      <a:pt x="828" y="97"/>
                    </a:cubicBezTo>
                    <a:cubicBezTo>
                      <a:pt x="813" y="97"/>
                      <a:pt x="758" y="92"/>
                      <a:pt x="758" y="117"/>
                    </a:cubicBezTo>
                    <a:cubicBezTo>
                      <a:pt x="758" y="122"/>
                      <a:pt x="763" y="128"/>
                      <a:pt x="765" y="135"/>
                    </a:cubicBezTo>
                    <a:cubicBezTo>
                      <a:pt x="755" y="141"/>
                      <a:pt x="752" y="135"/>
                      <a:pt x="721" y="135"/>
                    </a:cubicBezTo>
                    <a:cubicBezTo>
                      <a:pt x="695" y="170"/>
                      <a:pt x="697" y="129"/>
                      <a:pt x="691" y="121"/>
                    </a:cubicBezTo>
                    <a:cubicBezTo>
                      <a:pt x="689" y="136"/>
                      <a:pt x="679" y="142"/>
                      <a:pt x="668" y="148"/>
                    </a:cubicBezTo>
                    <a:cubicBezTo>
                      <a:pt x="671" y="160"/>
                      <a:pt x="690" y="173"/>
                      <a:pt x="677" y="188"/>
                    </a:cubicBezTo>
                    <a:cubicBezTo>
                      <a:pt x="667" y="198"/>
                      <a:pt x="695" y="230"/>
                      <a:pt x="680" y="230"/>
                    </a:cubicBezTo>
                    <a:cubicBezTo>
                      <a:pt x="662" y="230"/>
                      <a:pt x="657" y="164"/>
                      <a:pt x="657" y="150"/>
                    </a:cubicBezTo>
                    <a:cubicBezTo>
                      <a:pt x="657" y="135"/>
                      <a:pt x="681" y="129"/>
                      <a:pt x="644" y="121"/>
                    </a:cubicBezTo>
                    <a:cubicBezTo>
                      <a:pt x="625" y="118"/>
                      <a:pt x="589" y="149"/>
                      <a:pt x="589" y="166"/>
                    </a:cubicBezTo>
                    <a:cubicBezTo>
                      <a:pt x="589" y="186"/>
                      <a:pt x="598" y="199"/>
                      <a:pt x="608" y="210"/>
                    </a:cubicBezTo>
                    <a:cubicBezTo>
                      <a:pt x="633" y="248"/>
                      <a:pt x="574" y="205"/>
                      <a:pt x="552" y="200"/>
                    </a:cubicBezTo>
                    <a:cubicBezTo>
                      <a:pt x="492" y="184"/>
                      <a:pt x="512" y="204"/>
                      <a:pt x="511" y="207"/>
                    </a:cubicBezTo>
                    <a:cubicBezTo>
                      <a:pt x="509" y="241"/>
                      <a:pt x="495" y="214"/>
                      <a:pt x="487" y="214"/>
                    </a:cubicBezTo>
                    <a:cubicBezTo>
                      <a:pt x="473" y="214"/>
                      <a:pt x="445" y="233"/>
                      <a:pt x="425" y="223"/>
                    </a:cubicBezTo>
                    <a:cubicBezTo>
                      <a:pt x="415" y="197"/>
                      <a:pt x="349" y="256"/>
                      <a:pt x="333" y="256"/>
                    </a:cubicBezTo>
                    <a:cubicBezTo>
                      <a:pt x="327" y="256"/>
                      <a:pt x="320" y="252"/>
                      <a:pt x="322" y="247"/>
                    </a:cubicBezTo>
                    <a:cubicBezTo>
                      <a:pt x="329" y="229"/>
                      <a:pt x="319" y="191"/>
                      <a:pt x="300" y="249"/>
                    </a:cubicBezTo>
                    <a:cubicBezTo>
                      <a:pt x="298" y="253"/>
                      <a:pt x="306" y="255"/>
                      <a:pt x="306" y="263"/>
                    </a:cubicBezTo>
                    <a:cubicBezTo>
                      <a:pt x="306" y="278"/>
                      <a:pt x="283" y="267"/>
                      <a:pt x="271" y="271"/>
                    </a:cubicBezTo>
                    <a:cubicBezTo>
                      <a:pt x="259" y="275"/>
                      <a:pt x="265" y="318"/>
                      <a:pt x="214" y="296"/>
                    </a:cubicBezTo>
                    <a:cubicBezTo>
                      <a:pt x="214" y="313"/>
                      <a:pt x="214" y="313"/>
                      <a:pt x="214" y="313"/>
                    </a:cubicBezTo>
                    <a:cubicBezTo>
                      <a:pt x="189" y="311"/>
                      <a:pt x="192" y="284"/>
                      <a:pt x="183" y="271"/>
                    </a:cubicBezTo>
                    <a:cubicBezTo>
                      <a:pt x="202" y="271"/>
                      <a:pt x="212" y="271"/>
                      <a:pt x="230" y="276"/>
                    </a:cubicBezTo>
                    <a:cubicBezTo>
                      <a:pt x="255" y="282"/>
                      <a:pt x="304" y="251"/>
                      <a:pt x="229" y="227"/>
                    </a:cubicBezTo>
                    <a:cubicBezTo>
                      <a:pt x="208" y="220"/>
                      <a:pt x="160" y="196"/>
                      <a:pt x="145" y="196"/>
                    </a:cubicBezTo>
                    <a:cubicBezTo>
                      <a:pt x="144" y="196"/>
                      <a:pt x="144" y="195"/>
                      <a:pt x="133" y="196"/>
                    </a:cubicBezTo>
                    <a:cubicBezTo>
                      <a:pt x="127" y="200"/>
                      <a:pt x="111" y="208"/>
                      <a:pt x="111" y="219"/>
                    </a:cubicBezTo>
                    <a:cubicBezTo>
                      <a:pt x="111" y="227"/>
                      <a:pt x="127" y="226"/>
                      <a:pt x="127" y="236"/>
                    </a:cubicBezTo>
                    <a:cubicBezTo>
                      <a:pt x="127" y="244"/>
                      <a:pt x="119" y="247"/>
                      <a:pt x="119" y="255"/>
                    </a:cubicBezTo>
                    <a:cubicBezTo>
                      <a:pt x="119" y="263"/>
                      <a:pt x="128" y="268"/>
                      <a:pt x="128" y="277"/>
                    </a:cubicBezTo>
                    <a:cubicBezTo>
                      <a:pt x="128" y="282"/>
                      <a:pt x="123" y="285"/>
                      <a:pt x="123" y="290"/>
                    </a:cubicBezTo>
                    <a:cubicBezTo>
                      <a:pt x="123" y="300"/>
                      <a:pt x="136" y="302"/>
                      <a:pt x="136" y="312"/>
                    </a:cubicBezTo>
                    <a:cubicBezTo>
                      <a:pt x="136" y="315"/>
                      <a:pt x="132" y="317"/>
                      <a:pt x="131" y="318"/>
                    </a:cubicBezTo>
                    <a:cubicBezTo>
                      <a:pt x="135" y="325"/>
                      <a:pt x="145" y="327"/>
                      <a:pt x="145" y="336"/>
                    </a:cubicBezTo>
                    <a:cubicBezTo>
                      <a:pt x="145" y="351"/>
                      <a:pt x="115" y="367"/>
                      <a:pt x="106" y="379"/>
                    </a:cubicBezTo>
                    <a:cubicBezTo>
                      <a:pt x="109" y="384"/>
                      <a:pt x="114" y="387"/>
                      <a:pt x="117" y="395"/>
                    </a:cubicBezTo>
                    <a:cubicBezTo>
                      <a:pt x="111" y="398"/>
                      <a:pt x="98" y="405"/>
                      <a:pt x="92" y="405"/>
                    </a:cubicBezTo>
                    <a:cubicBezTo>
                      <a:pt x="85" y="405"/>
                      <a:pt x="80" y="402"/>
                      <a:pt x="70" y="402"/>
                    </a:cubicBezTo>
                    <a:cubicBezTo>
                      <a:pt x="61" y="402"/>
                      <a:pt x="38" y="410"/>
                      <a:pt x="45" y="417"/>
                    </a:cubicBezTo>
                    <a:cubicBezTo>
                      <a:pt x="67" y="438"/>
                      <a:pt x="56" y="446"/>
                      <a:pt x="50" y="446"/>
                    </a:cubicBezTo>
                    <a:cubicBezTo>
                      <a:pt x="42" y="446"/>
                      <a:pt x="40" y="435"/>
                      <a:pt x="33" y="435"/>
                    </a:cubicBezTo>
                    <a:cubicBezTo>
                      <a:pt x="25" y="435"/>
                      <a:pt x="15" y="455"/>
                      <a:pt x="15" y="465"/>
                    </a:cubicBezTo>
                    <a:cubicBezTo>
                      <a:pt x="15" y="483"/>
                      <a:pt x="1" y="480"/>
                      <a:pt x="0" y="496"/>
                    </a:cubicBezTo>
                    <a:cubicBezTo>
                      <a:pt x="6" y="495"/>
                      <a:pt x="11" y="495"/>
                      <a:pt x="16" y="495"/>
                    </a:cubicBezTo>
                    <a:cubicBezTo>
                      <a:pt x="24" y="495"/>
                      <a:pt x="30" y="494"/>
                      <a:pt x="39" y="494"/>
                    </a:cubicBezTo>
                    <a:cubicBezTo>
                      <a:pt x="48" y="494"/>
                      <a:pt x="52" y="510"/>
                      <a:pt x="52" y="520"/>
                    </a:cubicBezTo>
                    <a:cubicBezTo>
                      <a:pt x="52" y="526"/>
                      <a:pt x="46" y="529"/>
                      <a:pt x="46" y="535"/>
                    </a:cubicBezTo>
                    <a:cubicBezTo>
                      <a:pt x="46" y="544"/>
                      <a:pt x="54" y="550"/>
                      <a:pt x="54" y="558"/>
                    </a:cubicBezTo>
                    <a:cubicBezTo>
                      <a:pt x="54" y="563"/>
                      <a:pt x="46" y="565"/>
                      <a:pt x="44" y="568"/>
                    </a:cubicBezTo>
                    <a:cubicBezTo>
                      <a:pt x="39" y="576"/>
                      <a:pt x="37" y="583"/>
                      <a:pt x="37" y="593"/>
                    </a:cubicBezTo>
                    <a:cubicBezTo>
                      <a:pt x="37" y="606"/>
                      <a:pt x="46" y="603"/>
                      <a:pt x="56" y="603"/>
                    </a:cubicBezTo>
                    <a:cubicBezTo>
                      <a:pt x="70" y="603"/>
                      <a:pt x="77" y="597"/>
                      <a:pt x="88" y="597"/>
                    </a:cubicBezTo>
                    <a:cubicBezTo>
                      <a:pt x="99" y="597"/>
                      <a:pt x="97" y="620"/>
                      <a:pt x="108" y="620"/>
                    </a:cubicBezTo>
                    <a:cubicBezTo>
                      <a:pt x="108" y="638"/>
                      <a:pt x="108" y="638"/>
                      <a:pt x="108" y="638"/>
                    </a:cubicBezTo>
                    <a:cubicBezTo>
                      <a:pt x="108" y="640"/>
                      <a:pt x="109" y="641"/>
                      <a:pt x="110" y="641"/>
                    </a:cubicBezTo>
                    <a:cubicBezTo>
                      <a:pt x="112" y="644"/>
                      <a:pt x="112" y="644"/>
                      <a:pt x="112" y="644"/>
                    </a:cubicBezTo>
                    <a:cubicBezTo>
                      <a:pt x="114" y="644"/>
                      <a:pt x="120" y="642"/>
                      <a:pt x="123" y="641"/>
                    </a:cubicBezTo>
                    <a:cubicBezTo>
                      <a:pt x="132" y="639"/>
                      <a:pt x="133" y="627"/>
                      <a:pt x="143" y="627"/>
                    </a:cubicBezTo>
                    <a:cubicBezTo>
                      <a:pt x="151" y="627"/>
                      <a:pt x="171" y="660"/>
                      <a:pt x="177" y="660"/>
                    </a:cubicBezTo>
                    <a:cubicBezTo>
                      <a:pt x="184" y="660"/>
                      <a:pt x="205" y="651"/>
                      <a:pt x="208" y="647"/>
                    </a:cubicBezTo>
                    <a:cubicBezTo>
                      <a:pt x="207" y="647"/>
                      <a:pt x="196" y="645"/>
                      <a:pt x="196" y="645"/>
                    </a:cubicBezTo>
                    <a:cubicBezTo>
                      <a:pt x="194" y="645"/>
                      <a:pt x="189" y="644"/>
                      <a:pt x="189" y="638"/>
                    </a:cubicBezTo>
                    <a:cubicBezTo>
                      <a:pt x="189" y="635"/>
                      <a:pt x="221" y="623"/>
                      <a:pt x="233" y="619"/>
                    </a:cubicBezTo>
                    <a:cubicBezTo>
                      <a:pt x="233" y="619"/>
                      <a:pt x="227" y="625"/>
                      <a:pt x="225" y="626"/>
                    </a:cubicBezTo>
                    <a:cubicBezTo>
                      <a:pt x="226" y="629"/>
                      <a:pt x="237" y="641"/>
                      <a:pt x="211" y="647"/>
                    </a:cubicBezTo>
                    <a:cubicBezTo>
                      <a:pt x="223" y="673"/>
                      <a:pt x="273" y="669"/>
                      <a:pt x="273" y="704"/>
                    </a:cubicBezTo>
                    <a:cubicBezTo>
                      <a:pt x="275" y="703"/>
                      <a:pt x="275" y="703"/>
                      <a:pt x="275" y="703"/>
                    </a:cubicBezTo>
                    <a:cubicBezTo>
                      <a:pt x="278" y="702"/>
                      <a:pt x="280" y="701"/>
                      <a:pt x="284" y="701"/>
                    </a:cubicBezTo>
                    <a:cubicBezTo>
                      <a:pt x="298" y="701"/>
                      <a:pt x="297" y="710"/>
                      <a:pt x="302" y="719"/>
                    </a:cubicBezTo>
                    <a:cubicBezTo>
                      <a:pt x="303" y="721"/>
                      <a:pt x="312" y="726"/>
                      <a:pt x="312" y="726"/>
                    </a:cubicBezTo>
                    <a:cubicBezTo>
                      <a:pt x="320" y="729"/>
                      <a:pt x="322" y="742"/>
                      <a:pt x="335" y="742"/>
                    </a:cubicBezTo>
                    <a:cubicBezTo>
                      <a:pt x="344" y="742"/>
                      <a:pt x="344" y="734"/>
                      <a:pt x="350" y="732"/>
                    </a:cubicBezTo>
                    <a:cubicBezTo>
                      <a:pt x="354" y="731"/>
                      <a:pt x="353" y="731"/>
                      <a:pt x="357" y="731"/>
                    </a:cubicBezTo>
                    <a:cubicBezTo>
                      <a:pt x="358" y="733"/>
                      <a:pt x="358" y="737"/>
                      <a:pt x="360" y="739"/>
                    </a:cubicBezTo>
                    <a:cubicBezTo>
                      <a:pt x="359" y="739"/>
                      <a:pt x="360" y="740"/>
                      <a:pt x="360" y="741"/>
                    </a:cubicBezTo>
                    <a:cubicBezTo>
                      <a:pt x="366" y="742"/>
                      <a:pt x="366" y="742"/>
                      <a:pt x="366" y="742"/>
                    </a:cubicBezTo>
                    <a:cubicBezTo>
                      <a:pt x="371" y="735"/>
                      <a:pt x="371" y="724"/>
                      <a:pt x="378" y="721"/>
                    </a:cubicBezTo>
                    <a:cubicBezTo>
                      <a:pt x="366" y="714"/>
                      <a:pt x="348" y="688"/>
                      <a:pt x="348" y="673"/>
                    </a:cubicBezTo>
                    <a:cubicBezTo>
                      <a:pt x="348" y="668"/>
                      <a:pt x="338" y="662"/>
                      <a:pt x="338" y="655"/>
                    </a:cubicBezTo>
                    <a:cubicBezTo>
                      <a:pt x="338" y="653"/>
                      <a:pt x="347" y="637"/>
                      <a:pt x="349" y="634"/>
                    </a:cubicBezTo>
                    <a:cubicBezTo>
                      <a:pt x="351" y="635"/>
                      <a:pt x="365" y="628"/>
                      <a:pt x="366" y="627"/>
                    </a:cubicBezTo>
                    <a:cubicBezTo>
                      <a:pt x="377" y="623"/>
                      <a:pt x="384" y="620"/>
                      <a:pt x="399" y="620"/>
                    </a:cubicBezTo>
                    <a:cubicBezTo>
                      <a:pt x="423" y="620"/>
                      <a:pt x="427" y="631"/>
                      <a:pt x="436" y="645"/>
                    </a:cubicBezTo>
                    <a:cubicBezTo>
                      <a:pt x="429" y="650"/>
                      <a:pt x="420" y="645"/>
                      <a:pt x="412" y="645"/>
                    </a:cubicBezTo>
                    <a:cubicBezTo>
                      <a:pt x="400" y="645"/>
                      <a:pt x="383" y="656"/>
                      <a:pt x="381" y="656"/>
                    </a:cubicBezTo>
                    <a:cubicBezTo>
                      <a:pt x="382" y="665"/>
                      <a:pt x="389" y="664"/>
                      <a:pt x="391" y="669"/>
                    </a:cubicBezTo>
                    <a:cubicBezTo>
                      <a:pt x="400" y="684"/>
                      <a:pt x="412" y="690"/>
                      <a:pt x="412" y="707"/>
                    </a:cubicBezTo>
                    <a:cubicBezTo>
                      <a:pt x="415" y="705"/>
                      <a:pt x="424" y="701"/>
                      <a:pt x="427" y="700"/>
                    </a:cubicBezTo>
                    <a:cubicBezTo>
                      <a:pt x="427" y="707"/>
                      <a:pt x="434" y="710"/>
                      <a:pt x="434" y="717"/>
                    </a:cubicBezTo>
                    <a:cubicBezTo>
                      <a:pt x="421" y="717"/>
                      <a:pt x="421" y="717"/>
                      <a:pt x="421" y="717"/>
                    </a:cubicBezTo>
                    <a:cubicBezTo>
                      <a:pt x="417" y="717"/>
                      <a:pt x="413" y="721"/>
                      <a:pt x="412" y="728"/>
                    </a:cubicBezTo>
                    <a:cubicBezTo>
                      <a:pt x="421" y="729"/>
                      <a:pt x="428" y="738"/>
                      <a:pt x="428" y="746"/>
                    </a:cubicBezTo>
                    <a:cubicBezTo>
                      <a:pt x="428" y="751"/>
                      <a:pt x="424" y="753"/>
                      <a:pt x="424" y="757"/>
                    </a:cubicBezTo>
                    <a:cubicBezTo>
                      <a:pt x="424" y="761"/>
                      <a:pt x="428" y="765"/>
                      <a:pt x="429" y="766"/>
                    </a:cubicBezTo>
                    <a:cubicBezTo>
                      <a:pt x="429" y="762"/>
                      <a:pt x="434" y="762"/>
                      <a:pt x="438" y="761"/>
                    </a:cubicBezTo>
                    <a:cubicBezTo>
                      <a:pt x="443" y="759"/>
                      <a:pt x="442" y="757"/>
                      <a:pt x="447" y="755"/>
                    </a:cubicBezTo>
                    <a:cubicBezTo>
                      <a:pt x="455" y="752"/>
                      <a:pt x="460" y="754"/>
                      <a:pt x="466" y="749"/>
                    </a:cubicBezTo>
                    <a:cubicBezTo>
                      <a:pt x="476" y="755"/>
                      <a:pt x="482" y="755"/>
                      <a:pt x="491" y="758"/>
                    </a:cubicBezTo>
                    <a:cubicBezTo>
                      <a:pt x="502" y="762"/>
                      <a:pt x="505" y="772"/>
                      <a:pt x="518" y="772"/>
                    </a:cubicBezTo>
                    <a:cubicBezTo>
                      <a:pt x="518" y="774"/>
                      <a:pt x="521" y="775"/>
                      <a:pt x="522" y="777"/>
                    </a:cubicBezTo>
                    <a:cubicBezTo>
                      <a:pt x="523" y="781"/>
                      <a:pt x="522" y="787"/>
                      <a:pt x="524" y="793"/>
                    </a:cubicBezTo>
                    <a:cubicBezTo>
                      <a:pt x="529" y="787"/>
                      <a:pt x="533" y="795"/>
                      <a:pt x="537" y="795"/>
                    </a:cubicBezTo>
                    <a:cubicBezTo>
                      <a:pt x="542" y="795"/>
                      <a:pt x="544" y="791"/>
                      <a:pt x="547" y="788"/>
                    </a:cubicBezTo>
                    <a:cubicBezTo>
                      <a:pt x="551" y="784"/>
                      <a:pt x="556" y="784"/>
                      <a:pt x="559" y="781"/>
                    </a:cubicBezTo>
                    <a:cubicBezTo>
                      <a:pt x="567" y="773"/>
                      <a:pt x="568" y="762"/>
                      <a:pt x="579" y="762"/>
                    </a:cubicBezTo>
                    <a:cubicBezTo>
                      <a:pt x="583" y="762"/>
                      <a:pt x="582" y="764"/>
                      <a:pt x="586" y="764"/>
                    </a:cubicBezTo>
                    <a:cubicBezTo>
                      <a:pt x="587" y="769"/>
                      <a:pt x="597" y="765"/>
                      <a:pt x="600" y="765"/>
                    </a:cubicBezTo>
                    <a:cubicBezTo>
                      <a:pt x="604" y="765"/>
                      <a:pt x="605" y="770"/>
                      <a:pt x="608" y="770"/>
                    </a:cubicBezTo>
                    <a:cubicBezTo>
                      <a:pt x="617" y="770"/>
                      <a:pt x="624" y="765"/>
                      <a:pt x="627" y="759"/>
                    </a:cubicBezTo>
                    <a:cubicBezTo>
                      <a:pt x="628" y="760"/>
                      <a:pt x="629" y="759"/>
                      <a:pt x="630" y="759"/>
                    </a:cubicBezTo>
                    <a:cubicBezTo>
                      <a:pt x="634" y="759"/>
                      <a:pt x="636" y="749"/>
                      <a:pt x="645" y="749"/>
                    </a:cubicBezTo>
                    <a:cubicBezTo>
                      <a:pt x="654" y="749"/>
                      <a:pt x="644" y="772"/>
                      <a:pt x="654" y="772"/>
                    </a:cubicBezTo>
                    <a:cubicBezTo>
                      <a:pt x="664" y="772"/>
                      <a:pt x="668" y="764"/>
                      <a:pt x="677" y="764"/>
                    </a:cubicBezTo>
                    <a:cubicBezTo>
                      <a:pt x="682" y="764"/>
                      <a:pt x="686" y="764"/>
                      <a:pt x="692" y="765"/>
                    </a:cubicBezTo>
                    <a:cubicBezTo>
                      <a:pt x="692" y="763"/>
                      <a:pt x="692" y="763"/>
                      <a:pt x="692" y="763"/>
                    </a:cubicBezTo>
                    <a:cubicBezTo>
                      <a:pt x="690" y="753"/>
                      <a:pt x="688" y="750"/>
                      <a:pt x="677" y="748"/>
                    </a:cubicBezTo>
                    <a:cubicBezTo>
                      <a:pt x="678" y="739"/>
                      <a:pt x="687" y="719"/>
                      <a:pt x="694" y="719"/>
                    </a:cubicBezTo>
                    <a:cubicBezTo>
                      <a:pt x="735" y="719"/>
                      <a:pt x="763" y="698"/>
                      <a:pt x="763" y="649"/>
                    </a:cubicBezTo>
                    <a:cubicBezTo>
                      <a:pt x="785" y="645"/>
                      <a:pt x="787" y="618"/>
                      <a:pt x="800" y="620"/>
                    </a:cubicBezTo>
                    <a:cubicBezTo>
                      <a:pt x="836" y="624"/>
                      <a:pt x="822" y="600"/>
                      <a:pt x="829" y="593"/>
                    </a:cubicBezTo>
                    <a:cubicBezTo>
                      <a:pt x="847" y="578"/>
                      <a:pt x="873" y="578"/>
                      <a:pt x="895" y="565"/>
                    </a:cubicBezTo>
                    <a:cubicBezTo>
                      <a:pt x="898" y="563"/>
                      <a:pt x="906" y="554"/>
                      <a:pt x="913" y="554"/>
                    </a:cubicBezTo>
                    <a:cubicBezTo>
                      <a:pt x="924" y="554"/>
                      <a:pt x="943" y="567"/>
                      <a:pt x="961" y="567"/>
                    </a:cubicBezTo>
                    <a:cubicBezTo>
                      <a:pt x="986" y="567"/>
                      <a:pt x="981" y="534"/>
                      <a:pt x="994" y="534"/>
                    </a:cubicBezTo>
                    <a:cubicBezTo>
                      <a:pt x="1002" y="534"/>
                      <a:pt x="1029" y="538"/>
                      <a:pt x="1032" y="545"/>
                    </a:cubicBezTo>
                    <a:cubicBezTo>
                      <a:pt x="1042" y="573"/>
                      <a:pt x="1060" y="558"/>
                      <a:pt x="1072" y="558"/>
                    </a:cubicBezTo>
                    <a:cubicBezTo>
                      <a:pt x="1099" y="558"/>
                      <a:pt x="1107" y="580"/>
                      <a:pt x="1135" y="580"/>
                    </a:cubicBezTo>
                    <a:cubicBezTo>
                      <a:pt x="1160" y="580"/>
                      <a:pt x="1192" y="557"/>
                      <a:pt x="1224" y="569"/>
                    </a:cubicBezTo>
                    <a:cubicBezTo>
                      <a:pt x="1266" y="586"/>
                      <a:pt x="1245" y="512"/>
                      <a:pt x="1301" y="512"/>
                    </a:cubicBezTo>
                    <a:cubicBezTo>
                      <a:pt x="1340" y="512"/>
                      <a:pt x="1339" y="543"/>
                      <a:pt x="1354" y="567"/>
                    </a:cubicBezTo>
                    <a:cubicBezTo>
                      <a:pt x="1360" y="576"/>
                      <a:pt x="1379" y="577"/>
                      <a:pt x="1387" y="585"/>
                    </a:cubicBezTo>
                    <a:cubicBezTo>
                      <a:pt x="1393" y="590"/>
                      <a:pt x="1398" y="607"/>
                      <a:pt x="1411" y="607"/>
                    </a:cubicBezTo>
                    <a:cubicBezTo>
                      <a:pt x="1426" y="607"/>
                      <a:pt x="1428" y="593"/>
                      <a:pt x="1446" y="593"/>
                    </a:cubicBezTo>
                    <a:cubicBezTo>
                      <a:pt x="1446" y="604"/>
                      <a:pt x="1446" y="604"/>
                      <a:pt x="1446" y="604"/>
                    </a:cubicBezTo>
                    <a:cubicBezTo>
                      <a:pt x="1437" y="614"/>
                      <a:pt x="1433" y="638"/>
                      <a:pt x="1422" y="644"/>
                    </a:cubicBezTo>
                    <a:cubicBezTo>
                      <a:pt x="1412" y="650"/>
                      <a:pt x="1394" y="651"/>
                      <a:pt x="1400" y="655"/>
                    </a:cubicBezTo>
                    <a:cubicBezTo>
                      <a:pt x="1415" y="665"/>
                      <a:pt x="1398" y="684"/>
                      <a:pt x="1398" y="68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46" name="Freeform 147"/>
              <p:cNvSpPr/>
              <p:nvPr/>
            </p:nvSpPr>
            <p:spPr bwMode="auto">
              <a:xfrm>
                <a:off x="5614988" y="1879600"/>
                <a:ext cx="1023938" cy="646113"/>
              </a:xfrm>
              <a:custGeom>
                <a:avLst/>
                <a:gdLst/>
                <a:ahLst/>
                <a:cxnLst>
                  <a:cxn ang="0">
                    <a:pos x="585" y="307"/>
                  </a:cxn>
                  <a:cxn ang="0">
                    <a:pos x="573" y="287"/>
                  </a:cxn>
                  <a:cxn ang="0">
                    <a:pos x="614" y="256"/>
                  </a:cxn>
                  <a:cxn ang="0">
                    <a:pos x="588" y="246"/>
                  </a:cxn>
                  <a:cxn ang="0">
                    <a:pos x="570" y="255"/>
                  </a:cxn>
                  <a:cxn ang="0">
                    <a:pos x="552" y="236"/>
                  </a:cxn>
                  <a:cxn ang="0">
                    <a:pos x="590" y="209"/>
                  </a:cxn>
                  <a:cxn ang="0">
                    <a:pos x="606" y="212"/>
                  </a:cxn>
                  <a:cxn ang="0">
                    <a:pos x="634" y="216"/>
                  </a:cxn>
                  <a:cxn ang="0">
                    <a:pos x="648" y="231"/>
                  </a:cxn>
                  <a:cxn ang="0">
                    <a:pos x="648" y="248"/>
                  </a:cxn>
                  <a:cxn ang="0">
                    <a:pos x="666" y="254"/>
                  </a:cxn>
                  <a:cxn ang="0">
                    <a:pos x="659" y="264"/>
                  </a:cxn>
                  <a:cxn ang="0">
                    <a:pos x="665" y="275"/>
                  </a:cxn>
                  <a:cxn ang="0">
                    <a:pos x="664" y="290"/>
                  </a:cxn>
                  <a:cxn ang="0">
                    <a:pos x="668" y="295"/>
                  </a:cxn>
                  <a:cxn ang="0">
                    <a:pos x="690" y="286"/>
                  </a:cxn>
                  <a:cxn ang="0">
                    <a:pos x="683" y="232"/>
                  </a:cxn>
                  <a:cxn ang="0">
                    <a:pos x="688" y="210"/>
                  </a:cxn>
                  <a:cxn ang="0">
                    <a:pos x="721" y="172"/>
                  </a:cxn>
                  <a:cxn ang="0">
                    <a:pos x="745" y="132"/>
                  </a:cxn>
                  <a:cxn ang="0">
                    <a:pos x="769" y="81"/>
                  </a:cxn>
                  <a:cxn ang="0">
                    <a:pos x="710" y="73"/>
                  </a:cxn>
                  <a:cxn ang="0">
                    <a:pos x="624" y="0"/>
                  </a:cxn>
                  <a:cxn ang="0">
                    <a:pos x="458" y="68"/>
                  </a:cxn>
                  <a:cxn ang="0">
                    <a:pos x="355" y="33"/>
                  </a:cxn>
                  <a:cxn ang="0">
                    <a:pos x="284" y="55"/>
                  </a:cxn>
                  <a:cxn ang="0">
                    <a:pos x="218" y="53"/>
                  </a:cxn>
                  <a:cxn ang="0">
                    <a:pos x="123" y="108"/>
                  </a:cxn>
                  <a:cxn ang="0">
                    <a:pos x="17" y="207"/>
                  </a:cxn>
                  <a:cxn ang="0">
                    <a:pos x="15" y="251"/>
                  </a:cxn>
                  <a:cxn ang="0">
                    <a:pos x="25" y="261"/>
                  </a:cxn>
                  <a:cxn ang="0">
                    <a:pos x="50" y="280"/>
                  </a:cxn>
                  <a:cxn ang="0">
                    <a:pos x="83" y="284"/>
                  </a:cxn>
                  <a:cxn ang="0">
                    <a:pos x="73" y="317"/>
                  </a:cxn>
                  <a:cxn ang="0">
                    <a:pos x="63" y="326"/>
                  </a:cxn>
                  <a:cxn ang="0">
                    <a:pos x="73" y="343"/>
                  </a:cxn>
                  <a:cxn ang="0">
                    <a:pos x="110" y="357"/>
                  </a:cxn>
                  <a:cxn ang="0">
                    <a:pos x="132" y="373"/>
                  </a:cxn>
                  <a:cxn ang="0">
                    <a:pos x="160" y="384"/>
                  </a:cxn>
                  <a:cxn ang="0">
                    <a:pos x="186" y="382"/>
                  </a:cxn>
                  <a:cxn ang="0">
                    <a:pos x="210" y="381"/>
                  </a:cxn>
                  <a:cxn ang="0">
                    <a:pos x="255" y="372"/>
                  </a:cxn>
                  <a:cxn ang="0">
                    <a:pos x="275" y="366"/>
                  </a:cxn>
                  <a:cxn ang="0">
                    <a:pos x="282" y="362"/>
                  </a:cxn>
                  <a:cxn ang="0">
                    <a:pos x="316" y="400"/>
                  </a:cxn>
                  <a:cxn ang="0">
                    <a:pos x="306" y="439"/>
                  </a:cxn>
                  <a:cxn ang="0">
                    <a:pos x="324" y="450"/>
                  </a:cxn>
                  <a:cxn ang="0">
                    <a:pos x="346" y="467"/>
                  </a:cxn>
                  <a:cxn ang="0">
                    <a:pos x="351" y="472"/>
                  </a:cxn>
                  <a:cxn ang="0">
                    <a:pos x="353" y="457"/>
                  </a:cxn>
                  <a:cxn ang="0">
                    <a:pos x="379" y="454"/>
                  </a:cxn>
                  <a:cxn ang="0">
                    <a:pos x="416" y="453"/>
                  </a:cxn>
                  <a:cxn ang="0">
                    <a:pos x="431" y="470"/>
                  </a:cxn>
                  <a:cxn ang="0">
                    <a:pos x="454" y="486"/>
                  </a:cxn>
                  <a:cxn ang="0">
                    <a:pos x="476" y="470"/>
                  </a:cxn>
                  <a:cxn ang="0">
                    <a:pos x="503" y="455"/>
                  </a:cxn>
                  <a:cxn ang="0">
                    <a:pos x="552" y="439"/>
                  </a:cxn>
                  <a:cxn ang="0">
                    <a:pos x="576" y="406"/>
                  </a:cxn>
                  <a:cxn ang="0">
                    <a:pos x="604" y="355"/>
                  </a:cxn>
                  <a:cxn ang="0">
                    <a:pos x="586" y="307"/>
                  </a:cxn>
                </a:cxnLst>
                <a:rect l="0" t="0" r="r" b="b"/>
                <a:pathLst>
                  <a:path w="769" h="486">
                    <a:moveTo>
                      <a:pt x="586" y="307"/>
                    </a:moveTo>
                    <a:cubicBezTo>
                      <a:pt x="585" y="307"/>
                      <a:pt x="585" y="307"/>
                      <a:pt x="585" y="307"/>
                    </a:cubicBezTo>
                    <a:cubicBezTo>
                      <a:pt x="585" y="307"/>
                      <a:pt x="585" y="300"/>
                      <a:pt x="585" y="298"/>
                    </a:cubicBezTo>
                    <a:cubicBezTo>
                      <a:pt x="582" y="298"/>
                      <a:pt x="573" y="294"/>
                      <a:pt x="573" y="287"/>
                    </a:cubicBezTo>
                    <a:cubicBezTo>
                      <a:pt x="573" y="282"/>
                      <a:pt x="581" y="282"/>
                      <a:pt x="582" y="276"/>
                    </a:cubicBezTo>
                    <a:cubicBezTo>
                      <a:pt x="586" y="264"/>
                      <a:pt x="605" y="264"/>
                      <a:pt x="614" y="256"/>
                    </a:cubicBezTo>
                    <a:cubicBezTo>
                      <a:pt x="611" y="251"/>
                      <a:pt x="604" y="256"/>
                      <a:pt x="598" y="252"/>
                    </a:cubicBezTo>
                    <a:cubicBezTo>
                      <a:pt x="595" y="250"/>
                      <a:pt x="593" y="246"/>
                      <a:pt x="588" y="246"/>
                    </a:cubicBezTo>
                    <a:cubicBezTo>
                      <a:pt x="585" y="246"/>
                      <a:pt x="585" y="256"/>
                      <a:pt x="582" y="256"/>
                    </a:cubicBezTo>
                    <a:cubicBezTo>
                      <a:pt x="578" y="256"/>
                      <a:pt x="574" y="257"/>
                      <a:pt x="570" y="255"/>
                    </a:cubicBezTo>
                    <a:cubicBezTo>
                      <a:pt x="565" y="252"/>
                      <a:pt x="567" y="247"/>
                      <a:pt x="562" y="243"/>
                    </a:cubicBezTo>
                    <a:cubicBezTo>
                      <a:pt x="560" y="242"/>
                      <a:pt x="552" y="240"/>
                      <a:pt x="552" y="236"/>
                    </a:cubicBezTo>
                    <a:cubicBezTo>
                      <a:pt x="552" y="227"/>
                      <a:pt x="565" y="230"/>
                      <a:pt x="571" y="225"/>
                    </a:cubicBezTo>
                    <a:cubicBezTo>
                      <a:pt x="577" y="221"/>
                      <a:pt x="587" y="215"/>
                      <a:pt x="590" y="209"/>
                    </a:cubicBezTo>
                    <a:cubicBezTo>
                      <a:pt x="591" y="208"/>
                      <a:pt x="593" y="203"/>
                      <a:pt x="597" y="203"/>
                    </a:cubicBezTo>
                    <a:cubicBezTo>
                      <a:pt x="601" y="203"/>
                      <a:pt x="606" y="209"/>
                      <a:pt x="606" y="212"/>
                    </a:cubicBezTo>
                    <a:cubicBezTo>
                      <a:pt x="606" y="219"/>
                      <a:pt x="597" y="222"/>
                      <a:pt x="597" y="230"/>
                    </a:cubicBezTo>
                    <a:cubicBezTo>
                      <a:pt x="610" y="230"/>
                      <a:pt x="620" y="216"/>
                      <a:pt x="634" y="216"/>
                    </a:cubicBezTo>
                    <a:cubicBezTo>
                      <a:pt x="639" y="216"/>
                      <a:pt x="641" y="221"/>
                      <a:pt x="648" y="221"/>
                    </a:cubicBezTo>
                    <a:cubicBezTo>
                      <a:pt x="646" y="226"/>
                      <a:pt x="648" y="226"/>
                      <a:pt x="648" y="231"/>
                    </a:cubicBezTo>
                    <a:cubicBezTo>
                      <a:pt x="648" y="235"/>
                      <a:pt x="643" y="235"/>
                      <a:pt x="643" y="240"/>
                    </a:cubicBezTo>
                    <a:cubicBezTo>
                      <a:pt x="643" y="242"/>
                      <a:pt x="645" y="248"/>
                      <a:pt x="648" y="248"/>
                    </a:cubicBezTo>
                    <a:cubicBezTo>
                      <a:pt x="649" y="248"/>
                      <a:pt x="651" y="245"/>
                      <a:pt x="654" y="245"/>
                    </a:cubicBezTo>
                    <a:cubicBezTo>
                      <a:pt x="659" y="245"/>
                      <a:pt x="666" y="249"/>
                      <a:pt x="666" y="254"/>
                    </a:cubicBezTo>
                    <a:cubicBezTo>
                      <a:pt x="666" y="257"/>
                      <a:pt x="662" y="260"/>
                      <a:pt x="659" y="260"/>
                    </a:cubicBezTo>
                    <a:cubicBezTo>
                      <a:pt x="659" y="264"/>
                      <a:pt x="659" y="264"/>
                      <a:pt x="659" y="264"/>
                    </a:cubicBezTo>
                    <a:cubicBezTo>
                      <a:pt x="660" y="265"/>
                      <a:pt x="660" y="267"/>
                      <a:pt x="663" y="268"/>
                    </a:cubicBezTo>
                    <a:cubicBezTo>
                      <a:pt x="663" y="270"/>
                      <a:pt x="665" y="272"/>
                      <a:pt x="665" y="275"/>
                    </a:cubicBezTo>
                    <a:cubicBezTo>
                      <a:pt x="665" y="276"/>
                      <a:pt x="661" y="282"/>
                      <a:pt x="661" y="285"/>
                    </a:cubicBezTo>
                    <a:cubicBezTo>
                      <a:pt x="661" y="287"/>
                      <a:pt x="661" y="289"/>
                      <a:pt x="664" y="290"/>
                    </a:cubicBezTo>
                    <a:cubicBezTo>
                      <a:pt x="663" y="292"/>
                      <a:pt x="661" y="293"/>
                      <a:pt x="661" y="295"/>
                    </a:cubicBezTo>
                    <a:cubicBezTo>
                      <a:pt x="668" y="295"/>
                      <a:pt x="668" y="295"/>
                      <a:pt x="668" y="295"/>
                    </a:cubicBezTo>
                    <a:cubicBezTo>
                      <a:pt x="670" y="293"/>
                      <a:pt x="671" y="293"/>
                      <a:pt x="676" y="291"/>
                    </a:cubicBezTo>
                    <a:cubicBezTo>
                      <a:pt x="676" y="287"/>
                      <a:pt x="687" y="287"/>
                      <a:pt x="690" y="286"/>
                    </a:cubicBezTo>
                    <a:cubicBezTo>
                      <a:pt x="696" y="284"/>
                      <a:pt x="699" y="279"/>
                      <a:pt x="699" y="269"/>
                    </a:cubicBezTo>
                    <a:cubicBezTo>
                      <a:pt x="699" y="252"/>
                      <a:pt x="692" y="242"/>
                      <a:pt x="683" y="232"/>
                    </a:cubicBezTo>
                    <a:cubicBezTo>
                      <a:pt x="679" y="228"/>
                      <a:pt x="674" y="224"/>
                      <a:pt x="675" y="217"/>
                    </a:cubicBezTo>
                    <a:cubicBezTo>
                      <a:pt x="680" y="217"/>
                      <a:pt x="685" y="214"/>
                      <a:pt x="688" y="210"/>
                    </a:cubicBezTo>
                    <a:cubicBezTo>
                      <a:pt x="691" y="207"/>
                      <a:pt x="699" y="203"/>
                      <a:pt x="701" y="199"/>
                    </a:cubicBezTo>
                    <a:cubicBezTo>
                      <a:pt x="707" y="187"/>
                      <a:pt x="710" y="180"/>
                      <a:pt x="721" y="172"/>
                    </a:cubicBezTo>
                    <a:cubicBezTo>
                      <a:pt x="721" y="172"/>
                      <a:pt x="738" y="153"/>
                      <a:pt x="723" y="143"/>
                    </a:cubicBezTo>
                    <a:cubicBezTo>
                      <a:pt x="717" y="139"/>
                      <a:pt x="735" y="138"/>
                      <a:pt x="745" y="132"/>
                    </a:cubicBezTo>
                    <a:cubicBezTo>
                      <a:pt x="756" y="126"/>
                      <a:pt x="760" y="102"/>
                      <a:pt x="769" y="92"/>
                    </a:cubicBezTo>
                    <a:cubicBezTo>
                      <a:pt x="769" y="81"/>
                      <a:pt x="769" y="81"/>
                      <a:pt x="769" y="81"/>
                    </a:cubicBezTo>
                    <a:cubicBezTo>
                      <a:pt x="751" y="81"/>
                      <a:pt x="749" y="95"/>
                      <a:pt x="734" y="95"/>
                    </a:cubicBezTo>
                    <a:cubicBezTo>
                      <a:pt x="721" y="95"/>
                      <a:pt x="716" y="78"/>
                      <a:pt x="710" y="73"/>
                    </a:cubicBezTo>
                    <a:cubicBezTo>
                      <a:pt x="702" y="65"/>
                      <a:pt x="683" y="64"/>
                      <a:pt x="677" y="55"/>
                    </a:cubicBezTo>
                    <a:cubicBezTo>
                      <a:pt x="662" y="31"/>
                      <a:pt x="663" y="0"/>
                      <a:pt x="624" y="0"/>
                    </a:cubicBezTo>
                    <a:cubicBezTo>
                      <a:pt x="568" y="0"/>
                      <a:pt x="589" y="74"/>
                      <a:pt x="547" y="57"/>
                    </a:cubicBezTo>
                    <a:cubicBezTo>
                      <a:pt x="515" y="45"/>
                      <a:pt x="483" y="68"/>
                      <a:pt x="458" y="68"/>
                    </a:cubicBezTo>
                    <a:cubicBezTo>
                      <a:pt x="430" y="68"/>
                      <a:pt x="422" y="46"/>
                      <a:pt x="395" y="46"/>
                    </a:cubicBezTo>
                    <a:cubicBezTo>
                      <a:pt x="383" y="46"/>
                      <a:pt x="365" y="61"/>
                      <a:pt x="355" y="33"/>
                    </a:cubicBezTo>
                    <a:cubicBezTo>
                      <a:pt x="352" y="26"/>
                      <a:pt x="325" y="22"/>
                      <a:pt x="317" y="22"/>
                    </a:cubicBezTo>
                    <a:cubicBezTo>
                      <a:pt x="304" y="22"/>
                      <a:pt x="309" y="55"/>
                      <a:pt x="284" y="55"/>
                    </a:cubicBezTo>
                    <a:cubicBezTo>
                      <a:pt x="266" y="55"/>
                      <a:pt x="247" y="42"/>
                      <a:pt x="236" y="42"/>
                    </a:cubicBezTo>
                    <a:cubicBezTo>
                      <a:pt x="229" y="42"/>
                      <a:pt x="221" y="51"/>
                      <a:pt x="218" y="53"/>
                    </a:cubicBezTo>
                    <a:cubicBezTo>
                      <a:pt x="196" y="66"/>
                      <a:pt x="170" y="66"/>
                      <a:pt x="152" y="81"/>
                    </a:cubicBezTo>
                    <a:cubicBezTo>
                      <a:pt x="145" y="88"/>
                      <a:pt x="159" y="112"/>
                      <a:pt x="123" y="108"/>
                    </a:cubicBezTo>
                    <a:cubicBezTo>
                      <a:pt x="110" y="106"/>
                      <a:pt x="108" y="133"/>
                      <a:pt x="86" y="137"/>
                    </a:cubicBezTo>
                    <a:cubicBezTo>
                      <a:pt x="86" y="186"/>
                      <a:pt x="58" y="207"/>
                      <a:pt x="17" y="207"/>
                    </a:cubicBezTo>
                    <a:cubicBezTo>
                      <a:pt x="10" y="207"/>
                      <a:pt x="1" y="227"/>
                      <a:pt x="0" y="236"/>
                    </a:cubicBezTo>
                    <a:cubicBezTo>
                      <a:pt x="11" y="238"/>
                      <a:pt x="13" y="241"/>
                      <a:pt x="15" y="251"/>
                    </a:cubicBezTo>
                    <a:cubicBezTo>
                      <a:pt x="15" y="253"/>
                      <a:pt x="15" y="253"/>
                      <a:pt x="15" y="253"/>
                    </a:cubicBezTo>
                    <a:cubicBezTo>
                      <a:pt x="15" y="261"/>
                      <a:pt x="19" y="259"/>
                      <a:pt x="25" y="261"/>
                    </a:cubicBezTo>
                    <a:cubicBezTo>
                      <a:pt x="30" y="262"/>
                      <a:pt x="28" y="268"/>
                      <a:pt x="31" y="271"/>
                    </a:cubicBezTo>
                    <a:cubicBezTo>
                      <a:pt x="37" y="277"/>
                      <a:pt x="42" y="277"/>
                      <a:pt x="50" y="280"/>
                    </a:cubicBezTo>
                    <a:cubicBezTo>
                      <a:pt x="58" y="279"/>
                      <a:pt x="61" y="272"/>
                      <a:pt x="69" y="272"/>
                    </a:cubicBezTo>
                    <a:cubicBezTo>
                      <a:pt x="73" y="272"/>
                      <a:pt x="83" y="280"/>
                      <a:pt x="83" y="284"/>
                    </a:cubicBezTo>
                    <a:cubicBezTo>
                      <a:pt x="83" y="296"/>
                      <a:pt x="66" y="294"/>
                      <a:pt x="66" y="306"/>
                    </a:cubicBezTo>
                    <a:cubicBezTo>
                      <a:pt x="66" y="311"/>
                      <a:pt x="73" y="312"/>
                      <a:pt x="73" y="317"/>
                    </a:cubicBezTo>
                    <a:cubicBezTo>
                      <a:pt x="73" y="323"/>
                      <a:pt x="68" y="322"/>
                      <a:pt x="63" y="322"/>
                    </a:cubicBezTo>
                    <a:cubicBezTo>
                      <a:pt x="63" y="326"/>
                      <a:pt x="63" y="326"/>
                      <a:pt x="63" y="326"/>
                    </a:cubicBezTo>
                    <a:cubicBezTo>
                      <a:pt x="64" y="331"/>
                      <a:pt x="64" y="335"/>
                      <a:pt x="65" y="340"/>
                    </a:cubicBezTo>
                    <a:cubicBezTo>
                      <a:pt x="66" y="343"/>
                      <a:pt x="71" y="342"/>
                      <a:pt x="73" y="343"/>
                    </a:cubicBezTo>
                    <a:cubicBezTo>
                      <a:pt x="80" y="345"/>
                      <a:pt x="83" y="351"/>
                      <a:pt x="91" y="353"/>
                    </a:cubicBezTo>
                    <a:cubicBezTo>
                      <a:pt x="100" y="355"/>
                      <a:pt x="105" y="352"/>
                      <a:pt x="110" y="357"/>
                    </a:cubicBezTo>
                    <a:cubicBezTo>
                      <a:pt x="116" y="363"/>
                      <a:pt x="120" y="361"/>
                      <a:pt x="127" y="364"/>
                    </a:cubicBezTo>
                    <a:cubicBezTo>
                      <a:pt x="130" y="366"/>
                      <a:pt x="130" y="369"/>
                      <a:pt x="132" y="373"/>
                    </a:cubicBezTo>
                    <a:cubicBezTo>
                      <a:pt x="133" y="376"/>
                      <a:pt x="137" y="372"/>
                      <a:pt x="139" y="373"/>
                    </a:cubicBezTo>
                    <a:cubicBezTo>
                      <a:pt x="146" y="378"/>
                      <a:pt x="150" y="384"/>
                      <a:pt x="160" y="384"/>
                    </a:cubicBezTo>
                    <a:cubicBezTo>
                      <a:pt x="166" y="384"/>
                      <a:pt x="172" y="384"/>
                      <a:pt x="178" y="384"/>
                    </a:cubicBezTo>
                    <a:cubicBezTo>
                      <a:pt x="182" y="384"/>
                      <a:pt x="184" y="382"/>
                      <a:pt x="186" y="382"/>
                    </a:cubicBezTo>
                    <a:cubicBezTo>
                      <a:pt x="189" y="382"/>
                      <a:pt x="190" y="389"/>
                      <a:pt x="191" y="392"/>
                    </a:cubicBezTo>
                    <a:cubicBezTo>
                      <a:pt x="197" y="389"/>
                      <a:pt x="199" y="381"/>
                      <a:pt x="210" y="381"/>
                    </a:cubicBezTo>
                    <a:cubicBezTo>
                      <a:pt x="219" y="381"/>
                      <a:pt x="224" y="386"/>
                      <a:pt x="231" y="386"/>
                    </a:cubicBezTo>
                    <a:cubicBezTo>
                      <a:pt x="238" y="386"/>
                      <a:pt x="252" y="374"/>
                      <a:pt x="255" y="372"/>
                    </a:cubicBezTo>
                    <a:cubicBezTo>
                      <a:pt x="258" y="370"/>
                      <a:pt x="259" y="369"/>
                      <a:pt x="260" y="367"/>
                    </a:cubicBezTo>
                    <a:cubicBezTo>
                      <a:pt x="264" y="363"/>
                      <a:pt x="270" y="368"/>
                      <a:pt x="275" y="366"/>
                    </a:cubicBezTo>
                    <a:cubicBezTo>
                      <a:pt x="279" y="362"/>
                      <a:pt x="279" y="362"/>
                      <a:pt x="279" y="362"/>
                    </a:cubicBezTo>
                    <a:cubicBezTo>
                      <a:pt x="282" y="362"/>
                      <a:pt x="282" y="362"/>
                      <a:pt x="282" y="362"/>
                    </a:cubicBezTo>
                    <a:cubicBezTo>
                      <a:pt x="285" y="377"/>
                      <a:pt x="294" y="376"/>
                      <a:pt x="305" y="381"/>
                    </a:cubicBezTo>
                    <a:cubicBezTo>
                      <a:pt x="309" y="388"/>
                      <a:pt x="316" y="391"/>
                      <a:pt x="316" y="400"/>
                    </a:cubicBezTo>
                    <a:cubicBezTo>
                      <a:pt x="316" y="417"/>
                      <a:pt x="304" y="418"/>
                      <a:pt x="304" y="434"/>
                    </a:cubicBezTo>
                    <a:cubicBezTo>
                      <a:pt x="304" y="436"/>
                      <a:pt x="305" y="439"/>
                      <a:pt x="306" y="439"/>
                    </a:cubicBezTo>
                    <a:cubicBezTo>
                      <a:pt x="309" y="439"/>
                      <a:pt x="312" y="436"/>
                      <a:pt x="315" y="436"/>
                    </a:cubicBezTo>
                    <a:cubicBezTo>
                      <a:pt x="319" y="436"/>
                      <a:pt x="320" y="449"/>
                      <a:pt x="324" y="450"/>
                    </a:cubicBezTo>
                    <a:cubicBezTo>
                      <a:pt x="324" y="459"/>
                      <a:pt x="330" y="468"/>
                      <a:pt x="338" y="468"/>
                    </a:cubicBezTo>
                    <a:cubicBezTo>
                      <a:pt x="342" y="468"/>
                      <a:pt x="343" y="467"/>
                      <a:pt x="346" y="467"/>
                    </a:cubicBezTo>
                    <a:cubicBezTo>
                      <a:pt x="348" y="467"/>
                      <a:pt x="348" y="467"/>
                      <a:pt x="348" y="467"/>
                    </a:cubicBezTo>
                    <a:cubicBezTo>
                      <a:pt x="348" y="471"/>
                      <a:pt x="350" y="472"/>
                      <a:pt x="351" y="472"/>
                    </a:cubicBezTo>
                    <a:cubicBezTo>
                      <a:pt x="352" y="472"/>
                      <a:pt x="353" y="470"/>
                      <a:pt x="353" y="468"/>
                    </a:cubicBezTo>
                    <a:cubicBezTo>
                      <a:pt x="353" y="464"/>
                      <a:pt x="353" y="461"/>
                      <a:pt x="353" y="457"/>
                    </a:cubicBezTo>
                    <a:cubicBezTo>
                      <a:pt x="353" y="457"/>
                      <a:pt x="363" y="454"/>
                      <a:pt x="365" y="454"/>
                    </a:cubicBezTo>
                    <a:cubicBezTo>
                      <a:pt x="379" y="454"/>
                      <a:pt x="379" y="454"/>
                      <a:pt x="379" y="454"/>
                    </a:cubicBezTo>
                    <a:cubicBezTo>
                      <a:pt x="385" y="457"/>
                      <a:pt x="390" y="448"/>
                      <a:pt x="397" y="448"/>
                    </a:cubicBezTo>
                    <a:cubicBezTo>
                      <a:pt x="404" y="448"/>
                      <a:pt x="408" y="453"/>
                      <a:pt x="416" y="453"/>
                    </a:cubicBezTo>
                    <a:cubicBezTo>
                      <a:pt x="416" y="464"/>
                      <a:pt x="424" y="468"/>
                      <a:pt x="431" y="470"/>
                    </a:cubicBezTo>
                    <a:cubicBezTo>
                      <a:pt x="431" y="470"/>
                      <a:pt x="431" y="470"/>
                      <a:pt x="431" y="470"/>
                    </a:cubicBezTo>
                    <a:cubicBezTo>
                      <a:pt x="439" y="474"/>
                      <a:pt x="444" y="471"/>
                      <a:pt x="452" y="475"/>
                    </a:cubicBezTo>
                    <a:cubicBezTo>
                      <a:pt x="452" y="477"/>
                      <a:pt x="451" y="486"/>
                      <a:pt x="454" y="486"/>
                    </a:cubicBezTo>
                    <a:cubicBezTo>
                      <a:pt x="459" y="486"/>
                      <a:pt x="457" y="480"/>
                      <a:pt x="460" y="477"/>
                    </a:cubicBezTo>
                    <a:cubicBezTo>
                      <a:pt x="463" y="474"/>
                      <a:pt x="472" y="472"/>
                      <a:pt x="476" y="470"/>
                    </a:cubicBezTo>
                    <a:cubicBezTo>
                      <a:pt x="484" y="466"/>
                      <a:pt x="492" y="468"/>
                      <a:pt x="498" y="463"/>
                    </a:cubicBezTo>
                    <a:cubicBezTo>
                      <a:pt x="498" y="463"/>
                      <a:pt x="502" y="455"/>
                      <a:pt x="503" y="455"/>
                    </a:cubicBezTo>
                    <a:cubicBezTo>
                      <a:pt x="507" y="455"/>
                      <a:pt x="510" y="458"/>
                      <a:pt x="514" y="458"/>
                    </a:cubicBezTo>
                    <a:cubicBezTo>
                      <a:pt x="534" y="458"/>
                      <a:pt x="539" y="446"/>
                      <a:pt x="552" y="439"/>
                    </a:cubicBezTo>
                    <a:cubicBezTo>
                      <a:pt x="555" y="437"/>
                      <a:pt x="557" y="435"/>
                      <a:pt x="558" y="431"/>
                    </a:cubicBezTo>
                    <a:cubicBezTo>
                      <a:pt x="569" y="431"/>
                      <a:pt x="572" y="414"/>
                      <a:pt x="576" y="406"/>
                    </a:cubicBezTo>
                    <a:cubicBezTo>
                      <a:pt x="578" y="401"/>
                      <a:pt x="590" y="383"/>
                      <a:pt x="597" y="382"/>
                    </a:cubicBezTo>
                    <a:cubicBezTo>
                      <a:pt x="597" y="372"/>
                      <a:pt x="604" y="368"/>
                      <a:pt x="604" y="355"/>
                    </a:cubicBezTo>
                    <a:cubicBezTo>
                      <a:pt x="604" y="336"/>
                      <a:pt x="599" y="329"/>
                      <a:pt x="591" y="317"/>
                    </a:cubicBezTo>
                    <a:cubicBezTo>
                      <a:pt x="590" y="315"/>
                      <a:pt x="590" y="309"/>
                      <a:pt x="586" y="307"/>
                    </a:cubicBezTo>
                    <a:close/>
                  </a:path>
                </a:pathLst>
              </a:custGeom>
              <a:solidFill>
                <a:schemeClr val="accent1"/>
              </a:solidFill>
              <a:ln w="9525">
                <a:noFill/>
                <a:round/>
              </a:ln>
            </p:spPr>
            <p:txBody>
              <a:bodyPr vert="horz" wrap="square" lIns="121920" tIns="60960" rIns="121920" bIns="60960" numCol="1" anchor="t" anchorCtr="0" compatLnSpc="1"/>
              <a:lstStyle/>
              <a:p>
                <a:endParaRPr lang="en-US" sz="3555">
                  <a:solidFill>
                    <a:srgbClr val="FA8170"/>
                  </a:solidFill>
                </a:endParaRPr>
              </a:p>
            </p:txBody>
          </p:sp>
          <p:sp>
            <p:nvSpPr>
              <p:cNvPr id="147" name="Freeform 148"/>
              <p:cNvSpPr/>
              <p:nvPr/>
            </p:nvSpPr>
            <p:spPr bwMode="auto">
              <a:xfrm>
                <a:off x="7369175" y="1395413"/>
                <a:ext cx="58738" cy="25400"/>
              </a:xfrm>
              <a:custGeom>
                <a:avLst/>
                <a:gdLst/>
                <a:ahLst/>
                <a:cxnLst>
                  <a:cxn ang="0">
                    <a:pos x="4" y="19"/>
                  </a:cxn>
                  <a:cxn ang="0">
                    <a:pos x="0" y="14"/>
                  </a:cxn>
                  <a:cxn ang="0">
                    <a:pos x="20" y="0"/>
                  </a:cxn>
                  <a:cxn ang="0">
                    <a:pos x="44" y="11"/>
                  </a:cxn>
                  <a:cxn ang="0">
                    <a:pos x="4" y="19"/>
                  </a:cxn>
                </a:cxnLst>
                <a:rect l="0" t="0" r="r" b="b"/>
                <a:pathLst>
                  <a:path w="44" h="19">
                    <a:moveTo>
                      <a:pt x="4" y="19"/>
                    </a:moveTo>
                    <a:cubicBezTo>
                      <a:pt x="1" y="19"/>
                      <a:pt x="0" y="17"/>
                      <a:pt x="0" y="14"/>
                    </a:cubicBezTo>
                    <a:cubicBezTo>
                      <a:pt x="0" y="8"/>
                      <a:pt x="13" y="0"/>
                      <a:pt x="20" y="0"/>
                    </a:cubicBezTo>
                    <a:cubicBezTo>
                      <a:pt x="27" y="0"/>
                      <a:pt x="44" y="4"/>
                      <a:pt x="44" y="11"/>
                    </a:cubicBezTo>
                    <a:cubicBezTo>
                      <a:pt x="44" y="17"/>
                      <a:pt x="9" y="19"/>
                      <a:pt x="4" y="19"/>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48" name="Freeform 149"/>
              <p:cNvSpPr/>
              <p:nvPr/>
            </p:nvSpPr>
            <p:spPr bwMode="auto">
              <a:xfrm>
                <a:off x="7191375" y="1443038"/>
                <a:ext cx="23813" cy="14288"/>
              </a:xfrm>
              <a:custGeom>
                <a:avLst/>
                <a:gdLst/>
                <a:ahLst/>
                <a:cxnLst>
                  <a:cxn ang="0">
                    <a:pos x="13" y="10"/>
                  </a:cxn>
                  <a:cxn ang="0">
                    <a:pos x="18" y="6"/>
                  </a:cxn>
                  <a:cxn ang="0">
                    <a:pos x="15" y="0"/>
                  </a:cxn>
                  <a:cxn ang="0">
                    <a:pos x="0" y="0"/>
                  </a:cxn>
                  <a:cxn ang="0">
                    <a:pos x="13" y="10"/>
                  </a:cxn>
                </a:cxnLst>
                <a:rect l="0" t="0" r="r" b="b"/>
                <a:pathLst>
                  <a:path w="18" h="10">
                    <a:moveTo>
                      <a:pt x="13" y="10"/>
                    </a:moveTo>
                    <a:cubicBezTo>
                      <a:pt x="15" y="10"/>
                      <a:pt x="18" y="8"/>
                      <a:pt x="18" y="6"/>
                    </a:cubicBezTo>
                    <a:cubicBezTo>
                      <a:pt x="18" y="3"/>
                      <a:pt x="15" y="2"/>
                      <a:pt x="15" y="0"/>
                    </a:cubicBezTo>
                    <a:cubicBezTo>
                      <a:pt x="0" y="0"/>
                      <a:pt x="0" y="0"/>
                      <a:pt x="0" y="0"/>
                    </a:cubicBezTo>
                    <a:cubicBezTo>
                      <a:pt x="3" y="6"/>
                      <a:pt x="7" y="10"/>
                      <a:pt x="13" y="1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49" name="Freeform 150"/>
              <p:cNvSpPr/>
              <p:nvPr/>
            </p:nvSpPr>
            <p:spPr bwMode="auto">
              <a:xfrm>
                <a:off x="6645275" y="1257300"/>
                <a:ext cx="11113" cy="12700"/>
              </a:xfrm>
              <a:custGeom>
                <a:avLst/>
                <a:gdLst/>
                <a:ahLst/>
                <a:cxnLst>
                  <a:cxn ang="0">
                    <a:pos x="8" y="5"/>
                  </a:cxn>
                  <a:cxn ang="0">
                    <a:pos x="3" y="0"/>
                  </a:cxn>
                  <a:cxn ang="0">
                    <a:pos x="0" y="7"/>
                  </a:cxn>
                  <a:cxn ang="0">
                    <a:pos x="3" y="10"/>
                  </a:cxn>
                  <a:cxn ang="0">
                    <a:pos x="8" y="4"/>
                  </a:cxn>
                  <a:cxn ang="0">
                    <a:pos x="6" y="4"/>
                  </a:cxn>
                  <a:cxn ang="0">
                    <a:pos x="8" y="5"/>
                  </a:cxn>
                </a:cxnLst>
                <a:rect l="0" t="0" r="r" b="b"/>
                <a:pathLst>
                  <a:path w="8" h="10">
                    <a:moveTo>
                      <a:pt x="8" y="5"/>
                    </a:moveTo>
                    <a:cubicBezTo>
                      <a:pt x="3" y="0"/>
                      <a:pt x="3" y="0"/>
                      <a:pt x="3" y="0"/>
                    </a:cubicBezTo>
                    <a:cubicBezTo>
                      <a:pt x="2" y="2"/>
                      <a:pt x="0" y="4"/>
                      <a:pt x="0" y="7"/>
                    </a:cubicBezTo>
                    <a:cubicBezTo>
                      <a:pt x="0" y="9"/>
                      <a:pt x="1" y="10"/>
                      <a:pt x="3" y="10"/>
                    </a:cubicBezTo>
                    <a:cubicBezTo>
                      <a:pt x="7" y="10"/>
                      <a:pt x="7" y="6"/>
                      <a:pt x="8" y="4"/>
                    </a:cubicBezTo>
                    <a:cubicBezTo>
                      <a:pt x="6" y="4"/>
                      <a:pt x="6" y="4"/>
                      <a:pt x="6" y="4"/>
                    </a:cubicBezTo>
                    <a:lnTo>
                      <a:pt x="8" y="5"/>
                    </a:lnTo>
                    <a:close/>
                  </a:path>
                </a:pathLst>
              </a:custGeom>
              <a:grpFill/>
              <a:ln w="9525">
                <a:noFill/>
                <a:round/>
              </a:ln>
            </p:spPr>
            <p:txBody>
              <a:bodyPr vert="horz" wrap="square" lIns="121920" tIns="60960" rIns="121920" bIns="60960" numCol="1" anchor="t" anchorCtr="0" compatLnSpc="1"/>
              <a:lstStyle/>
              <a:p>
                <a:endParaRPr lang="en-US" sz="3555"/>
              </a:p>
            </p:txBody>
          </p:sp>
          <p:sp>
            <p:nvSpPr>
              <p:cNvPr id="150" name="Freeform 151"/>
              <p:cNvSpPr/>
              <p:nvPr/>
            </p:nvSpPr>
            <p:spPr bwMode="auto">
              <a:xfrm>
                <a:off x="6249988" y="1300163"/>
                <a:ext cx="26988" cy="15875"/>
              </a:xfrm>
              <a:custGeom>
                <a:avLst/>
                <a:gdLst/>
                <a:ahLst/>
                <a:cxnLst>
                  <a:cxn ang="0">
                    <a:pos x="20" y="9"/>
                  </a:cxn>
                  <a:cxn ang="0">
                    <a:pos x="10" y="12"/>
                  </a:cxn>
                  <a:cxn ang="0">
                    <a:pos x="0" y="7"/>
                  </a:cxn>
                  <a:cxn ang="0">
                    <a:pos x="10" y="0"/>
                  </a:cxn>
                  <a:cxn ang="0">
                    <a:pos x="20" y="7"/>
                  </a:cxn>
                  <a:cxn ang="0">
                    <a:pos x="17" y="12"/>
                  </a:cxn>
                  <a:cxn ang="0">
                    <a:pos x="20" y="9"/>
                  </a:cxn>
                </a:cxnLst>
                <a:rect l="0" t="0" r="r" b="b"/>
                <a:pathLst>
                  <a:path w="20" h="12">
                    <a:moveTo>
                      <a:pt x="20" y="9"/>
                    </a:moveTo>
                    <a:cubicBezTo>
                      <a:pt x="17" y="11"/>
                      <a:pt x="14" y="12"/>
                      <a:pt x="10" y="12"/>
                    </a:cubicBezTo>
                    <a:cubicBezTo>
                      <a:pt x="5" y="12"/>
                      <a:pt x="0" y="11"/>
                      <a:pt x="0" y="7"/>
                    </a:cubicBezTo>
                    <a:cubicBezTo>
                      <a:pt x="0" y="3"/>
                      <a:pt x="6" y="0"/>
                      <a:pt x="10" y="0"/>
                    </a:cubicBezTo>
                    <a:cubicBezTo>
                      <a:pt x="16" y="0"/>
                      <a:pt x="20" y="2"/>
                      <a:pt x="20" y="7"/>
                    </a:cubicBezTo>
                    <a:cubicBezTo>
                      <a:pt x="20" y="10"/>
                      <a:pt x="18" y="11"/>
                      <a:pt x="17" y="12"/>
                    </a:cubicBezTo>
                    <a:lnTo>
                      <a:pt x="20" y="9"/>
                    </a:lnTo>
                    <a:close/>
                  </a:path>
                </a:pathLst>
              </a:custGeom>
              <a:grpFill/>
              <a:ln w="9525">
                <a:noFill/>
                <a:round/>
              </a:ln>
            </p:spPr>
            <p:txBody>
              <a:bodyPr vert="horz" wrap="square" lIns="121920" tIns="60960" rIns="121920" bIns="60960" numCol="1" anchor="t" anchorCtr="0" compatLnSpc="1"/>
              <a:lstStyle/>
              <a:p>
                <a:endParaRPr lang="en-US" sz="3555"/>
              </a:p>
            </p:txBody>
          </p:sp>
          <p:sp>
            <p:nvSpPr>
              <p:cNvPr id="151" name="Freeform 152"/>
              <p:cNvSpPr/>
              <p:nvPr/>
            </p:nvSpPr>
            <p:spPr bwMode="auto">
              <a:xfrm>
                <a:off x="6043613" y="1128713"/>
                <a:ext cx="100013" cy="57150"/>
              </a:xfrm>
              <a:custGeom>
                <a:avLst/>
                <a:gdLst/>
                <a:ahLst/>
                <a:cxnLst>
                  <a:cxn ang="0">
                    <a:pos x="6" y="43"/>
                  </a:cxn>
                  <a:cxn ang="0">
                    <a:pos x="0" y="37"/>
                  </a:cxn>
                  <a:cxn ang="0">
                    <a:pos x="8" y="27"/>
                  </a:cxn>
                  <a:cxn ang="0">
                    <a:pos x="39" y="0"/>
                  </a:cxn>
                  <a:cxn ang="0">
                    <a:pos x="45" y="0"/>
                  </a:cxn>
                  <a:cxn ang="0">
                    <a:pos x="44" y="10"/>
                  </a:cxn>
                  <a:cxn ang="0">
                    <a:pos x="52" y="6"/>
                  </a:cxn>
                  <a:cxn ang="0">
                    <a:pos x="76" y="23"/>
                  </a:cxn>
                  <a:cxn ang="0">
                    <a:pos x="45" y="34"/>
                  </a:cxn>
                  <a:cxn ang="0">
                    <a:pos x="30" y="37"/>
                  </a:cxn>
                  <a:cxn ang="0">
                    <a:pos x="6" y="43"/>
                  </a:cxn>
                </a:cxnLst>
                <a:rect l="0" t="0" r="r" b="b"/>
                <a:pathLst>
                  <a:path w="76" h="43">
                    <a:moveTo>
                      <a:pt x="6" y="43"/>
                    </a:moveTo>
                    <a:cubicBezTo>
                      <a:pt x="1" y="43"/>
                      <a:pt x="0" y="41"/>
                      <a:pt x="0" y="37"/>
                    </a:cubicBezTo>
                    <a:cubicBezTo>
                      <a:pt x="0" y="30"/>
                      <a:pt x="5" y="30"/>
                      <a:pt x="8" y="27"/>
                    </a:cubicBezTo>
                    <a:cubicBezTo>
                      <a:pt x="18" y="17"/>
                      <a:pt x="22" y="0"/>
                      <a:pt x="39" y="0"/>
                    </a:cubicBezTo>
                    <a:cubicBezTo>
                      <a:pt x="43" y="0"/>
                      <a:pt x="43" y="0"/>
                      <a:pt x="45" y="0"/>
                    </a:cubicBezTo>
                    <a:cubicBezTo>
                      <a:pt x="45" y="7"/>
                      <a:pt x="47" y="7"/>
                      <a:pt x="44" y="10"/>
                    </a:cubicBezTo>
                    <a:cubicBezTo>
                      <a:pt x="47" y="9"/>
                      <a:pt x="49" y="6"/>
                      <a:pt x="52" y="6"/>
                    </a:cubicBezTo>
                    <a:cubicBezTo>
                      <a:pt x="58" y="6"/>
                      <a:pt x="76" y="17"/>
                      <a:pt x="76" y="23"/>
                    </a:cubicBezTo>
                    <a:cubicBezTo>
                      <a:pt x="76" y="34"/>
                      <a:pt x="53" y="36"/>
                      <a:pt x="45" y="34"/>
                    </a:cubicBezTo>
                    <a:cubicBezTo>
                      <a:pt x="43" y="34"/>
                      <a:pt x="30" y="37"/>
                      <a:pt x="30" y="37"/>
                    </a:cubicBezTo>
                    <a:lnTo>
                      <a:pt x="6" y="43"/>
                    </a:lnTo>
                    <a:close/>
                  </a:path>
                </a:pathLst>
              </a:custGeom>
              <a:grpFill/>
              <a:ln w="9525">
                <a:noFill/>
                <a:round/>
              </a:ln>
            </p:spPr>
            <p:txBody>
              <a:bodyPr vert="horz" wrap="square" lIns="121920" tIns="60960" rIns="121920" bIns="60960" numCol="1" anchor="t" anchorCtr="0" compatLnSpc="1"/>
              <a:lstStyle/>
              <a:p>
                <a:endParaRPr lang="en-US" sz="3555"/>
              </a:p>
            </p:txBody>
          </p:sp>
          <p:sp>
            <p:nvSpPr>
              <p:cNvPr id="152" name="Freeform 153"/>
              <p:cNvSpPr/>
              <p:nvPr/>
            </p:nvSpPr>
            <p:spPr bwMode="auto">
              <a:xfrm>
                <a:off x="5900738" y="1101725"/>
                <a:ext cx="39688" cy="20638"/>
              </a:xfrm>
              <a:custGeom>
                <a:avLst/>
                <a:gdLst/>
                <a:ahLst/>
                <a:cxnLst>
                  <a:cxn ang="0">
                    <a:pos x="12" y="0"/>
                  </a:cxn>
                  <a:cxn ang="0">
                    <a:pos x="30" y="7"/>
                  </a:cxn>
                  <a:cxn ang="0">
                    <a:pos x="9" y="16"/>
                  </a:cxn>
                  <a:cxn ang="0">
                    <a:pos x="0" y="5"/>
                  </a:cxn>
                  <a:cxn ang="0">
                    <a:pos x="12" y="0"/>
                  </a:cxn>
                </a:cxnLst>
                <a:rect l="0" t="0" r="r" b="b"/>
                <a:pathLst>
                  <a:path w="30" h="16">
                    <a:moveTo>
                      <a:pt x="12" y="0"/>
                    </a:moveTo>
                    <a:cubicBezTo>
                      <a:pt x="14" y="0"/>
                      <a:pt x="26" y="6"/>
                      <a:pt x="30" y="7"/>
                    </a:cubicBezTo>
                    <a:cubicBezTo>
                      <a:pt x="29" y="15"/>
                      <a:pt x="14" y="16"/>
                      <a:pt x="9" y="16"/>
                    </a:cubicBezTo>
                    <a:cubicBezTo>
                      <a:pt x="6" y="16"/>
                      <a:pt x="0" y="9"/>
                      <a:pt x="0" y="5"/>
                    </a:cubicBezTo>
                    <a:cubicBezTo>
                      <a:pt x="0" y="0"/>
                      <a:pt x="9" y="0"/>
                      <a:pt x="12" y="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53" name="Freeform 154"/>
              <p:cNvSpPr/>
              <p:nvPr/>
            </p:nvSpPr>
            <p:spPr bwMode="auto">
              <a:xfrm>
                <a:off x="5913438" y="1057275"/>
                <a:ext cx="139700" cy="98425"/>
              </a:xfrm>
              <a:custGeom>
                <a:avLst/>
                <a:gdLst/>
                <a:ahLst/>
                <a:cxnLst>
                  <a:cxn ang="0">
                    <a:pos x="99" y="68"/>
                  </a:cxn>
                  <a:cxn ang="0">
                    <a:pos x="90" y="74"/>
                  </a:cxn>
                  <a:cxn ang="0">
                    <a:pos x="41" y="66"/>
                  </a:cxn>
                  <a:cxn ang="0">
                    <a:pos x="17" y="50"/>
                  </a:cxn>
                  <a:cxn ang="0">
                    <a:pos x="50" y="36"/>
                  </a:cxn>
                  <a:cxn ang="0">
                    <a:pos x="32" y="36"/>
                  </a:cxn>
                  <a:cxn ang="0">
                    <a:pos x="0" y="26"/>
                  </a:cxn>
                  <a:cxn ang="0">
                    <a:pos x="46" y="0"/>
                  </a:cxn>
                  <a:cxn ang="0">
                    <a:pos x="72" y="17"/>
                  </a:cxn>
                  <a:cxn ang="0">
                    <a:pos x="67" y="18"/>
                  </a:cxn>
                  <a:cxn ang="0">
                    <a:pos x="67" y="27"/>
                  </a:cxn>
                  <a:cxn ang="0">
                    <a:pos x="59" y="35"/>
                  </a:cxn>
                  <a:cxn ang="0">
                    <a:pos x="68" y="35"/>
                  </a:cxn>
                  <a:cxn ang="0">
                    <a:pos x="81" y="39"/>
                  </a:cxn>
                  <a:cxn ang="0">
                    <a:pos x="90" y="39"/>
                  </a:cxn>
                  <a:cxn ang="0">
                    <a:pos x="105" y="48"/>
                  </a:cxn>
                  <a:cxn ang="0">
                    <a:pos x="101" y="57"/>
                  </a:cxn>
                  <a:cxn ang="0">
                    <a:pos x="92" y="62"/>
                  </a:cxn>
                  <a:cxn ang="0">
                    <a:pos x="99" y="68"/>
                  </a:cxn>
                </a:cxnLst>
                <a:rect l="0" t="0" r="r" b="b"/>
                <a:pathLst>
                  <a:path w="105" h="74">
                    <a:moveTo>
                      <a:pt x="99" y="68"/>
                    </a:moveTo>
                    <a:cubicBezTo>
                      <a:pt x="99" y="72"/>
                      <a:pt x="94" y="74"/>
                      <a:pt x="90" y="74"/>
                    </a:cubicBezTo>
                    <a:cubicBezTo>
                      <a:pt x="71" y="74"/>
                      <a:pt x="57" y="66"/>
                      <a:pt x="41" y="66"/>
                    </a:cubicBezTo>
                    <a:cubicBezTo>
                      <a:pt x="35" y="66"/>
                      <a:pt x="24" y="54"/>
                      <a:pt x="17" y="50"/>
                    </a:cubicBezTo>
                    <a:cubicBezTo>
                      <a:pt x="32" y="46"/>
                      <a:pt x="36" y="41"/>
                      <a:pt x="50" y="36"/>
                    </a:cubicBezTo>
                    <a:cubicBezTo>
                      <a:pt x="46" y="36"/>
                      <a:pt x="35" y="36"/>
                      <a:pt x="32" y="36"/>
                    </a:cubicBezTo>
                    <a:cubicBezTo>
                      <a:pt x="20" y="36"/>
                      <a:pt x="11" y="32"/>
                      <a:pt x="0" y="26"/>
                    </a:cubicBezTo>
                    <a:cubicBezTo>
                      <a:pt x="18" y="21"/>
                      <a:pt x="25" y="0"/>
                      <a:pt x="46" y="0"/>
                    </a:cubicBezTo>
                    <a:cubicBezTo>
                      <a:pt x="58" y="0"/>
                      <a:pt x="65" y="12"/>
                      <a:pt x="72" y="17"/>
                    </a:cubicBezTo>
                    <a:cubicBezTo>
                      <a:pt x="68" y="19"/>
                      <a:pt x="69" y="18"/>
                      <a:pt x="67" y="18"/>
                    </a:cubicBezTo>
                    <a:cubicBezTo>
                      <a:pt x="68" y="23"/>
                      <a:pt x="67" y="24"/>
                      <a:pt x="67" y="27"/>
                    </a:cubicBezTo>
                    <a:cubicBezTo>
                      <a:pt x="67" y="29"/>
                      <a:pt x="62" y="33"/>
                      <a:pt x="59" y="35"/>
                    </a:cubicBezTo>
                    <a:cubicBezTo>
                      <a:pt x="63" y="33"/>
                      <a:pt x="65" y="35"/>
                      <a:pt x="68" y="35"/>
                    </a:cubicBezTo>
                    <a:cubicBezTo>
                      <a:pt x="73" y="35"/>
                      <a:pt x="76" y="39"/>
                      <a:pt x="81" y="39"/>
                    </a:cubicBezTo>
                    <a:cubicBezTo>
                      <a:pt x="84" y="39"/>
                      <a:pt x="87" y="39"/>
                      <a:pt x="90" y="39"/>
                    </a:cubicBezTo>
                    <a:cubicBezTo>
                      <a:pt x="99" y="39"/>
                      <a:pt x="99" y="42"/>
                      <a:pt x="105" y="48"/>
                    </a:cubicBezTo>
                    <a:cubicBezTo>
                      <a:pt x="100" y="51"/>
                      <a:pt x="101" y="52"/>
                      <a:pt x="101" y="57"/>
                    </a:cubicBezTo>
                    <a:cubicBezTo>
                      <a:pt x="101" y="61"/>
                      <a:pt x="95" y="62"/>
                      <a:pt x="92" y="62"/>
                    </a:cubicBezTo>
                    <a:cubicBezTo>
                      <a:pt x="95" y="63"/>
                      <a:pt x="99" y="65"/>
                      <a:pt x="99" y="68"/>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54" name="Freeform 155"/>
              <p:cNvSpPr/>
              <p:nvPr/>
            </p:nvSpPr>
            <p:spPr bwMode="auto">
              <a:xfrm>
                <a:off x="5973763" y="1212850"/>
                <a:ext cx="17463" cy="12700"/>
              </a:xfrm>
              <a:custGeom>
                <a:avLst/>
                <a:gdLst/>
                <a:ahLst/>
                <a:cxnLst>
                  <a:cxn ang="0">
                    <a:pos x="0" y="5"/>
                  </a:cxn>
                  <a:cxn ang="0">
                    <a:pos x="7" y="0"/>
                  </a:cxn>
                  <a:cxn ang="0">
                    <a:pos x="13" y="0"/>
                  </a:cxn>
                  <a:cxn ang="0">
                    <a:pos x="5" y="9"/>
                  </a:cxn>
                  <a:cxn ang="0">
                    <a:pos x="0" y="5"/>
                  </a:cxn>
                </a:cxnLst>
                <a:rect l="0" t="0" r="r" b="b"/>
                <a:pathLst>
                  <a:path w="13" h="9">
                    <a:moveTo>
                      <a:pt x="0" y="5"/>
                    </a:moveTo>
                    <a:cubicBezTo>
                      <a:pt x="3" y="3"/>
                      <a:pt x="5" y="1"/>
                      <a:pt x="7" y="0"/>
                    </a:cubicBezTo>
                    <a:cubicBezTo>
                      <a:pt x="13" y="0"/>
                      <a:pt x="13" y="0"/>
                      <a:pt x="13" y="0"/>
                    </a:cubicBezTo>
                    <a:cubicBezTo>
                      <a:pt x="12" y="6"/>
                      <a:pt x="10" y="9"/>
                      <a:pt x="5" y="9"/>
                    </a:cubicBezTo>
                    <a:cubicBezTo>
                      <a:pt x="2" y="9"/>
                      <a:pt x="1" y="7"/>
                      <a:pt x="0" y="5"/>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55" name="Freeform 156"/>
              <p:cNvSpPr/>
              <p:nvPr/>
            </p:nvSpPr>
            <p:spPr bwMode="auto">
              <a:xfrm>
                <a:off x="5886450" y="1060450"/>
                <a:ext cx="23813" cy="7938"/>
              </a:xfrm>
              <a:custGeom>
                <a:avLst/>
                <a:gdLst/>
                <a:ahLst/>
                <a:cxnLst>
                  <a:cxn ang="0">
                    <a:pos x="18" y="4"/>
                  </a:cxn>
                  <a:cxn ang="0">
                    <a:pos x="0" y="0"/>
                  </a:cxn>
                  <a:cxn ang="0">
                    <a:pos x="16" y="0"/>
                  </a:cxn>
                  <a:cxn ang="0">
                    <a:pos x="18" y="4"/>
                  </a:cxn>
                </a:cxnLst>
                <a:rect l="0" t="0" r="r" b="b"/>
                <a:pathLst>
                  <a:path w="18" h="6">
                    <a:moveTo>
                      <a:pt x="18" y="4"/>
                    </a:moveTo>
                    <a:cubicBezTo>
                      <a:pt x="11" y="5"/>
                      <a:pt x="3" y="6"/>
                      <a:pt x="0" y="0"/>
                    </a:cubicBezTo>
                    <a:cubicBezTo>
                      <a:pt x="16" y="0"/>
                      <a:pt x="16" y="0"/>
                      <a:pt x="16" y="0"/>
                    </a:cubicBezTo>
                    <a:lnTo>
                      <a:pt x="18" y="4"/>
                    </a:lnTo>
                    <a:close/>
                  </a:path>
                </a:pathLst>
              </a:custGeom>
              <a:grpFill/>
              <a:ln w="9525">
                <a:noFill/>
                <a:round/>
              </a:ln>
            </p:spPr>
            <p:txBody>
              <a:bodyPr vert="horz" wrap="square" lIns="121920" tIns="60960" rIns="121920" bIns="60960" numCol="1" anchor="t" anchorCtr="0" compatLnSpc="1"/>
              <a:lstStyle/>
              <a:p>
                <a:endParaRPr lang="en-US" sz="3555"/>
              </a:p>
            </p:txBody>
          </p:sp>
          <p:sp>
            <p:nvSpPr>
              <p:cNvPr id="156" name="Freeform 157"/>
              <p:cNvSpPr/>
              <p:nvPr/>
            </p:nvSpPr>
            <p:spPr bwMode="auto">
              <a:xfrm>
                <a:off x="6162675" y="1173163"/>
                <a:ext cx="20638" cy="9525"/>
              </a:xfrm>
              <a:custGeom>
                <a:avLst/>
                <a:gdLst/>
                <a:ahLst/>
                <a:cxnLst>
                  <a:cxn ang="0">
                    <a:pos x="15" y="1"/>
                  </a:cxn>
                  <a:cxn ang="0">
                    <a:pos x="9" y="7"/>
                  </a:cxn>
                  <a:cxn ang="0">
                    <a:pos x="0" y="2"/>
                  </a:cxn>
                  <a:cxn ang="0">
                    <a:pos x="15" y="1"/>
                  </a:cxn>
                </a:cxnLst>
                <a:rect l="0" t="0" r="r" b="b"/>
                <a:pathLst>
                  <a:path w="15" h="7">
                    <a:moveTo>
                      <a:pt x="15" y="1"/>
                    </a:moveTo>
                    <a:cubicBezTo>
                      <a:pt x="14" y="4"/>
                      <a:pt x="12" y="7"/>
                      <a:pt x="9" y="7"/>
                    </a:cubicBezTo>
                    <a:cubicBezTo>
                      <a:pt x="4" y="7"/>
                      <a:pt x="1" y="4"/>
                      <a:pt x="0" y="2"/>
                    </a:cubicBezTo>
                    <a:cubicBezTo>
                      <a:pt x="9" y="0"/>
                      <a:pt x="11" y="2"/>
                      <a:pt x="15" y="1"/>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57" name="Freeform 158"/>
              <p:cNvSpPr/>
              <p:nvPr/>
            </p:nvSpPr>
            <p:spPr bwMode="auto">
              <a:xfrm>
                <a:off x="5119688" y="1074738"/>
                <a:ext cx="117475" cy="36513"/>
              </a:xfrm>
              <a:custGeom>
                <a:avLst/>
                <a:gdLst/>
                <a:ahLst/>
                <a:cxnLst>
                  <a:cxn ang="0">
                    <a:pos x="76" y="14"/>
                  </a:cxn>
                  <a:cxn ang="0">
                    <a:pos x="58" y="17"/>
                  </a:cxn>
                  <a:cxn ang="0">
                    <a:pos x="49" y="27"/>
                  </a:cxn>
                  <a:cxn ang="0">
                    <a:pos x="44" y="23"/>
                  </a:cxn>
                  <a:cxn ang="0">
                    <a:pos x="44" y="23"/>
                  </a:cxn>
                  <a:cxn ang="0">
                    <a:pos x="32" y="17"/>
                  </a:cxn>
                  <a:cxn ang="0">
                    <a:pos x="41" y="14"/>
                  </a:cxn>
                  <a:cxn ang="0">
                    <a:pos x="33" y="13"/>
                  </a:cxn>
                  <a:cxn ang="0">
                    <a:pos x="40" y="9"/>
                  </a:cxn>
                  <a:cxn ang="0">
                    <a:pos x="30" y="5"/>
                  </a:cxn>
                  <a:cxn ang="0">
                    <a:pos x="10" y="11"/>
                  </a:cxn>
                  <a:cxn ang="0">
                    <a:pos x="0" y="9"/>
                  </a:cxn>
                  <a:cxn ang="0">
                    <a:pos x="34" y="0"/>
                  </a:cxn>
                  <a:cxn ang="0">
                    <a:pos x="60" y="6"/>
                  </a:cxn>
                  <a:cxn ang="0">
                    <a:pos x="76" y="0"/>
                  </a:cxn>
                  <a:cxn ang="0">
                    <a:pos x="89" y="5"/>
                  </a:cxn>
                  <a:cxn ang="0">
                    <a:pos x="78" y="13"/>
                  </a:cxn>
                  <a:cxn ang="0">
                    <a:pos x="73" y="13"/>
                  </a:cxn>
                  <a:cxn ang="0">
                    <a:pos x="73" y="17"/>
                  </a:cxn>
                  <a:cxn ang="0">
                    <a:pos x="76" y="14"/>
                  </a:cxn>
                </a:cxnLst>
                <a:rect l="0" t="0" r="r" b="b"/>
                <a:pathLst>
                  <a:path w="89" h="27">
                    <a:moveTo>
                      <a:pt x="76" y="14"/>
                    </a:moveTo>
                    <a:cubicBezTo>
                      <a:pt x="69" y="19"/>
                      <a:pt x="65" y="13"/>
                      <a:pt x="58" y="17"/>
                    </a:cubicBezTo>
                    <a:cubicBezTo>
                      <a:pt x="54" y="19"/>
                      <a:pt x="53" y="27"/>
                      <a:pt x="49" y="27"/>
                    </a:cubicBezTo>
                    <a:cubicBezTo>
                      <a:pt x="47" y="26"/>
                      <a:pt x="45" y="24"/>
                      <a:pt x="44" y="23"/>
                    </a:cubicBezTo>
                    <a:cubicBezTo>
                      <a:pt x="44" y="23"/>
                      <a:pt x="44" y="23"/>
                      <a:pt x="44" y="23"/>
                    </a:cubicBezTo>
                    <a:cubicBezTo>
                      <a:pt x="38" y="23"/>
                      <a:pt x="33" y="21"/>
                      <a:pt x="32" y="17"/>
                    </a:cubicBezTo>
                    <a:cubicBezTo>
                      <a:pt x="36" y="15"/>
                      <a:pt x="38" y="15"/>
                      <a:pt x="41" y="14"/>
                    </a:cubicBezTo>
                    <a:cubicBezTo>
                      <a:pt x="37" y="14"/>
                      <a:pt x="35" y="13"/>
                      <a:pt x="33" y="13"/>
                    </a:cubicBezTo>
                    <a:cubicBezTo>
                      <a:pt x="36" y="11"/>
                      <a:pt x="38" y="11"/>
                      <a:pt x="40" y="9"/>
                    </a:cubicBezTo>
                    <a:cubicBezTo>
                      <a:pt x="36" y="8"/>
                      <a:pt x="34" y="5"/>
                      <a:pt x="30" y="5"/>
                    </a:cubicBezTo>
                    <a:cubicBezTo>
                      <a:pt x="25" y="5"/>
                      <a:pt x="17" y="11"/>
                      <a:pt x="10" y="11"/>
                    </a:cubicBezTo>
                    <a:cubicBezTo>
                      <a:pt x="7" y="11"/>
                      <a:pt x="4" y="9"/>
                      <a:pt x="0" y="9"/>
                    </a:cubicBezTo>
                    <a:cubicBezTo>
                      <a:pt x="4" y="2"/>
                      <a:pt x="25" y="0"/>
                      <a:pt x="34" y="0"/>
                    </a:cubicBezTo>
                    <a:cubicBezTo>
                      <a:pt x="45" y="0"/>
                      <a:pt x="52" y="6"/>
                      <a:pt x="60" y="6"/>
                    </a:cubicBezTo>
                    <a:cubicBezTo>
                      <a:pt x="67" y="6"/>
                      <a:pt x="70" y="0"/>
                      <a:pt x="76" y="0"/>
                    </a:cubicBezTo>
                    <a:cubicBezTo>
                      <a:pt x="82" y="0"/>
                      <a:pt x="87" y="4"/>
                      <a:pt x="89" y="5"/>
                    </a:cubicBezTo>
                    <a:cubicBezTo>
                      <a:pt x="89" y="13"/>
                      <a:pt x="83" y="9"/>
                      <a:pt x="78" y="13"/>
                    </a:cubicBezTo>
                    <a:cubicBezTo>
                      <a:pt x="76" y="13"/>
                      <a:pt x="75" y="13"/>
                      <a:pt x="73" y="13"/>
                    </a:cubicBezTo>
                    <a:cubicBezTo>
                      <a:pt x="73" y="17"/>
                      <a:pt x="73" y="17"/>
                      <a:pt x="73" y="17"/>
                    </a:cubicBezTo>
                    <a:lnTo>
                      <a:pt x="76" y="14"/>
                    </a:lnTo>
                    <a:close/>
                  </a:path>
                </a:pathLst>
              </a:custGeom>
              <a:grpFill/>
              <a:ln w="9525">
                <a:noFill/>
                <a:round/>
              </a:ln>
            </p:spPr>
            <p:txBody>
              <a:bodyPr vert="horz" wrap="square" lIns="121920" tIns="60960" rIns="121920" bIns="60960" numCol="1" anchor="t" anchorCtr="0" compatLnSpc="1"/>
              <a:lstStyle/>
              <a:p>
                <a:endParaRPr lang="en-US" sz="3555"/>
              </a:p>
            </p:txBody>
          </p:sp>
          <p:sp>
            <p:nvSpPr>
              <p:cNvPr id="158" name="Freeform 159"/>
              <p:cNvSpPr/>
              <p:nvPr/>
            </p:nvSpPr>
            <p:spPr bwMode="auto">
              <a:xfrm>
                <a:off x="5427663" y="1052513"/>
                <a:ext cx="41275" cy="26988"/>
              </a:xfrm>
              <a:custGeom>
                <a:avLst/>
                <a:gdLst/>
                <a:ahLst/>
                <a:cxnLst>
                  <a:cxn ang="0">
                    <a:pos x="7" y="20"/>
                  </a:cxn>
                  <a:cxn ang="0">
                    <a:pos x="0" y="13"/>
                  </a:cxn>
                  <a:cxn ang="0">
                    <a:pos x="25" y="0"/>
                  </a:cxn>
                  <a:cxn ang="0">
                    <a:pos x="31" y="14"/>
                  </a:cxn>
                  <a:cxn ang="0">
                    <a:pos x="7" y="20"/>
                  </a:cxn>
                </a:cxnLst>
                <a:rect l="0" t="0" r="r" b="b"/>
                <a:pathLst>
                  <a:path w="31" h="20">
                    <a:moveTo>
                      <a:pt x="7" y="20"/>
                    </a:moveTo>
                    <a:cubicBezTo>
                      <a:pt x="2" y="20"/>
                      <a:pt x="0" y="17"/>
                      <a:pt x="0" y="13"/>
                    </a:cubicBezTo>
                    <a:cubicBezTo>
                      <a:pt x="0" y="7"/>
                      <a:pt x="18" y="0"/>
                      <a:pt x="25" y="0"/>
                    </a:cubicBezTo>
                    <a:cubicBezTo>
                      <a:pt x="31" y="14"/>
                      <a:pt x="31" y="14"/>
                      <a:pt x="31" y="14"/>
                    </a:cubicBezTo>
                    <a:cubicBezTo>
                      <a:pt x="28" y="16"/>
                      <a:pt x="11" y="20"/>
                      <a:pt x="7" y="20"/>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59" name="Freeform 160"/>
              <p:cNvSpPr/>
              <p:nvPr/>
            </p:nvSpPr>
            <p:spPr bwMode="auto">
              <a:xfrm>
                <a:off x="5373688" y="1069975"/>
                <a:ext cx="44450" cy="25400"/>
              </a:xfrm>
              <a:custGeom>
                <a:avLst/>
                <a:gdLst/>
                <a:ahLst/>
                <a:cxnLst>
                  <a:cxn ang="0">
                    <a:pos x="33" y="4"/>
                  </a:cxn>
                  <a:cxn ang="0">
                    <a:pos x="33" y="10"/>
                  </a:cxn>
                  <a:cxn ang="0">
                    <a:pos x="22" y="12"/>
                  </a:cxn>
                  <a:cxn ang="0">
                    <a:pos x="24" y="18"/>
                  </a:cxn>
                  <a:cxn ang="0">
                    <a:pos x="0" y="18"/>
                  </a:cxn>
                  <a:cxn ang="0">
                    <a:pos x="9" y="6"/>
                  </a:cxn>
                  <a:cxn ang="0">
                    <a:pos x="9" y="0"/>
                  </a:cxn>
                  <a:cxn ang="0">
                    <a:pos x="23" y="0"/>
                  </a:cxn>
                  <a:cxn ang="0">
                    <a:pos x="19" y="4"/>
                  </a:cxn>
                  <a:cxn ang="0">
                    <a:pos x="33" y="4"/>
                  </a:cxn>
                </a:cxnLst>
                <a:rect l="0" t="0" r="r" b="b"/>
                <a:pathLst>
                  <a:path w="33" h="20">
                    <a:moveTo>
                      <a:pt x="33" y="4"/>
                    </a:moveTo>
                    <a:cubicBezTo>
                      <a:pt x="33" y="8"/>
                      <a:pt x="33" y="8"/>
                      <a:pt x="33" y="10"/>
                    </a:cubicBezTo>
                    <a:cubicBezTo>
                      <a:pt x="30" y="14"/>
                      <a:pt x="26" y="12"/>
                      <a:pt x="22" y="12"/>
                    </a:cubicBezTo>
                    <a:cubicBezTo>
                      <a:pt x="24" y="18"/>
                      <a:pt x="24" y="18"/>
                      <a:pt x="24" y="18"/>
                    </a:cubicBezTo>
                    <a:cubicBezTo>
                      <a:pt x="22" y="19"/>
                      <a:pt x="0" y="20"/>
                      <a:pt x="0" y="18"/>
                    </a:cubicBezTo>
                    <a:cubicBezTo>
                      <a:pt x="0" y="11"/>
                      <a:pt x="3" y="8"/>
                      <a:pt x="9" y="6"/>
                    </a:cubicBezTo>
                    <a:cubicBezTo>
                      <a:pt x="8" y="2"/>
                      <a:pt x="9" y="1"/>
                      <a:pt x="9" y="0"/>
                    </a:cubicBezTo>
                    <a:cubicBezTo>
                      <a:pt x="23" y="0"/>
                      <a:pt x="23" y="0"/>
                      <a:pt x="23" y="0"/>
                    </a:cubicBezTo>
                    <a:cubicBezTo>
                      <a:pt x="22" y="2"/>
                      <a:pt x="20" y="4"/>
                      <a:pt x="19" y="4"/>
                    </a:cubicBezTo>
                    <a:cubicBezTo>
                      <a:pt x="22" y="4"/>
                      <a:pt x="29" y="4"/>
                      <a:pt x="33" y="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60" name="Freeform 161"/>
              <p:cNvSpPr/>
              <p:nvPr/>
            </p:nvSpPr>
            <p:spPr bwMode="auto">
              <a:xfrm>
                <a:off x="5314950" y="1092200"/>
                <a:ext cx="44450" cy="15875"/>
              </a:xfrm>
              <a:custGeom>
                <a:avLst/>
                <a:gdLst/>
                <a:ahLst/>
                <a:cxnLst>
                  <a:cxn ang="0">
                    <a:pos x="20" y="12"/>
                  </a:cxn>
                  <a:cxn ang="0">
                    <a:pos x="11" y="7"/>
                  </a:cxn>
                  <a:cxn ang="0">
                    <a:pos x="4" y="12"/>
                  </a:cxn>
                  <a:cxn ang="0">
                    <a:pos x="0" y="9"/>
                  </a:cxn>
                  <a:cxn ang="0">
                    <a:pos x="22" y="0"/>
                  </a:cxn>
                  <a:cxn ang="0">
                    <a:pos x="34" y="5"/>
                  </a:cxn>
                  <a:cxn ang="0">
                    <a:pos x="20" y="12"/>
                  </a:cxn>
                </a:cxnLst>
                <a:rect l="0" t="0" r="r" b="b"/>
                <a:pathLst>
                  <a:path w="34" h="12">
                    <a:moveTo>
                      <a:pt x="20" y="12"/>
                    </a:moveTo>
                    <a:cubicBezTo>
                      <a:pt x="17" y="12"/>
                      <a:pt x="14" y="7"/>
                      <a:pt x="11" y="7"/>
                    </a:cubicBezTo>
                    <a:cubicBezTo>
                      <a:pt x="10" y="12"/>
                      <a:pt x="8" y="12"/>
                      <a:pt x="4" y="12"/>
                    </a:cubicBezTo>
                    <a:cubicBezTo>
                      <a:pt x="2" y="12"/>
                      <a:pt x="0" y="10"/>
                      <a:pt x="0" y="9"/>
                    </a:cubicBezTo>
                    <a:cubicBezTo>
                      <a:pt x="0" y="2"/>
                      <a:pt x="17" y="0"/>
                      <a:pt x="22" y="0"/>
                    </a:cubicBezTo>
                    <a:cubicBezTo>
                      <a:pt x="28" y="0"/>
                      <a:pt x="32" y="2"/>
                      <a:pt x="34" y="5"/>
                    </a:cubicBezTo>
                    <a:cubicBezTo>
                      <a:pt x="25" y="5"/>
                      <a:pt x="26" y="12"/>
                      <a:pt x="20" y="12"/>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61" name="Freeform 162"/>
              <p:cNvSpPr/>
              <p:nvPr/>
            </p:nvSpPr>
            <p:spPr bwMode="auto">
              <a:xfrm>
                <a:off x="5287963" y="1038225"/>
                <a:ext cx="71438" cy="49213"/>
              </a:xfrm>
              <a:custGeom>
                <a:avLst/>
                <a:gdLst/>
                <a:ahLst/>
                <a:cxnLst>
                  <a:cxn ang="0">
                    <a:pos x="40" y="31"/>
                  </a:cxn>
                  <a:cxn ang="0">
                    <a:pos x="22" y="36"/>
                  </a:cxn>
                  <a:cxn ang="0">
                    <a:pos x="0" y="28"/>
                  </a:cxn>
                  <a:cxn ang="0">
                    <a:pos x="6" y="23"/>
                  </a:cxn>
                  <a:cxn ang="0">
                    <a:pos x="24" y="23"/>
                  </a:cxn>
                  <a:cxn ang="0">
                    <a:pos x="17" y="22"/>
                  </a:cxn>
                  <a:cxn ang="0">
                    <a:pos x="17" y="16"/>
                  </a:cxn>
                  <a:cxn ang="0">
                    <a:pos x="43" y="8"/>
                  </a:cxn>
                  <a:cxn ang="0">
                    <a:pos x="51" y="0"/>
                  </a:cxn>
                  <a:cxn ang="0">
                    <a:pos x="52" y="5"/>
                  </a:cxn>
                  <a:cxn ang="0">
                    <a:pos x="48" y="11"/>
                  </a:cxn>
                  <a:cxn ang="0">
                    <a:pos x="28" y="23"/>
                  </a:cxn>
                  <a:cxn ang="0">
                    <a:pos x="53" y="29"/>
                  </a:cxn>
                  <a:cxn ang="0">
                    <a:pos x="40" y="31"/>
                  </a:cxn>
                </a:cxnLst>
                <a:rect l="0" t="0" r="r" b="b"/>
                <a:pathLst>
                  <a:path w="53" h="36">
                    <a:moveTo>
                      <a:pt x="40" y="31"/>
                    </a:moveTo>
                    <a:cubicBezTo>
                      <a:pt x="34" y="31"/>
                      <a:pt x="27" y="36"/>
                      <a:pt x="22" y="36"/>
                    </a:cubicBezTo>
                    <a:cubicBezTo>
                      <a:pt x="19" y="36"/>
                      <a:pt x="1" y="28"/>
                      <a:pt x="0" y="28"/>
                    </a:cubicBezTo>
                    <a:cubicBezTo>
                      <a:pt x="3" y="26"/>
                      <a:pt x="4" y="25"/>
                      <a:pt x="6" y="23"/>
                    </a:cubicBezTo>
                    <a:cubicBezTo>
                      <a:pt x="24" y="23"/>
                      <a:pt x="24" y="23"/>
                      <a:pt x="24" y="23"/>
                    </a:cubicBezTo>
                    <a:cubicBezTo>
                      <a:pt x="19" y="21"/>
                      <a:pt x="21" y="20"/>
                      <a:pt x="17" y="22"/>
                    </a:cubicBezTo>
                    <a:cubicBezTo>
                      <a:pt x="17" y="16"/>
                      <a:pt x="17" y="16"/>
                      <a:pt x="17" y="16"/>
                    </a:cubicBezTo>
                    <a:cubicBezTo>
                      <a:pt x="30" y="16"/>
                      <a:pt x="30" y="8"/>
                      <a:pt x="43" y="8"/>
                    </a:cubicBezTo>
                    <a:cubicBezTo>
                      <a:pt x="44" y="4"/>
                      <a:pt x="47" y="0"/>
                      <a:pt x="51" y="0"/>
                    </a:cubicBezTo>
                    <a:cubicBezTo>
                      <a:pt x="52" y="0"/>
                      <a:pt x="52" y="4"/>
                      <a:pt x="52" y="5"/>
                    </a:cubicBezTo>
                    <a:cubicBezTo>
                      <a:pt x="50" y="7"/>
                      <a:pt x="48" y="9"/>
                      <a:pt x="48" y="11"/>
                    </a:cubicBezTo>
                    <a:cubicBezTo>
                      <a:pt x="41" y="16"/>
                      <a:pt x="32" y="18"/>
                      <a:pt x="28" y="23"/>
                    </a:cubicBezTo>
                    <a:cubicBezTo>
                      <a:pt x="40" y="24"/>
                      <a:pt x="43" y="25"/>
                      <a:pt x="53" y="29"/>
                    </a:cubicBezTo>
                    <a:cubicBezTo>
                      <a:pt x="49" y="32"/>
                      <a:pt x="45" y="31"/>
                      <a:pt x="40" y="31"/>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62" name="Freeform 164"/>
              <p:cNvSpPr/>
              <p:nvPr/>
            </p:nvSpPr>
            <p:spPr bwMode="auto">
              <a:xfrm>
                <a:off x="6675438" y="1244600"/>
                <a:ext cx="128588" cy="49213"/>
              </a:xfrm>
              <a:custGeom>
                <a:avLst/>
                <a:gdLst/>
                <a:ahLst/>
                <a:cxnLst>
                  <a:cxn ang="0">
                    <a:pos x="77" y="29"/>
                  </a:cxn>
                  <a:cxn ang="0">
                    <a:pos x="66" y="34"/>
                  </a:cxn>
                  <a:cxn ang="0">
                    <a:pos x="58" y="29"/>
                  </a:cxn>
                  <a:cxn ang="0">
                    <a:pos x="50" y="32"/>
                  </a:cxn>
                  <a:cxn ang="0">
                    <a:pos x="40" y="36"/>
                  </a:cxn>
                  <a:cxn ang="0">
                    <a:pos x="32" y="31"/>
                  </a:cxn>
                  <a:cxn ang="0">
                    <a:pos x="22" y="38"/>
                  </a:cxn>
                  <a:cxn ang="0">
                    <a:pos x="0" y="18"/>
                  </a:cxn>
                  <a:cxn ang="0">
                    <a:pos x="20" y="0"/>
                  </a:cxn>
                  <a:cxn ang="0">
                    <a:pos x="47" y="15"/>
                  </a:cxn>
                  <a:cxn ang="0">
                    <a:pos x="54" y="3"/>
                  </a:cxn>
                  <a:cxn ang="0">
                    <a:pos x="97" y="15"/>
                  </a:cxn>
                  <a:cxn ang="0">
                    <a:pos x="89" y="29"/>
                  </a:cxn>
                  <a:cxn ang="0">
                    <a:pos x="77" y="29"/>
                  </a:cxn>
                </a:cxnLst>
                <a:rect l="0" t="0" r="r" b="b"/>
                <a:pathLst>
                  <a:path w="97" h="38">
                    <a:moveTo>
                      <a:pt x="77" y="29"/>
                    </a:moveTo>
                    <a:cubicBezTo>
                      <a:pt x="74" y="29"/>
                      <a:pt x="72" y="34"/>
                      <a:pt x="66" y="34"/>
                    </a:cubicBezTo>
                    <a:cubicBezTo>
                      <a:pt x="63" y="34"/>
                      <a:pt x="62" y="29"/>
                      <a:pt x="58" y="29"/>
                    </a:cubicBezTo>
                    <a:cubicBezTo>
                      <a:pt x="55" y="29"/>
                      <a:pt x="53" y="32"/>
                      <a:pt x="50" y="32"/>
                    </a:cubicBezTo>
                    <a:cubicBezTo>
                      <a:pt x="47" y="32"/>
                      <a:pt x="44" y="36"/>
                      <a:pt x="40" y="36"/>
                    </a:cubicBezTo>
                    <a:cubicBezTo>
                      <a:pt x="36" y="36"/>
                      <a:pt x="34" y="34"/>
                      <a:pt x="32" y="31"/>
                    </a:cubicBezTo>
                    <a:cubicBezTo>
                      <a:pt x="29" y="34"/>
                      <a:pt x="27" y="38"/>
                      <a:pt x="22" y="38"/>
                    </a:cubicBezTo>
                    <a:cubicBezTo>
                      <a:pt x="11" y="38"/>
                      <a:pt x="0" y="29"/>
                      <a:pt x="0" y="18"/>
                    </a:cubicBezTo>
                    <a:cubicBezTo>
                      <a:pt x="0" y="8"/>
                      <a:pt x="11" y="0"/>
                      <a:pt x="20" y="0"/>
                    </a:cubicBezTo>
                    <a:cubicBezTo>
                      <a:pt x="34" y="0"/>
                      <a:pt x="35" y="15"/>
                      <a:pt x="47" y="15"/>
                    </a:cubicBezTo>
                    <a:cubicBezTo>
                      <a:pt x="47" y="8"/>
                      <a:pt x="49" y="3"/>
                      <a:pt x="54" y="3"/>
                    </a:cubicBezTo>
                    <a:cubicBezTo>
                      <a:pt x="62" y="3"/>
                      <a:pt x="88" y="12"/>
                      <a:pt x="97" y="15"/>
                    </a:cubicBezTo>
                    <a:cubicBezTo>
                      <a:pt x="95" y="21"/>
                      <a:pt x="89" y="26"/>
                      <a:pt x="89" y="29"/>
                    </a:cubicBezTo>
                    <a:lnTo>
                      <a:pt x="77" y="29"/>
                    </a:lnTo>
                    <a:close/>
                  </a:path>
                </a:pathLst>
              </a:custGeom>
              <a:grpFill/>
              <a:ln w="9525">
                <a:noFill/>
                <a:round/>
              </a:ln>
            </p:spPr>
            <p:txBody>
              <a:bodyPr vert="horz" wrap="square" lIns="121920" tIns="60960" rIns="121920" bIns="60960" numCol="1" anchor="t" anchorCtr="0" compatLnSpc="1"/>
              <a:lstStyle/>
              <a:p>
                <a:endParaRPr lang="en-US" sz="3555"/>
              </a:p>
            </p:txBody>
          </p:sp>
          <p:sp>
            <p:nvSpPr>
              <p:cNvPr id="163" name="Freeform 165"/>
              <p:cNvSpPr/>
              <p:nvPr/>
            </p:nvSpPr>
            <p:spPr bwMode="auto">
              <a:xfrm>
                <a:off x="4924425" y="2252663"/>
                <a:ext cx="34925" cy="17463"/>
              </a:xfrm>
              <a:custGeom>
                <a:avLst/>
                <a:gdLst/>
                <a:ahLst/>
                <a:cxnLst>
                  <a:cxn ang="0">
                    <a:pos x="5" y="13"/>
                  </a:cxn>
                  <a:cxn ang="0">
                    <a:pos x="2" y="11"/>
                  </a:cxn>
                  <a:cxn ang="0">
                    <a:pos x="0" y="9"/>
                  </a:cxn>
                  <a:cxn ang="0">
                    <a:pos x="26" y="0"/>
                  </a:cxn>
                  <a:cxn ang="0">
                    <a:pos x="20" y="4"/>
                  </a:cxn>
                  <a:cxn ang="0">
                    <a:pos x="19" y="8"/>
                  </a:cxn>
                  <a:cxn ang="0">
                    <a:pos x="5" y="13"/>
                  </a:cxn>
                </a:cxnLst>
                <a:rect l="0" t="0" r="r" b="b"/>
                <a:pathLst>
                  <a:path w="26" h="13">
                    <a:moveTo>
                      <a:pt x="5" y="13"/>
                    </a:moveTo>
                    <a:cubicBezTo>
                      <a:pt x="4" y="13"/>
                      <a:pt x="2" y="12"/>
                      <a:pt x="2" y="11"/>
                    </a:cubicBezTo>
                    <a:cubicBezTo>
                      <a:pt x="1" y="11"/>
                      <a:pt x="0" y="9"/>
                      <a:pt x="0" y="9"/>
                    </a:cubicBezTo>
                    <a:cubicBezTo>
                      <a:pt x="7" y="6"/>
                      <a:pt x="18" y="1"/>
                      <a:pt x="26" y="0"/>
                    </a:cubicBezTo>
                    <a:cubicBezTo>
                      <a:pt x="25" y="4"/>
                      <a:pt x="22" y="2"/>
                      <a:pt x="20" y="4"/>
                    </a:cubicBezTo>
                    <a:cubicBezTo>
                      <a:pt x="18" y="4"/>
                      <a:pt x="19" y="7"/>
                      <a:pt x="19" y="8"/>
                    </a:cubicBezTo>
                    <a:cubicBezTo>
                      <a:pt x="18" y="11"/>
                      <a:pt x="9" y="13"/>
                      <a:pt x="5" y="13"/>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64" name="Freeform 166"/>
              <p:cNvSpPr/>
              <p:nvPr/>
            </p:nvSpPr>
            <p:spPr bwMode="auto">
              <a:xfrm>
                <a:off x="5183188" y="1463675"/>
                <a:ext cx="34925" cy="25400"/>
              </a:xfrm>
              <a:custGeom>
                <a:avLst/>
                <a:gdLst/>
                <a:ahLst/>
                <a:cxnLst>
                  <a:cxn ang="0">
                    <a:pos x="5" y="4"/>
                  </a:cxn>
                  <a:cxn ang="0">
                    <a:pos x="11" y="0"/>
                  </a:cxn>
                  <a:cxn ang="0">
                    <a:pos x="26" y="6"/>
                  </a:cxn>
                  <a:cxn ang="0">
                    <a:pos x="26" y="12"/>
                  </a:cxn>
                  <a:cxn ang="0">
                    <a:pos x="8" y="19"/>
                  </a:cxn>
                  <a:cxn ang="0">
                    <a:pos x="0" y="14"/>
                  </a:cxn>
                  <a:cxn ang="0">
                    <a:pos x="5" y="4"/>
                  </a:cxn>
                </a:cxnLst>
                <a:rect l="0" t="0" r="r" b="b"/>
                <a:pathLst>
                  <a:path w="26" h="19">
                    <a:moveTo>
                      <a:pt x="5" y="4"/>
                    </a:moveTo>
                    <a:cubicBezTo>
                      <a:pt x="8" y="4"/>
                      <a:pt x="8" y="0"/>
                      <a:pt x="11" y="0"/>
                    </a:cubicBezTo>
                    <a:cubicBezTo>
                      <a:pt x="17" y="0"/>
                      <a:pt x="20" y="5"/>
                      <a:pt x="26" y="6"/>
                    </a:cubicBezTo>
                    <a:cubicBezTo>
                      <a:pt x="26" y="12"/>
                      <a:pt x="26" y="12"/>
                      <a:pt x="26" y="12"/>
                    </a:cubicBezTo>
                    <a:cubicBezTo>
                      <a:pt x="20" y="15"/>
                      <a:pt x="15" y="19"/>
                      <a:pt x="8" y="19"/>
                    </a:cubicBezTo>
                    <a:cubicBezTo>
                      <a:pt x="2" y="19"/>
                      <a:pt x="0" y="19"/>
                      <a:pt x="0" y="14"/>
                    </a:cubicBezTo>
                    <a:cubicBezTo>
                      <a:pt x="0" y="12"/>
                      <a:pt x="4" y="4"/>
                      <a:pt x="5" y="4"/>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65" name="Freeform 167"/>
              <p:cNvSpPr/>
              <p:nvPr/>
            </p:nvSpPr>
            <p:spPr bwMode="auto">
              <a:xfrm>
                <a:off x="5359400" y="1433513"/>
                <a:ext cx="26988" cy="25400"/>
              </a:xfrm>
              <a:custGeom>
                <a:avLst/>
                <a:gdLst/>
                <a:ahLst/>
                <a:cxnLst>
                  <a:cxn ang="0">
                    <a:pos x="21" y="17"/>
                  </a:cxn>
                  <a:cxn ang="0">
                    <a:pos x="15" y="19"/>
                  </a:cxn>
                  <a:cxn ang="0">
                    <a:pos x="0" y="8"/>
                  </a:cxn>
                  <a:cxn ang="0">
                    <a:pos x="21" y="17"/>
                  </a:cxn>
                </a:cxnLst>
                <a:rect l="0" t="0" r="r" b="b"/>
                <a:pathLst>
                  <a:path w="21" h="20">
                    <a:moveTo>
                      <a:pt x="21" y="17"/>
                    </a:moveTo>
                    <a:cubicBezTo>
                      <a:pt x="21" y="20"/>
                      <a:pt x="15" y="19"/>
                      <a:pt x="15" y="19"/>
                    </a:cubicBezTo>
                    <a:cubicBezTo>
                      <a:pt x="10" y="19"/>
                      <a:pt x="0" y="14"/>
                      <a:pt x="0" y="8"/>
                    </a:cubicBezTo>
                    <a:cubicBezTo>
                      <a:pt x="0" y="0"/>
                      <a:pt x="21" y="8"/>
                      <a:pt x="21" y="17"/>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66" name="Freeform 168"/>
              <p:cNvSpPr/>
              <p:nvPr/>
            </p:nvSpPr>
            <p:spPr bwMode="auto">
              <a:xfrm>
                <a:off x="5549900" y="1338263"/>
                <a:ext cx="25400" cy="17463"/>
              </a:xfrm>
              <a:custGeom>
                <a:avLst/>
                <a:gdLst/>
                <a:ahLst/>
                <a:cxnLst>
                  <a:cxn ang="0">
                    <a:pos x="2" y="13"/>
                  </a:cxn>
                  <a:cxn ang="0">
                    <a:pos x="19" y="8"/>
                  </a:cxn>
                  <a:cxn ang="0">
                    <a:pos x="8" y="0"/>
                  </a:cxn>
                  <a:cxn ang="0">
                    <a:pos x="2" y="9"/>
                  </a:cxn>
                  <a:cxn ang="0">
                    <a:pos x="2" y="13"/>
                  </a:cxn>
                </a:cxnLst>
                <a:rect l="0" t="0" r="r" b="b"/>
                <a:pathLst>
                  <a:path w="19" h="13">
                    <a:moveTo>
                      <a:pt x="2" y="13"/>
                    </a:moveTo>
                    <a:cubicBezTo>
                      <a:pt x="7" y="13"/>
                      <a:pt x="17" y="10"/>
                      <a:pt x="19" y="8"/>
                    </a:cubicBezTo>
                    <a:cubicBezTo>
                      <a:pt x="15" y="5"/>
                      <a:pt x="13" y="0"/>
                      <a:pt x="8" y="0"/>
                    </a:cubicBezTo>
                    <a:cubicBezTo>
                      <a:pt x="4" y="0"/>
                      <a:pt x="2" y="5"/>
                      <a:pt x="2" y="9"/>
                    </a:cubicBezTo>
                    <a:cubicBezTo>
                      <a:pt x="2" y="10"/>
                      <a:pt x="0" y="13"/>
                      <a:pt x="2" y="13"/>
                    </a:cubicBezTo>
                    <a:close/>
                  </a:path>
                </a:pathLst>
              </a:custGeom>
              <a:grpFill/>
              <a:ln w="9525">
                <a:noFill/>
                <a:round/>
              </a:ln>
            </p:spPr>
            <p:txBody>
              <a:bodyPr vert="horz" wrap="square" lIns="121920" tIns="60960" rIns="121920" bIns="60960" numCol="1" anchor="t" anchorCtr="0" compatLnSpc="1"/>
              <a:lstStyle/>
              <a:p>
                <a:endParaRPr lang="en-US" sz="3555"/>
              </a:p>
            </p:txBody>
          </p:sp>
          <p:sp>
            <p:nvSpPr>
              <p:cNvPr id="167" name="Freeform 169"/>
              <p:cNvSpPr/>
              <p:nvPr/>
            </p:nvSpPr>
            <p:spPr bwMode="auto">
              <a:xfrm>
                <a:off x="6727825" y="1320800"/>
                <a:ext cx="53975" cy="22225"/>
              </a:xfrm>
              <a:custGeom>
                <a:avLst/>
                <a:gdLst/>
                <a:ahLst/>
                <a:cxnLst>
                  <a:cxn ang="0">
                    <a:pos x="0" y="13"/>
                  </a:cxn>
                  <a:cxn ang="0">
                    <a:pos x="21" y="0"/>
                  </a:cxn>
                  <a:cxn ang="0">
                    <a:pos x="41" y="17"/>
                  </a:cxn>
                  <a:cxn ang="0">
                    <a:pos x="28" y="17"/>
                  </a:cxn>
                  <a:cxn ang="0">
                    <a:pos x="2" y="11"/>
                  </a:cxn>
                  <a:cxn ang="0">
                    <a:pos x="0" y="13"/>
                  </a:cxn>
                </a:cxnLst>
                <a:rect l="0" t="0" r="r" b="b"/>
                <a:pathLst>
                  <a:path w="41" h="17">
                    <a:moveTo>
                      <a:pt x="0" y="13"/>
                    </a:moveTo>
                    <a:cubicBezTo>
                      <a:pt x="5" y="6"/>
                      <a:pt x="11" y="0"/>
                      <a:pt x="21" y="0"/>
                    </a:cubicBezTo>
                    <a:cubicBezTo>
                      <a:pt x="32" y="0"/>
                      <a:pt x="41" y="7"/>
                      <a:pt x="41" y="17"/>
                    </a:cubicBezTo>
                    <a:cubicBezTo>
                      <a:pt x="28" y="17"/>
                      <a:pt x="28" y="17"/>
                      <a:pt x="28" y="17"/>
                    </a:cubicBezTo>
                    <a:cubicBezTo>
                      <a:pt x="20" y="13"/>
                      <a:pt x="10" y="14"/>
                      <a:pt x="2" y="11"/>
                    </a:cubicBezTo>
                    <a:lnTo>
                      <a:pt x="0" y="13"/>
                    </a:lnTo>
                    <a:close/>
                  </a:path>
                </a:pathLst>
              </a:custGeom>
              <a:grpFill/>
              <a:ln w="9525">
                <a:noFill/>
                <a:round/>
              </a:ln>
            </p:spPr>
            <p:txBody>
              <a:bodyPr vert="horz" wrap="square" lIns="121920" tIns="60960" rIns="121920" bIns="60960" numCol="1" anchor="t" anchorCtr="0" compatLnSpc="1"/>
              <a:lstStyle/>
              <a:p>
                <a:endParaRPr lang="en-US" sz="3555"/>
              </a:p>
            </p:txBody>
          </p:sp>
          <p:sp>
            <p:nvSpPr>
              <p:cNvPr id="168" name="Freeform 170"/>
              <p:cNvSpPr/>
              <p:nvPr/>
            </p:nvSpPr>
            <p:spPr bwMode="auto">
              <a:xfrm>
                <a:off x="6832600" y="1266825"/>
                <a:ext cx="74613" cy="26988"/>
              </a:xfrm>
              <a:custGeom>
                <a:avLst/>
                <a:gdLst/>
                <a:ahLst/>
                <a:cxnLst>
                  <a:cxn ang="0">
                    <a:pos x="0" y="0"/>
                  </a:cxn>
                  <a:cxn ang="0">
                    <a:pos x="52" y="9"/>
                  </a:cxn>
                  <a:cxn ang="0">
                    <a:pos x="56" y="13"/>
                  </a:cxn>
                  <a:cxn ang="0">
                    <a:pos x="37" y="20"/>
                  </a:cxn>
                  <a:cxn ang="0">
                    <a:pos x="4" y="3"/>
                  </a:cxn>
                  <a:cxn ang="0">
                    <a:pos x="0" y="0"/>
                  </a:cxn>
                </a:cxnLst>
                <a:rect l="0" t="0" r="r" b="b"/>
                <a:pathLst>
                  <a:path w="56" h="20">
                    <a:moveTo>
                      <a:pt x="0" y="0"/>
                    </a:moveTo>
                    <a:cubicBezTo>
                      <a:pt x="4" y="3"/>
                      <a:pt x="50" y="9"/>
                      <a:pt x="52" y="9"/>
                    </a:cubicBezTo>
                    <a:cubicBezTo>
                      <a:pt x="55" y="9"/>
                      <a:pt x="56" y="11"/>
                      <a:pt x="56" y="13"/>
                    </a:cubicBezTo>
                    <a:cubicBezTo>
                      <a:pt x="56" y="18"/>
                      <a:pt x="44" y="20"/>
                      <a:pt x="37" y="20"/>
                    </a:cubicBezTo>
                    <a:cubicBezTo>
                      <a:pt x="25" y="20"/>
                      <a:pt x="4" y="14"/>
                      <a:pt x="4" y="3"/>
                    </a:cubicBezTo>
                    <a:lnTo>
                      <a:pt x="0" y="0"/>
                    </a:lnTo>
                    <a:close/>
                  </a:path>
                </a:pathLst>
              </a:custGeom>
              <a:grpFill/>
              <a:ln w="9525">
                <a:noFill/>
                <a:round/>
              </a:ln>
            </p:spPr>
            <p:txBody>
              <a:bodyPr vert="horz" wrap="square" lIns="121920" tIns="60960" rIns="121920" bIns="60960" numCol="1" anchor="t" anchorCtr="0" compatLnSpc="1"/>
              <a:lstStyle/>
              <a:p>
                <a:endParaRPr lang="en-US" sz="3555"/>
              </a:p>
            </p:txBody>
          </p:sp>
          <p:sp>
            <p:nvSpPr>
              <p:cNvPr id="169" name="Freeform 171"/>
              <p:cNvSpPr/>
              <p:nvPr/>
            </p:nvSpPr>
            <p:spPr bwMode="auto">
              <a:xfrm>
                <a:off x="6726238" y="1303338"/>
                <a:ext cx="15875" cy="17463"/>
              </a:xfrm>
              <a:custGeom>
                <a:avLst/>
                <a:gdLst/>
                <a:ahLst/>
                <a:cxnLst>
                  <a:cxn ang="0">
                    <a:pos x="12" y="7"/>
                  </a:cxn>
                  <a:cxn ang="0">
                    <a:pos x="5" y="13"/>
                  </a:cxn>
                  <a:cxn ang="0">
                    <a:pos x="0" y="7"/>
                  </a:cxn>
                  <a:cxn ang="0">
                    <a:pos x="12" y="7"/>
                  </a:cxn>
                </a:cxnLst>
                <a:rect l="0" t="0" r="r" b="b"/>
                <a:pathLst>
                  <a:path w="12" h="13">
                    <a:moveTo>
                      <a:pt x="12" y="7"/>
                    </a:moveTo>
                    <a:cubicBezTo>
                      <a:pt x="12" y="11"/>
                      <a:pt x="8" y="13"/>
                      <a:pt x="5" y="13"/>
                    </a:cubicBezTo>
                    <a:cubicBezTo>
                      <a:pt x="0" y="13"/>
                      <a:pt x="0" y="11"/>
                      <a:pt x="0" y="7"/>
                    </a:cubicBezTo>
                    <a:cubicBezTo>
                      <a:pt x="0" y="0"/>
                      <a:pt x="12" y="1"/>
                      <a:pt x="12" y="7"/>
                    </a:cubicBezTo>
                    <a:close/>
                  </a:path>
                </a:pathLst>
              </a:custGeom>
              <a:grpFill/>
              <a:ln w="9525">
                <a:noFill/>
                <a:round/>
              </a:ln>
            </p:spPr>
            <p:txBody>
              <a:bodyPr vert="horz" wrap="square" lIns="121920" tIns="60960" rIns="121920" bIns="60960" numCol="1" anchor="t" anchorCtr="0" compatLnSpc="1"/>
              <a:lstStyle/>
              <a:p>
                <a:endParaRPr lang="en-US" sz="3555"/>
              </a:p>
            </p:txBody>
          </p:sp>
        </p:grpSp>
      </p:grpSp>
      <p:sp>
        <p:nvSpPr>
          <p:cNvPr id="270" name="TextBox 107"/>
          <p:cNvSpPr txBox="1"/>
          <p:nvPr/>
        </p:nvSpPr>
        <p:spPr>
          <a:xfrm>
            <a:off x="868607" y="5385548"/>
            <a:ext cx="10454789" cy="867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defPPr>
              <a:defRPr lang="zh-CN"/>
            </a:defPPr>
            <a:lvl1pPr algn="ctr">
              <a:lnSpc>
                <a:spcPct val="130000"/>
              </a:lnSpc>
              <a:spcBef>
                <a:spcPct val="0"/>
              </a:spcBef>
              <a:buFont typeface="Arial" panose="020B0604020202020204" pitchFamily="34" charset="0"/>
              <a:buNone/>
              <a:defRPr sz="1400">
                <a:solidFill>
                  <a:schemeClr val="tx1">
                    <a:lumMod val="65000"/>
                    <a:lumOff val="35000"/>
                  </a:schemeClr>
                </a:solidFill>
                <a:latin typeface="微软雅黑" panose="020B0503020204020204" pitchFamily="34" charset="-122"/>
                <a:ea typeface="微软雅黑" panose="020B0503020204020204" pitchFamily="34" charset="-122"/>
              </a:defRPr>
            </a:lvl1pPr>
            <a:lvl2pPr marL="742950" indent="-285750">
              <a:spcBef>
                <a:spcPct val="20000"/>
              </a:spcBef>
              <a:buFont typeface="Arial" panose="020B0604020202020204" pitchFamily="34" charset="0"/>
              <a:buChar char="–"/>
              <a:defRPr sz="2800">
                <a:latin typeface="微软雅黑" panose="020B0503020204020204" pitchFamily="34" charset="-122"/>
                <a:ea typeface="微软雅黑" panose="020B0503020204020204" pitchFamily="34" charset="-122"/>
              </a:defRPr>
            </a:lvl2pPr>
            <a:lvl3pPr marL="1143000" indent="-228600">
              <a:spcBef>
                <a:spcPct val="20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3pPr>
            <a:lvl4pPr marL="16002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marL="2057400" indent="-228600">
              <a:spcBef>
                <a:spcPct val="20000"/>
              </a:spcBef>
              <a:buFont typeface="Arial" panose="020B0604020202020204" pitchFamily="34" charset="0"/>
              <a:buChar char="»"/>
              <a:defRPr sz="2000">
                <a:latin typeface="微软雅黑" panose="020B0503020204020204" pitchFamily="34" charset="-122"/>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pitchFamily="34" charset="-122"/>
                <a:ea typeface="微软雅黑" panose="020B0503020204020204" pitchFamily="34" charset="-122"/>
              </a:defRPr>
            </a:lvl9pPr>
          </a:lstStyle>
          <a:p>
            <a:pPr>
              <a:lnSpc>
                <a:spcPct val="120000"/>
              </a:lnSpc>
            </a:pPr>
            <a:r>
              <a:rPr lang="zh-CN" altLang="en-US" dirty="0">
                <a:sym typeface="微软雅黑" panose="020B0503020204020204" pitchFamily="34" charset="-122"/>
              </a:rPr>
              <a:t>在此录入上述图表的综合描述说明，在此录入上述图表的综合描述说明，在此录入上述图表的综合描述说明。在此录入上述图表的描述说明，在此录入上述图表的综合描述说明，在此录入上述图表的综合描述说明，在此录入上述图表的综合描述说明，在此录入上述图表的综合描述说明，在此录入上述图表的综合描述说明。</a:t>
            </a:r>
          </a:p>
        </p:txBody>
      </p:sp>
      <p:sp>
        <p:nvSpPr>
          <p:cNvPr id="271" name="矩形 270"/>
          <p:cNvSpPr>
            <a:spLocks noChangeArrowheads="1"/>
          </p:cNvSpPr>
          <p:nvPr/>
        </p:nvSpPr>
        <p:spPr bwMode="auto">
          <a:xfrm>
            <a:off x="8574503" y="1723114"/>
            <a:ext cx="2984431" cy="534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10000"/>
              </a:lnSpc>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300" dirty="0">
              <a:solidFill>
                <a:schemeClr val="tx1">
                  <a:lumMod val="65000"/>
                  <a:lumOff val="35000"/>
                </a:schemeClr>
              </a:solidFill>
            </a:endParaRPr>
          </a:p>
        </p:txBody>
      </p:sp>
      <p:grpSp>
        <p:nvGrpSpPr>
          <p:cNvPr id="3" name="组合 2"/>
          <p:cNvGrpSpPr/>
          <p:nvPr/>
        </p:nvGrpSpPr>
        <p:grpSpPr>
          <a:xfrm>
            <a:off x="7299775" y="2276201"/>
            <a:ext cx="683911" cy="684000"/>
            <a:chOff x="7381295" y="2358084"/>
            <a:chExt cx="647999" cy="648000"/>
          </a:xfrm>
        </p:grpSpPr>
        <p:sp>
          <p:nvSpPr>
            <p:cNvPr id="66" name="Oval 58"/>
            <p:cNvSpPr>
              <a:spLocks noChangeAspect="1"/>
            </p:cNvSpPr>
            <p:nvPr/>
          </p:nvSpPr>
          <p:spPr>
            <a:xfrm>
              <a:off x="7381295" y="2358084"/>
              <a:ext cx="647999" cy="648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75" name="Freeform 173"/>
            <p:cNvSpPr>
              <a:spLocks noChangeAspect="1" noEditPoints="1"/>
            </p:cNvSpPr>
            <p:nvPr/>
          </p:nvSpPr>
          <p:spPr bwMode="auto">
            <a:xfrm>
              <a:off x="7561057" y="2510281"/>
              <a:ext cx="305892" cy="326189"/>
            </a:xfrm>
            <a:custGeom>
              <a:avLst/>
              <a:gdLst>
                <a:gd name="T0" fmla="*/ 75 w 89"/>
                <a:gd name="T1" fmla="*/ 22 h 95"/>
                <a:gd name="T2" fmla="*/ 89 w 89"/>
                <a:gd name="T3" fmla="*/ 53 h 95"/>
                <a:gd name="T4" fmla="*/ 78 w 89"/>
                <a:gd name="T5" fmla="*/ 80 h 95"/>
                <a:gd name="T6" fmla="*/ 47 w 89"/>
                <a:gd name="T7" fmla="*/ 53 h 95"/>
                <a:gd name="T8" fmla="*/ 75 w 89"/>
                <a:gd name="T9" fmla="*/ 22 h 95"/>
                <a:gd name="T10" fmla="*/ 76 w 89"/>
                <a:gd name="T11" fmla="*/ 83 h 95"/>
                <a:gd name="T12" fmla="*/ 69 w 89"/>
                <a:gd name="T13" fmla="*/ 88 h 95"/>
                <a:gd name="T14" fmla="*/ 74 w 89"/>
                <a:gd name="T15" fmla="*/ 81 h 95"/>
                <a:gd name="T16" fmla="*/ 76 w 89"/>
                <a:gd name="T17" fmla="*/ 83 h 95"/>
                <a:gd name="T18" fmla="*/ 64 w 89"/>
                <a:gd name="T19" fmla="*/ 92 h 95"/>
                <a:gd name="T20" fmla="*/ 72 w 89"/>
                <a:gd name="T21" fmla="*/ 79 h 95"/>
                <a:gd name="T22" fmla="*/ 70 w 89"/>
                <a:gd name="T23" fmla="*/ 77 h 95"/>
                <a:gd name="T24" fmla="*/ 60 w 89"/>
                <a:gd name="T25" fmla="*/ 94 h 95"/>
                <a:gd name="T26" fmla="*/ 64 w 89"/>
                <a:gd name="T27" fmla="*/ 92 h 95"/>
                <a:gd name="T28" fmla="*/ 58 w 89"/>
                <a:gd name="T29" fmla="*/ 91 h 95"/>
                <a:gd name="T30" fmla="*/ 67 w 89"/>
                <a:gd name="T31" fmla="*/ 75 h 95"/>
                <a:gd name="T32" fmla="*/ 65 w 89"/>
                <a:gd name="T33" fmla="*/ 74 h 95"/>
                <a:gd name="T34" fmla="*/ 57 w 89"/>
                <a:gd name="T35" fmla="*/ 88 h 95"/>
                <a:gd name="T36" fmla="*/ 58 w 89"/>
                <a:gd name="T37" fmla="*/ 91 h 95"/>
                <a:gd name="T38" fmla="*/ 56 w 89"/>
                <a:gd name="T39" fmla="*/ 84 h 95"/>
                <a:gd name="T40" fmla="*/ 63 w 89"/>
                <a:gd name="T41" fmla="*/ 72 h 95"/>
                <a:gd name="T42" fmla="*/ 61 w 89"/>
                <a:gd name="T43" fmla="*/ 70 h 95"/>
                <a:gd name="T44" fmla="*/ 55 w 89"/>
                <a:gd name="T45" fmla="*/ 81 h 95"/>
                <a:gd name="T46" fmla="*/ 56 w 89"/>
                <a:gd name="T47" fmla="*/ 84 h 95"/>
                <a:gd name="T48" fmla="*/ 53 w 89"/>
                <a:gd name="T49" fmla="*/ 78 h 95"/>
                <a:gd name="T50" fmla="*/ 59 w 89"/>
                <a:gd name="T51" fmla="*/ 68 h 95"/>
                <a:gd name="T52" fmla="*/ 57 w 89"/>
                <a:gd name="T53" fmla="*/ 66 h 95"/>
                <a:gd name="T54" fmla="*/ 52 w 89"/>
                <a:gd name="T55" fmla="*/ 75 h 95"/>
                <a:gd name="T56" fmla="*/ 53 w 89"/>
                <a:gd name="T57" fmla="*/ 78 h 95"/>
                <a:gd name="T58" fmla="*/ 51 w 89"/>
                <a:gd name="T59" fmla="*/ 71 h 95"/>
                <a:gd name="T60" fmla="*/ 55 w 89"/>
                <a:gd name="T61" fmla="*/ 64 h 95"/>
                <a:gd name="T62" fmla="*/ 53 w 89"/>
                <a:gd name="T63" fmla="*/ 62 h 95"/>
                <a:gd name="T64" fmla="*/ 50 w 89"/>
                <a:gd name="T65" fmla="*/ 68 h 95"/>
                <a:gd name="T66" fmla="*/ 51 w 89"/>
                <a:gd name="T67" fmla="*/ 71 h 95"/>
                <a:gd name="T68" fmla="*/ 48 w 89"/>
                <a:gd name="T69" fmla="*/ 65 h 95"/>
                <a:gd name="T70" fmla="*/ 51 w 89"/>
                <a:gd name="T71" fmla="*/ 61 h 95"/>
                <a:gd name="T72" fmla="*/ 49 w 89"/>
                <a:gd name="T73" fmla="*/ 59 h 95"/>
                <a:gd name="T74" fmla="*/ 47 w 89"/>
                <a:gd name="T75" fmla="*/ 61 h 95"/>
                <a:gd name="T76" fmla="*/ 48 w 89"/>
                <a:gd name="T77" fmla="*/ 65 h 95"/>
                <a:gd name="T78" fmla="*/ 46 w 89"/>
                <a:gd name="T79" fmla="*/ 58 h 95"/>
                <a:gd name="T80" fmla="*/ 45 w 89"/>
                <a:gd name="T81" fmla="*/ 55 h 95"/>
                <a:gd name="T82" fmla="*/ 47 w 89"/>
                <a:gd name="T83" fmla="*/ 57 h 95"/>
                <a:gd name="T84" fmla="*/ 46 w 89"/>
                <a:gd name="T85" fmla="*/ 58 h 95"/>
                <a:gd name="T86" fmla="*/ 59 w 89"/>
                <a:gd name="T87" fmla="*/ 17 h 95"/>
                <a:gd name="T88" fmla="*/ 41 w 89"/>
                <a:gd name="T89" fmla="*/ 54 h 95"/>
                <a:gd name="T90" fmla="*/ 36 w 89"/>
                <a:gd name="T91" fmla="*/ 13 h 95"/>
                <a:gd name="T92" fmla="*/ 0 w 89"/>
                <a:gd name="T93" fmla="*/ 54 h 95"/>
                <a:gd name="T94" fmla="*/ 41 w 89"/>
                <a:gd name="T95" fmla="*/ 95 h 95"/>
                <a:gd name="T96" fmla="*/ 55 w 89"/>
                <a:gd name="T97" fmla="*/ 93 h 95"/>
                <a:gd name="T98" fmla="*/ 41 w 89"/>
                <a:gd name="T99" fmla="*/ 54 h 95"/>
                <a:gd name="T100" fmla="*/ 68 w 89"/>
                <a:gd name="T101" fmla="*/ 23 h 95"/>
                <a:gd name="T102" fmla="*/ 59 w 89"/>
                <a:gd name="T103" fmla="*/ 17 h 95"/>
                <a:gd name="T104" fmla="*/ 43 w 89"/>
                <a:gd name="T105" fmla="*/ 0 h 95"/>
                <a:gd name="T106" fmla="*/ 38 w 89"/>
                <a:gd name="T107" fmla="*/ 0 h 95"/>
                <a:gd name="T108" fmla="*/ 43 w 89"/>
                <a:gd name="T109" fmla="*/ 41 h 95"/>
                <a:gd name="T110" fmla="*/ 61 w 89"/>
                <a:gd name="T111" fmla="*/ 4 h 95"/>
                <a:gd name="T112" fmla="*/ 43 w 89"/>
                <a:gd name="T11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5">
                  <a:moveTo>
                    <a:pt x="75" y="22"/>
                  </a:moveTo>
                  <a:cubicBezTo>
                    <a:pt x="83" y="29"/>
                    <a:pt x="89" y="40"/>
                    <a:pt x="89" y="53"/>
                  </a:cubicBezTo>
                  <a:cubicBezTo>
                    <a:pt x="89" y="63"/>
                    <a:pt x="85" y="73"/>
                    <a:pt x="78" y="80"/>
                  </a:cubicBezTo>
                  <a:cubicBezTo>
                    <a:pt x="47" y="53"/>
                    <a:pt x="47" y="53"/>
                    <a:pt x="47" y="53"/>
                  </a:cubicBezTo>
                  <a:cubicBezTo>
                    <a:pt x="75" y="22"/>
                    <a:pt x="75" y="22"/>
                    <a:pt x="75" y="22"/>
                  </a:cubicBezTo>
                  <a:close/>
                  <a:moveTo>
                    <a:pt x="76" y="83"/>
                  </a:moveTo>
                  <a:cubicBezTo>
                    <a:pt x="74" y="85"/>
                    <a:pt x="72" y="87"/>
                    <a:pt x="69" y="88"/>
                  </a:cubicBezTo>
                  <a:cubicBezTo>
                    <a:pt x="74" y="81"/>
                    <a:pt x="74" y="81"/>
                    <a:pt x="74" y="81"/>
                  </a:cubicBezTo>
                  <a:cubicBezTo>
                    <a:pt x="76" y="83"/>
                    <a:pt x="76" y="83"/>
                    <a:pt x="76" y="83"/>
                  </a:cubicBezTo>
                  <a:close/>
                  <a:moveTo>
                    <a:pt x="64" y="92"/>
                  </a:moveTo>
                  <a:cubicBezTo>
                    <a:pt x="72" y="79"/>
                    <a:pt x="72" y="79"/>
                    <a:pt x="72" y="79"/>
                  </a:cubicBezTo>
                  <a:cubicBezTo>
                    <a:pt x="70" y="77"/>
                    <a:pt x="70" y="77"/>
                    <a:pt x="70" y="77"/>
                  </a:cubicBezTo>
                  <a:cubicBezTo>
                    <a:pt x="60" y="94"/>
                    <a:pt x="60" y="94"/>
                    <a:pt x="60" y="94"/>
                  </a:cubicBezTo>
                  <a:cubicBezTo>
                    <a:pt x="61" y="93"/>
                    <a:pt x="63" y="92"/>
                    <a:pt x="64" y="92"/>
                  </a:cubicBezTo>
                  <a:close/>
                  <a:moveTo>
                    <a:pt x="58" y="91"/>
                  </a:moveTo>
                  <a:cubicBezTo>
                    <a:pt x="67" y="75"/>
                    <a:pt x="67" y="75"/>
                    <a:pt x="67" y="75"/>
                  </a:cubicBezTo>
                  <a:cubicBezTo>
                    <a:pt x="65" y="74"/>
                    <a:pt x="65" y="74"/>
                    <a:pt x="65" y="74"/>
                  </a:cubicBezTo>
                  <a:cubicBezTo>
                    <a:pt x="57" y="88"/>
                    <a:pt x="57" y="88"/>
                    <a:pt x="57" y="88"/>
                  </a:cubicBezTo>
                  <a:cubicBezTo>
                    <a:pt x="58" y="91"/>
                    <a:pt x="58" y="91"/>
                    <a:pt x="58" y="91"/>
                  </a:cubicBezTo>
                  <a:close/>
                  <a:moveTo>
                    <a:pt x="56" y="84"/>
                  </a:moveTo>
                  <a:cubicBezTo>
                    <a:pt x="63" y="72"/>
                    <a:pt x="63" y="72"/>
                    <a:pt x="63" y="72"/>
                  </a:cubicBezTo>
                  <a:cubicBezTo>
                    <a:pt x="61" y="70"/>
                    <a:pt x="61" y="70"/>
                    <a:pt x="61" y="70"/>
                  </a:cubicBezTo>
                  <a:cubicBezTo>
                    <a:pt x="55" y="81"/>
                    <a:pt x="55" y="81"/>
                    <a:pt x="55" y="81"/>
                  </a:cubicBezTo>
                  <a:cubicBezTo>
                    <a:pt x="56" y="84"/>
                    <a:pt x="56" y="84"/>
                    <a:pt x="56" y="84"/>
                  </a:cubicBezTo>
                  <a:close/>
                  <a:moveTo>
                    <a:pt x="53" y="78"/>
                  </a:moveTo>
                  <a:cubicBezTo>
                    <a:pt x="59" y="68"/>
                    <a:pt x="59" y="68"/>
                    <a:pt x="59" y="68"/>
                  </a:cubicBezTo>
                  <a:cubicBezTo>
                    <a:pt x="57" y="66"/>
                    <a:pt x="57" y="66"/>
                    <a:pt x="57" y="66"/>
                  </a:cubicBezTo>
                  <a:cubicBezTo>
                    <a:pt x="52" y="75"/>
                    <a:pt x="52" y="75"/>
                    <a:pt x="52" y="75"/>
                  </a:cubicBezTo>
                  <a:cubicBezTo>
                    <a:pt x="53" y="78"/>
                    <a:pt x="53" y="78"/>
                    <a:pt x="53" y="78"/>
                  </a:cubicBezTo>
                  <a:close/>
                  <a:moveTo>
                    <a:pt x="51" y="71"/>
                  </a:moveTo>
                  <a:cubicBezTo>
                    <a:pt x="55" y="64"/>
                    <a:pt x="55" y="64"/>
                    <a:pt x="55" y="64"/>
                  </a:cubicBezTo>
                  <a:cubicBezTo>
                    <a:pt x="53" y="62"/>
                    <a:pt x="53" y="62"/>
                    <a:pt x="53" y="62"/>
                  </a:cubicBezTo>
                  <a:cubicBezTo>
                    <a:pt x="50" y="68"/>
                    <a:pt x="50" y="68"/>
                    <a:pt x="50" y="68"/>
                  </a:cubicBezTo>
                  <a:cubicBezTo>
                    <a:pt x="51" y="71"/>
                    <a:pt x="51" y="71"/>
                    <a:pt x="51" y="71"/>
                  </a:cubicBezTo>
                  <a:close/>
                  <a:moveTo>
                    <a:pt x="48" y="65"/>
                  </a:moveTo>
                  <a:cubicBezTo>
                    <a:pt x="51" y="61"/>
                    <a:pt x="51" y="61"/>
                    <a:pt x="51" y="61"/>
                  </a:cubicBezTo>
                  <a:cubicBezTo>
                    <a:pt x="49" y="59"/>
                    <a:pt x="49" y="59"/>
                    <a:pt x="49" y="59"/>
                  </a:cubicBezTo>
                  <a:cubicBezTo>
                    <a:pt x="47" y="61"/>
                    <a:pt x="47" y="61"/>
                    <a:pt x="47" y="61"/>
                  </a:cubicBezTo>
                  <a:cubicBezTo>
                    <a:pt x="48" y="65"/>
                    <a:pt x="48" y="65"/>
                    <a:pt x="48" y="65"/>
                  </a:cubicBezTo>
                  <a:close/>
                  <a:moveTo>
                    <a:pt x="46" y="58"/>
                  </a:moveTo>
                  <a:cubicBezTo>
                    <a:pt x="45" y="55"/>
                    <a:pt x="45" y="55"/>
                    <a:pt x="45" y="55"/>
                  </a:cubicBezTo>
                  <a:cubicBezTo>
                    <a:pt x="47" y="57"/>
                    <a:pt x="47" y="57"/>
                    <a:pt x="47" y="57"/>
                  </a:cubicBezTo>
                  <a:cubicBezTo>
                    <a:pt x="46" y="58"/>
                    <a:pt x="46" y="58"/>
                    <a:pt x="46" y="58"/>
                  </a:cubicBezTo>
                  <a:close/>
                  <a:moveTo>
                    <a:pt x="59" y="17"/>
                  </a:moveTo>
                  <a:cubicBezTo>
                    <a:pt x="41" y="54"/>
                    <a:pt x="41" y="54"/>
                    <a:pt x="41" y="54"/>
                  </a:cubicBezTo>
                  <a:cubicBezTo>
                    <a:pt x="41" y="54"/>
                    <a:pt x="38" y="28"/>
                    <a:pt x="36" y="13"/>
                  </a:cubicBezTo>
                  <a:cubicBezTo>
                    <a:pt x="16" y="15"/>
                    <a:pt x="0" y="33"/>
                    <a:pt x="0" y="54"/>
                  </a:cubicBezTo>
                  <a:cubicBezTo>
                    <a:pt x="0" y="77"/>
                    <a:pt x="18" y="95"/>
                    <a:pt x="41" y="95"/>
                  </a:cubicBezTo>
                  <a:cubicBezTo>
                    <a:pt x="46" y="95"/>
                    <a:pt x="51" y="94"/>
                    <a:pt x="55" y="93"/>
                  </a:cubicBezTo>
                  <a:cubicBezTo>
                    <a:pt x="41" y="54"/>
                    <a:pt x="41" y="54"/>
                    <a:pt x="41" y="54"/>
                  </a:cubicBezTo>
                  <a:cubicBezTo>
                    <a:pt x="68" y="23"/>
                    <a:pt x="68" y="23"/>
                    <a:pt x="68" y="23"/>
                  </a:cubicBezTo>
                  <a:cubicBezTo>
                    <a:pt x="66" y="20"/>
                    <a:pt x="63" y="18"/>
                    <a:pt x="59" y="17"/>
                  </a:cubicBezTo>
                  <a:close/>
                  <a:moveTo>
                    <a:pt x="43" y="0"/>
                  </a:moveTo>
                  <a:cubicBezTo>
                    <a:pt x="41" y="0"/>
                    <a:pt x="40" y="0"/>
                    <a:pt x="38" y="0"/>
                  </a:cubicBezTo>
                  <a:cubicBezTo>
                    <a:pt x="40" y="15"/>
                    <a:pt x="43" y="41"/>
                    <a:pt x="43" y="41"/>
                  </a:cubicBezTo>
                  <a:cubicBezTo>
                    <a:pt x="61" y="4"/>
                    <a:pt x="61" y="4"/>
                    <a:pt x="61" y="4"/>
                  </a:cubicBezTo>
                  <a:cubicBezTo>
                    <a:pt x="56" y="1"/>
                    <a:pt x="49" y="0"/>
                    <a:pt x="43" y="0"/>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2490"/>
            </a:p>
          </p:txBody>
        </p:sp>
      </p:grpSp>
      <p:grpSp>
        <p:nvGrpSpPr>
          <p:cNvPr id="5" name="组合 4"/>
          <p:cNvGrpSpPr/>
          <p:nvPr/>
        </p:nvGrpSpPr>
        <p:grpSpPr>
          <a:xfrm>
            <a:off x="6294430" y="3588998"/>
            <a:ext cx="683911" cy="684000"/>
            <a:chOff x="6361541" y="3481431"/>
            <a:chExt cx="647999" cy="648000"/>
          </a:xfrm>
        </p:grpSpPr>
        <p:sp>
          <p:nvSpPr>
            <p:cNvPr id="68" name="Oval 61"/>
            <p:cNvSpPr>
              <a:spLocks noChangeAspect="1"/>
            </p:cNvSpPr>
            <p:nvPr/>
          </p:nvSpPr>
          <p:spPr>
            <a:xfrm>
              <a:off x="6361541" y="3481431"/>
              <a:ext cx="647999" cy="648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78" name="Freeform 122"/>
            <p:cNvSpPr>
              <a:spLocks noChangeAspect="1" noEditPoints="1"/>
            </p:cNvSpPr>
            <p:nvPr/>
          </p:nvSpPr>
          <p:spPr bwMode="auto">
            <a:xfrm>
              <a:off x="6579369" y="3642337"/>
              <a:ext cx="212342" cy="326189"/>
            </a:xfrm>
            <a:custGeom>
              <a:avLst/>
              <a:gdLst>
                <a:gd name="T0" fmla="*/ 31 w 70"/>
                <a:gd name="T1" fmla="*/ 20 h 108"/>
                <a:gd name="T2" fmla="*/ 36 w 70"/>
                <a:gd name="T3" fmla="*/ 20 h 108"/>
                <a:gd name="T4" fmla="*/ 51 w 70"/>
                <a:gd name="T5" fmla="*/ 32 h 108"/>
                <a:gd name="T6" fmla="*/ 62 w 70"/>
                <a:gd name="T7" fmla="*/ 51 h 108"/>
                <a:gd name="T8" fmla="*/ 64 w 70"/>
                <a:gd name="T9" fmla="*/ 69 h 108"/>
                <a:gd name="T10" fmla="*/ 63 w 70"/>
                <a:gd name="T11" fmla="*/ 74 h 108"/>
                <a:gd name="T12" fmla="*/ 54 w 70"/>
                <a:gd name="T13" fmla="*/ 60 h 108"/>
                <a:gd name="T14" fmla="*/ 49 w 70"/>
                <a:gd name="T15" fmla="*/ 55 h 108"/>
                <a:gd name="T16" fmla="*/ 41 w 70"/>
                <a:gd name="T17" fmla="*/ 42 h 108"/>
                <a:gd name="T18" fmla="*/ 40 w 70"/>
                <a:gd name="T19" fmla="*/ 34 h 108"/>
                <a:gd name="T20" fmla="*/ 31 w 70"/>
                <a:gd name="T21" fmla="*/ 20 h 108"/>
                <a:gd name="T22" fmla="*/ 39 w 70"/>
                <a:gd name="T23" fmla="*/ 60 h 108"/>
                <a:gd name="T24" fmla="*/ 36 w 70"/>
                <a:gd name="T25" fmla="*/ 70 h 108"/>
                <a:gd name="T26" fmla="*/ 54 w 70"/>
                <a:gd name="T27" fmla="*/ 103 h 108"/>
                <a:gd name="T28" fmla="*/ 65 w 70"/>
                <a:gd name="T29" fmla="*/ 106 h 108"/>
                <a:gd name="T30" fmla="*/ 65 w 70"/>
                <a:gd name="T31" fmla="*/ 106 h 108"/>
                <a:gd name="T32" fmla="*/ 68 w 70"/>
                <a:gd name="T33" fmla="*/ 95 h 108"/>
                <a:gd name="T34" fmla="*/ 49 w 70"/>
                <a:gd name="T35" fmla="*/ 63 h 108"/>
                <a:gd name="T36" fmla="*/ 39 w 70"/>
                <a:gd name="T37" fmla="*/ 60 h 108"/>
                <a:gd name="T38" fmla="*/ 39 w 70"/>
                <a:gd name="T39" fmla="*/ 60 h 108"/>
                <a:gd name="T40" fmla="*/ 5 w 70"/>
                <a:gd name="T41" fmla="*/ 2 h 108"/>
                <a:gd name="T42" fmla="*/ 2 w 70"/>
                <a:gd name="T43" fmla="*/ 13 h 108"/>
                <a:gd name="T44" fmla="*/ 21 w 70"/>
                <a:gd name="T45" fmla="*/ 45 h 108"/>
                <a:gd name="T46" fmla="*/ 32 w 70"/>
                <a:gd name="T47" fmla="*/ 48 h 108"/>
                <a:gd name="T48" fmla="*/ 32 w 70"/>
                <a:gd name="T49" fmla="*/ 48 h 108"/>
                <a:gd name="T50" fmla="*/ 35 w 70"/>
                <a:gd name="T51" fmla="*/ 37 h 108"/>
                <a:gd name="T52" fmla="*/ 16 w 70"/>
                <a:gd name="T53" fmla="*/ 5 h 108"/>
                <a:gd name="T54" fmla="*/ 5 w 70"/>
                <a:gd name="T55" fmla="*/ 2 h 108"/>
                <a:gd name="T56" fmla="*/ 5 w 70"/>
                <a:gd name="T57" fmla="*/ 2 h 108"/>
                <a:gd name="T58" fmla="*/ 39 w 70"/>
                <a:gd name="T59" fmla="*/ 88 h 108"/>
                <a:gd name="T60" fmla="*/ 31 w 70"/>
                <a:gd name="T61" fmla="*/ 73 h 108"/>
                <a:gd name="T62" fmla="*/ 29 w 70"/>
                <a:gd name="T63" fmla="*/ 66 h 108"/>
                <a:gd name="T64" fmla="*/ 22 w 70"/>
                <a:gd name="T65" fmla="*/ 53 h 108"/>
                <a:gd name="T66" fmla="*/ 16 w 70"/>
                <a:gd name="T67" fmla="*/ 48 h 108"/>
                <a:gd name="T68" fmla="*/ 8 w 70"/>
                <a:gd name="T69" fmla="*/ 33 h 108"/>
                <a:gd name="T70" fmla="*/ 6 w 70"/>
                <a:gd name="T71" fmla="*/ 38 h 108"/>
                <a:gd name="T72" fmla="*/ 8 w 70"/>
                <a:gd name="T73" fmla="*/ 57 h 108"/>
                <a:gd name="T74" fmla="*/ 19 w 70"/>
                <a:gd name="T75" fmla="*/ 75 h 108"/>
                <a:gd name="T76" fmla="*/ 34 w 70"/>
                <a:gd name="T77" fmla="*/ 87 h 108"/>
                <a:gd name="T78" fmla="*/ 39 w 70"/>
                <a:gd name="T79" fmla="*/ 8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 h="108">
                  <a:moveTo>
                    <a:pt x="31" y="20"/>
                  </a:moveTo>
                  <a:cubicBezTo>
                    <a:pt x="33" y="20"/>
                    <a:pt x="34" y="20"/>
                    <a:pt x="36" y="20"/>
                  </a:cubicBezTo>
                  <a:cubicBezTo>
                    <a:pt x="42" y="22"/>
                    <a:pt x="48" y="26"/>
                    <a:pt x="51" y="32"/>
                  </a:cubicBezTo>
                  <a:cubicBezTo>
                    <a:pt x="62" y="51"/>
                    <a:pt x="62" y="51"/>
                    <a:pt x="62" y="51"/>
                  </a:cubicBezTo>
                  <a:cubicBezTo>
                    <a:pt x="65" y="56"/>
                    <a:pt x="66" y="63"/>
                    <a:pt x="64" y="69"/>
                  </a:cubicBezTo>
                  <a:cubicBezTo>
                    <a:pt x="64" y="71"/>
                    <a:pt x="63" y="73"/>
                    <a:pt x="63" y="74"/>
                  </a:cubicBezTo>
                  <a:cubicBezTo>
                    <a:pt x="54" y="60"/>
                    <a:pt x="54" y="60"/>
                    <a:pt x="54" y="60"/>
                  </a:cubicBezTo>
                  <a:cubicBezTo>
                    <a:pt x="53" y="58"/>
                    <a:pt x="51" y="56"/>
                    <a:pt x="49" y="55"/>
                  </a:cubicBezTo>
                  <a:cubicBezTo>
                    <a:pt x="41" y="42"/>
                    <a:pt x="41" y="42"/>
                    <a:pt x="41" y="42"/>
                  </a:cubicBezTo>
                  <a:cubicBezTo>
                    <a:pt x="41" y="39"/>
                    <a:pt x="41" y="37"/>
                    <a:pt x="40" y="34"/>
                  </a:cubicBezTo>
                  <a:cubicBezTo>
                    <a:pt x="31" y="20"/>
                    <a:pt x="31" y="20"/>
                    <a:pt x="31" y="20"/>
                  </a:cubicBezTo>
                  <a:close/>
                  <a:moveTo>
                    <a:pt x="39" y="60"/>
                  </a:moveTo>
                  <a:cubicBezTo>
                    <a:pt x="35" y="62"/>
                    <a:pt x="34" y="67"/>
                    <a:pt x="36" y="70"/>
                  </a:cubicBezTo>
                  <a:cubicBezTo>
                    <a:pt x="54" y="103"/>
                    <a:pt x="54" y="103"/>
                    <a:pt x="54" y="103"/>
                  </a:cubicBezTo>
                  <a:cubicBezTo>
                    <a:pt x="57" y="107"/>
                    <a:pt x="61" y="108"/>
                    <a:pt x="65" y="106"/>
                  </a:cubicBezTo>
                  <a:cubicBezTo>
                    <a:pt x="65" y="106"/>
                    <a:pt x="65" y="106"/>
                    <a:pt x="65" y="106"/>
                  </a:cubicBezTo>
                  <a:cubicBezTo>
                    <a:pt x="69" y="104"/>
                    <a:pt x="70" y="99"/>
                    <a:pt x="68" y="95"/>
                  </a:cubicBezTo>
                  <a:cubicBezTo>
                    <a:pt x="49" y="63"/>
                    <a:pt x="49" y="63"/>
                    <a:pt x="49" y="63"/>
                  </a:cubicBezTo>
                  <a:cubicBezTo>
                    <a:pt x="47" y="59"/>
                    <a:pt x="42" y="57"/>
                    <a:pt x="39" y="60"/>
                  </a:cubicBezTo>
                  <a:cubicBezTo>
                    <a:pt x="39" y="60"/>
                    <a:pt x="39" y="60"/>
                    <a:pt x="39" y="60"/>
                  </a:cubicBezTo>
                  <a:close/>
                  <a:moveTo>
                    <a:pt x="5" y="2"/>
                  </a:moveTo>
                  <a:cubicBezTo>
                    <a:pt x="2" y="4"/>
                    <a:pt x="0" y="9"/>
                    <a:pt x="2" y="13"/>
                  </a:cubicBezTo>
                  <a:cubicBezTo>
                    <a:pt x="21" y="45"/>
                    <a:pt x="21" y="45"/>
                    <a:pt x="21" y="45"/>
                  </a:cubicBezTo>
                  <a:cubicBezTo>
                    <a:pt x="23" y="49"/>
                    <a:pt x="28" y="50"/>
                    <a:pt x="32" y="48"/>
                  </a:cubicBezTo>
                  <a:cubicBezTo>
                    <a:pt x="32" y="48"/>
                    <a:pt x="32" y="48"/>
                    <a:pt x="32" y="48"/>
                  </a:cubicBezTo>
                  <a:cubicBezTo>
                    <a:pt x="36" y="46"/>
                    <a:pt x="37" y="41"/>
                    <a:pt x="35" y="37"/>
                  </a:cubicBezTo>
                  <a:cubicBezTo>
                    <a:pt x="16" y="5"/>
                    <a:pt x="16" y="5"/>
                    <a:pt x="16" y="5"/>
                  </a:cubicBezTo>
                  <a:cubicBezTo>
                    <a:pt x="14" y="1"/>
                    <a:pt x="9" y="0"/>
                    <a:pt x="5" y="2"/>
                  </a:cubicBezTo>
                  <a:cubicBezTo>
                    <a:pt x="5" y="2"/>
                    <a:pt x="5" y="2"/>
                    <a:pt x="5" y="2"/>
                  </a:cubicBezTo>
                  <a:close/>
                  <a:moveTo>
                    <a:pt x="39" y="88"/>
                  </a:moveTo>
                  <a:cubicBezTo>
                    <a:pt x="31" y="73"/>
                    <a:pt x="31" y="73"/>
                    <a:pt x="31" y="73"/>
                  </a:cubicBezTo>
                  <a:cubicBezTo>
                    <a:pt x="30" y="71"/>
                    <a:pt x="29" y="69"/>
                    <a:pt x="29" y="66"/>
                  </a:cubicBezTo>
                  <a:cubicBezTo>
                    <a:pt x="22" y="53"/>
                    <a:pt x="22" y="53"/>
                    <a:pt x="22" y="53"/>
                  </a:cubicBezTo>
                  <a:cubicBezTo>
                    <a:pt x="19" y="52"/>
                    <a:pt x="18" y="50"/>
                    <a:pt x="16" y="48"/>
                  </a:cubicBezTo>
                  <a:cubicBezTo>
                    <a:pt x="8" y="33"/>
                    <a:pt x="8" y="33"/>
                    <a:pt x="8" y="33"/>
                  </a:cubicBezTo>
                  <a:cubicBezTo>
                    <a:pt x="7" y="34"/>
                    <a:pt x="6" y="36"/>
                    <a:pt x="6" y="38"/>
                  </a:cubicBezTo>
                  <a:cubicBezTo>
                    <a:pt x="4" y="44"/>
                    <a:pt x="5" y="51"/>
                    <a:pt x="8" y="57"/>
                  </a:cubicBezTo>
                  <a:cubicBezTo>
                    <a:pt x="19" y="75"/>
                    <a:pt x="19" y="75"/>
                    <a:pt x="19" y="75"/>
                  </a:cubicBezTo>
                  <a:cubicBezTo>
                    <a:pt x="22" y="81"/>
                    <a:pt x="28" y="85"/>
                    <a:pt x="34" y="87"/>
                  </a:cubicBezTo>
                  <a:cubicBezTo>
                    <a:pt x="36" y="87"/>
                    <a:pt x="38" y="88"/>
                    <a:pt x="39" y="88"/>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2490"/>
            </a:p>
          </p:txBody>
        </p:sp>
      </p:grpSp>
      <p:grpSp>
        <p:nvGrpSpPr>
          <p:cNvPr id="2" name="组合 1"/>
          <p:cNvGrpSpPr/>
          <p:nvPr/>
        </p:nvGrpSpPr>
        <p:grpSpPr>
          <a:xfrm>
            <a:off x="7802448" y="1619802"/>
            <a:ext cx="683911" cy="684000"/>
            <a:chOff x="7869756" y="1796411"/>
            <a:chExt cx="647999" cy="648000"/>
          </a:xfrm>
        </p:grpSpPr>
        <p:sp>
          <p:nvSpPr>
            <p:cNvPr id="65" name="Oval 51"/>
            <p:cNvSpPr>
              <a:spLocks noChangeAspect="1"/>
            </p:cNvSpPr>
            <p:nvPr/>
          </p:nvSpPr>
          <p:spPr>
            <a:xfrm>
              <a:off x="7869756" y="1796411"/>
              <a:ext cx="647999" cy="64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81" name="Freeform 357"/>
            <p:cNvSpPr>
              <a:spLocks noChangeAspect="1" noEditPoints="1"/>
            </p:cNvSpPr>
            <p:nvPr/>
          </p:nvSpPr>
          <p:spPr bwMode="auto">
            <a:xfrm>
              <a:off x="8001693" y="1984331"/>
              <a:ext cx="384125" cy="272160"/>
            </a:xfrm>
            <a:custGeom>
              <a:avLst/>
              <a:gdLst>
                <a:gd name="T0" fmla="*/ 47 w 94"/>
                <a:gd name="T1" fmla="*/ 17 h 67"/>
                <a:gd name="T2" fmla="*/ 31 w 94"/>
                <a:gd name="T3" fmla="*/ 33 h 67"/>
                <a:gd name="T4" fmla="*/ 47 w 94"/>
                <a:gd name="T5" fmla="*/ 49 h 67"/>
                <a:gd name="T6" fmla="*/ 63 w 94"/>
                <a:gd name="T7" fmla="*/ 33 h 67"/>
                <a:gd name="T8" fmla="*/ 47 w 94"/>
                <a:gd name="T9" fmla="*/ 17 h 67"/>
                <a:gd name="T10" fmla="*/ 71 w 94"/>
                <a:gd name="T11" fmla="*/ 10 h 67"/>
                <a:gd name="T12" fmla="*/ 65 w 94"/>
                <a:gd name="T13" fmla="*/ 15 h 67"/>
                <a:gd name="T14" fmla="*/ 72 w 94"/>
                <a:gd name="T15" fmla="*/ 33 h 67"/>
                <a:gd name="T16" fmla="*/ 65 w 94"/>
                <a:gd name="T17" fmla="*/ 51 h 67"/>
                <a:gd name="T18" fmla="*/ 71 w 94"/>
                <a:gd name="T19" fmla="*/ 57 h 67"/>
                <a:gd name="T20" fmla="*/ 80 w 94"/>
                <a:gd name="T21" fmla="*/ 33 h 67"/>
                <a:gd name="T22" fmla="*/ 71 w 94"/>
                <a:gd name="T23" fmla="*/ 10 h 67"/>
                <a:gd name="T24" fmla="*/ 81 w 94"/>
                <a:gd name="T25" fmla="*/ 0 h 67"/>
                <a:gd name="T26" fmla="*/ 75 w 94"/>
                <a:gd name="T27" fmla="*/ 5 h 67"/>
                <a:gd name="T28" fmla="*/ 86 w 94"/>
                <a:gd name="T29" fmla="*/ 33 h 67"/>
                <a:gd name="T30" fmla="*/ 75 w 94"/>
                <a:gd name="T31" fmla="*/ 61 h 67"/>
                <a:gd name="T32" fmla="*/ 81 w 94"/>
                <a:gd name="T33" fmla="*/ 67 h 67"/>
                <a:gd name="T34" fmla="*/ 94 w 94"/>
                <a:gd name="T35" fmla="*/ 33 h 67"/>
                <a:gd name="T36" fmla="*/ 81 w 94"/>
                <a:gd name="T37" fmla="*/ 0 h 67"/>
                <a:gd name="T38" fmla="*/ 24 w 94"/>
                <a:gd name="T39" fmla="*/ 10 h 67"/>
                <a:gd name="T40" fmla="*/ 14 w 94"/>
                <a:gd name="T41" fmla="*/ 33 h 67"/>
                <a:gd name="T42" fmla="*/ 24 w 94"/>
                <a:gd name="T43" fmla="*/ 57 h 67"/>
                <a:gd name="T44" fmla="*/ 30 w 94"/>
                <a:gd name="T45" fmla="*/ 51 h 67"/>
                <a:gd name="T46" fmla="*/ 22 w 94"/>
                <a:gd name="T47" fmla="*/ 33 h 67"/>
                <a:gd name="T48" fmla="*/ 30 w 94"/>
                <a:gd name="T49" fmla="*/ 15 h 67"/>
                <a:gd name="T50" fmla="*/ 24 w 94"/>
                <a:gd name="T51" fmla="*/ 10 h 67"/>
                <a:gd name="T52" fmla="*/ 19 w 94"/>
                <a:gd name="T53" fmla="*/ 5 h 67"/>
                <a:gd name="T54" fmla="*/ 14 w 94"/>
                <a:gd name="T55" fmla="*/ 0 h 67"/>
                <a:gd name="T56" fmla="*/ 0 w 94"/>
                <a:gd name="T57" fmla="*/ 33 h 67"/>
                <a:gd name="T58" fmla="*/ 14 w 94"/>
                <a:gd name="T59" fmla="*/ 67 h 67"/>
                <a:gd name="T60" fmla="*/ 19 w 94"/>
                <a:gd name="T61" fmla="*/ 61 h 67"/>
                <a:gd name="T62" fmla="*/ 8 w 94"/>
                <a:gd name="T63" fmla="*/ 33 h 67"/>
                <a:gd name="T64" fmla="*/ 19 w 94"/>
                <a:gd name="T65" fmla="*/ 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67">
                  <a:moveTo>
                    <a:pt x="47" y="17"/>
                  </a:moveTo>
                  <a:cubicBezTo>
                    <a:pt x="38" y="17"/>
                    <a:pt x="31" y="24"/>
                    <a:pt x="31" y="33"/>
                  </a:cubicBezTo>
                  <a:cubicBezTo>
                    <a:pt x="31" y="42"/>
                    <a:pt x="38" y="49"/>
                    <a:pt x="47" y="49"/>
                  </a:cubicBezTo>
                  <a:cubicBezTo>
                    <a:pt x="56" y="49"/>
                    <a:pt x="63" y="42"/>
                    <a:pt x="63" y="33"/>
                  </a:cubicBezTo>
                  <a:cubicBezTo>
                    <a:pt x="63" y="24"/>
                    <a:pt x="56" y="17"/>
                    <a:pt x="47" y="17"/>
                  </a:cubicBezTo>
                  <a:close/>
                  <a:moveTo>
                    <a:pt x="71" y="10"/>
                  </a:moveTo>
                  <a:cubicBezTo>
                    <a:pt x="65" y="15"/>
                    <a:pt x="65" y="15"/>
                    <a:pt x="65" y="15"/>
                  </a:cubicBezTo>
                  <a:cubicBezTo>
                    <a:pt x="69" y="20"/>
                    <a:pt x="72" y="26"/>
                    <a:pt x="72" y="33"/>
                  </a:cubicBezTo>
                  <a:cubicBezTo>
                    <a:pt x="72" y="40"/>
                    <a:pt x="69" y="46"/>
                    <a:pt x="65" y="51"/>
                  </a:cubicBezTo>
                  <a:cubicBezTo>
                    <a:pt x="71" y="57"/>
                    <a:pt x="71" y="57"/>
                    <a:pt x="71" y="57"/>
                  </a:cubicBezTo>
                  <a:cubicBezTo>
                    <a:pt x="77" y="50"/>
                    <a:pt x="80" y="42"/>
                    <a:pt x="80" y="33"/>
                  </a:cubicBezTo>
                  <a:cubicBezTo>
                    <a:pt x="80" y="24"/>
                    <a:pt x="77" y="16"/>
                    <a:pt x="71" y="10"/>
                  </a:cubicBezTo>
                  <a:close/>
                  <a:moveTo>
                    <a:pt x="81" y="0"/>
                  </a:moveTo>
                  <a:cubicBezTo>
                    <a:pt x="75" y="5"/>
                    <a:pt x="75" y="5"/>
                    <a:pt x="75" y="5"/>
                  </a:cubicBezTo>
                  <a:cubicBezTo>
                    <a:pt x="82" y="13"/>
                    <a:pt x="86" y="22"/>
                    <a:pt x="86" y="33"/>
                  </a:cubicBezTo>
                  <a:cubicBezTo>
                    <a:pt x="86" y="44"/>
                    <a:pt x="82" y="54"/>
                    <a:pt x="75" y="61"/>
                  </a:cubicBezTo>
                  <a:cubicBezTo>
                    <a:pt x="81" y="67"/>
                    <a:pt x="81" y="67"/>
                    <a:pt x="81" y="67"/>
                  </a:cubicBezTo>
                  <a:cubicBezTo>
                    <a:pt x="89" y="58"/>
                    <a:pt x="94" y="46"/>
                    <a:pt x="94" y="33"/>
                  </a:cubicBezTo>
                  <a:cubicBezTo>
                    <a:pt x="94" y="20"/>
                    <a:pt x="89" y="8"/>
                    <a:pt x="81" y="0"/>
                  </a:cubicBezTo>
                  <a:close/>
                  <a:moveTo>
                    <a:pt x="24" y="10"/>
                  </a:moveTo>
                  <a:cubicBezTo>
                    <a:pt x="18" y="16"/>
                    <a:pt x="14" y="24"/>
                    <a:pt x="14" y="33"/>
                  </a:cubicBezTo>
                  <a:cubicBezTo>
                    <a:pt x="14" y="42"/>
                    <a:pt x="18" y="50"/>
                    <a:pt x="24" y="57"/>
                  </a:cubicBezTo>
                  <a:cubicBezTo>
                    <a:pt x="30" y="51"/>
                    <a:pt x="30" y="51"/>
                    <a:pt x="30" y="51"/>
                  </a:cubicBezTo>
                  <a:cubicBezTo>
                    <a:pt x="25" y="46"/>
                    <a:pt x="22" y="40"/>
                    <a:pt x="22" y="33"/>
                  </a:cubicBezTo>
                  <a:cubicBezTo>
                    <a:pt x="22" y="26"/>
                    <a:pt x="25" y="20"/>
                    <a:pt x="30" y="15"/>
                  </a:cubicBezTo>
                  <a:lnTo>
                    <a:pt x="24" y="10"/>
                  </a:lnTo>
                  <a:close/>
                  <a:moveTo>
                    <a:pt x="19" y="5"/>
                  </a:moveTo>
                  <a:cubicBezTo>
                    <a:pt x="14" y="0"/>
                    <a:pt x="14" y="0"/>
                    <a:pt x="14" y="0"/>
                  </a:cubicBezTo>
                  <a:cubicBezTo>
                    <a:pt x="5" y="8"/>
                    <a:pt x="0" y="20"/>
                    <a:pt x="0" y="33"/>
                  </a:cubicBezTo>
                  <a:cubicBezTo>
                    <a:pt x="0" y="46"/>
                    <a:pt x="5" y="58"/>
                    <a:pt x="14" y="67"/>
                  </a:cubicBezTo>
                  <a:cubicBezTo>
                    <a:pt x="19" y="61"/>
                    <a:pt x="19" y="61"/>
                    <a:pt x="19" y="61"/>
                  </a:cubicBezTo>
                  <a:cubicBezTo>
                    <a:pt x="12" y="54"/>
                    <a:pt x="8" y="44"/>
                    <a:pt x="8" y="33"/>
                  </a:cubicBezTo>
                  <a:cubicBezTo>
                    <a:pt x="8" y="22"/>
                    <a:pt x="12" y="12"/>
                    <a:pt x="19" y="5"/>
                  </a:cubicBez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2490"/>
            </a:p>
          </p:txBody>
        </p:sp>
      </p:grpSp>
      <p:grpSp>
        <p:nvGrpSpPr>
          <p:cNvPr id="4" name="组合 3"/>
          <p:cNvGrpSpPr/>
          <p:nvPr/>
        </p:nvGrpSpPr>
        <p:grpSpPr>
          <a:xfrm>
            <a:off x="6797102" y="2932600"/>
            <a:ext cx="683911" cy="684000"/>
            <a:chOff x="6920225" y="2919757"/>
            <a:chExt cx="647999" cy="648000"/>
          </a:xfrm>
        </p:grpSpPr>
        <p:sp>
          <p:nvSpPr>
            <p:cNvPr id="67" name="Oval 60"/>
            <p:cNvSpPr>
              <a:spLocks noChangeAspect="1"/>
            </p:cNvSpPr>
            <p:nvPr/>
          </p:nvSpPr>
          <p:spPr>
            <a:xfrm>
              <a:off x="6920225" y="2919757"/>
              <a:ext cx="647999" cy="64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84" name="Freeform 359"/>
            <p:cNvSpPr>
              <a:spLocks noChangeAspect="1" noEditPoints="1"/>
            </p:cNvSpPr>
            <p:nvPr/>
          </p:nvSpPr>
          <p:spPr bwMode="auto">
            <a:xfrm>
              <a:off x="7114190" y="3071954"/>
              <a:ext cx="260069" cy="326189"/>
            </a:xfrm>
            <a:custGeom>
              <a:avLst/>
              <a:gdLst>
                <a:gd name="T0" fmla="*/ 144 w 177"/>
                <a:gd name="T1" fmla="*/ 61 h 222"/>
                <a:gd name="T2" fmla="*/ 144 w 177"/>
                <a:gd name="T3" fmla="*/ 222 h 222"/>
                <a:gd name="T4" fmla="*/ 177 w 177"/>
                <a:gd name="T5" fmla="*/ 222 h 222"/>
                <a:gd name="T6" fmla="*/ 177 w 177"/>
                <a:gd name="T7" fmla="*/ 61 h 222"/>
                <a:gd name="T8" fmla="*/ 144 w 177"/>
                <a:gd name="T9" fmla="*/ 61 h 222"/>
                <a:gd name="T10" fmla="*/ 96 w 177"/>
                <a:gd name="T11" fmla="*/ 222 h 222"/>
                <a:gd name="T12" fmla="*/ 130 w 177"/>
                <a:gd name="T13" fmla="*/ 222 h 222"/>
                <a:gd name="T14" fmla="*/ 130 w 177"/>
                <a:gd name="T15" fmla="*/ 90 h 222"/>
                <a:gd name="T16" fmla="*/ 96 w 177"/>
                <a:gd name="T17" fmla="*/ 90 h 222"/>
                <a:gd name="T18" fmla="*/ 96 w 177"/>
                <a:gd name="T19" fmla="*/ 222 h 222"/>
                <a:gd name="T20" fmla="*/ 47 w 177"/>
                <a:gd name="T21" fmla="*/ 222 h 222"/>
                <a:gd name="T22" fmla="*/ 80 w 177"/>
                <a:gd name="T23" fmla="*/ 222 h 222"/>
                <a:gd name="T24" fmla="*/ 80 w 177"/>
                <a:gd name="T25" fmla="*/ 0 h 222"/>
                <a:gd name="T26" fmla="*/ 47 w 177"/>
                <a:gd name="T27" fmla="*/ 0 h 222"/>
                <a:gd name="T28" fmla="*/ 47 w 177"/>
                <a:gd name="T29" fmla="*/ 222 h 222"/>
                <a:gd name="T30" fmla="*/ 0 w 177"/>
                <a:gd name="T31" fmla="*/ 222 h 222"/>
                <a:gd name="T32" fmla="*/ 33 w 177"/>
                <a:gd name="T33" fmla="*/ 222 h 222"/>
                <a:gd name="T34" fmla="*/ 33 w 177"/>
                <a:gd name="T35" fmla="*/ 139 h 222"/>
                <a:gd name="T36" fmla="*/ 0 w 177"/>
                <a:gd name="T37" fmla="*/ 139 h 222"/>
                <a:gd name="T38" fmla="*/ 0 w 177"/>
                <a:gd name="T39"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7" h="222">
                  <a:moveTo>
                    <a:pt x="144" y="61"/>
                  </a:moveTo>
                  <a:lnTo>
                    <a:pt x="144" y="222"/>
                  </a:lnTo>
                  <a:lnTo>
                    <a:pt x="177" y="222"/>
                  </a:lnTo>
                  <a:lnTo>
                    <a:pt x="177" y="61"/>
                  </a:lnTo>
                  <a:lnTo>
                    <a:pt x="144" y="61"/>
                  </a:lnTo>
                  <a:close/>
                  <a:moveTo>
                    <a:pt x="96" y="222"/>
                  </a:moveTo>
                  <a:lnTo>
                    <a:pt x="130" y="222"/>
                  </a:lnTo>
                  <a:lnTo>
                    <a:pt x="130" y="90"/>
                  </a:lnTo>
                  <a:lnTo>
                    <a:pt x="96" y="90"/>
                  </a:lnTo>
                  <a:lnTo>
                    <a:pt x="96" y="222"/>
                  </a:lnTo>
                  <a:close/>
                  <a:moveTo>
                    <a:pt x="47" y="222"/>
                  </a:moveTo>
                  <a:lnTo>
                    <a:pt x="80" y="222"/>
                  </a:lnTo>
                  <a:lnTo>
                    <a:pt x="80" y="0"/>
                  </a:lnTo>
                  <a:lnTo>
                    <a:pt x="47" y="0"/>
                  </a:lnTo>
                  <a:lnTo>
                    <a:pt x="47" y="222"/>
                  </a:lnTo>
                  <a:close/>
                  <a:moveTo>
                    <a:pt x="0" y="222"/>
                  </a:moveTo>
                  <a:lnTo>
                    <a:pt x="33" y="222"/>
                  </a:lnTo>
                  <a:lnTo>
                    <a:pt x="33" y="139"/>
                  </a:lnTo>
                  <a:lnTo>
                    <a:pt x="0" y="139"/>
                  </a:lnTo>
                  <a:lnTo>
                    <a:pt x="0" y="222"/>
                  </a:lnTo>
                  <a:close/>
                </a:path>
              </a:pathLst>
            </a:custGeom>
            <a:solidFill>
              <a:schemeClr val="bg1">
                <a:lumMod val="95000"/>
              </a:schemeClr>
            </a:solidFill>
            <a:ln>
              <a:noFill/>
            </a:ln>
          </p:spPr>
          <p:txBody>
            <a:bodyPr vert="horz" wrap="square" lIns="121920" tIns="60960" rIns="121920" bIns="60960" numCol="1" anchor="t" anchorCtr="0" compatLnSpc="1"/>
            <a:lstStyle/>
            <a:p>
              <a:endParaRPr lang="zh-CN" altLang="en-US" sz="2490"/>
            </a:p>
          </p:txBody>
        </p:sp>
      </p:grpSp>
      <p:sp>
        <p:nvSpPr>
          <p:cNvPr id="285" name="矩形 284"/>
          <p:cNvSpPr>
            <a:spLocks noChangeArrowheads="1"/>
          </p:cNvSpPr>
          <p:nvPr/>
        </p:nvSpPr>
        <p:spPr bwMode="auto">
          <a:xfrm>
            <a:off x="8070792" y="2379877"/>
            <a:ext cx="2984431" cy="534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10000"/>
              </a:lnSpc>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300" dirty="0">
              <a:solidFill>
                <a:schemeClr val="tx1">
                  <a:lumMod val="65000"/>
                  <a:lumOff val="35000"/>
                </a:schemeClr>
              </a:solidFill>
            </a:endParaRPr>
          </a:p>
        </p:txBody>
      </p:sp>
      <p:sp>
        <p:nvSpPr>
          <p:cNvPr id="286" name="矩形 285"/>
          <p:cNvSpPr>
            <a:spLocks noChangeArrowheads="1"/>
          </p:cNvSpPr>
          <p:nvPr/>
        </p:nvSpPr>
        <p:spPr bwMode="auto">
          <a:xfrm>
            <a:off x="7567079" y="3036640"/>
            <a:ext cx="2984431" cy="534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10000"/>
              </a:lnSpc>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300" dirty="0">
              <a:solidFill>
                <a:schemeClr val="tx1">
                  <a:lumMod val="65000"/>
                  <a:lumOff val="35000"/>
                </a:schemeClr>
              </a:solidFill>
            </a:endParaRPr>
          </a:p>
        </p:txBody>
      </p:sp>
      <p:sp>
        <p:nvSpPr>
          <p:cNvPr id="287" name="矩形 286"/>
          <p:cNvSpPr>
            <a:spLocks noChangeArrowheads="1"/>
          </p:cNvSpPr>
          <p:nvPr/>
        </p:nvSpPr>
        <p:spPr bwMode="auto">
          <a:xfrm>
            <a:off x="7063367" y="3693404"/>
            <a:ext cx="2984431" cy="534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10000"/>
              </a:lnSpc>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300" dirty="0">
              <a:solidFill>
                <a:schemeClr val="tx1">
                  <a:lumMod val="65000"/>
                  <a:lumOff val="35000"/>
                </a:schemeClr>
              </a:solidFill>
            </a:endParaRPr>
          </a:p>
        </p:txBody>
      </p:sp>
      <p:sp>
        <p:nvSpPr>
          <p:cNvPr id="6" name="标题 5"/>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75"/>
                                            </p:tgtEl>
                                            <p:attrNameLst>
                                              <p:attrName>style.visibility</p:attrName>
                                            </p:attrNameLst>
                                          </p:cBhvr>
                                          <p:to>
                                            <p:strVal val="visible"/>
                                          </p:to>
                                        </p:set>
                                        <p:anim calcmode="lin" valueType="num">
                                          <p:cBhvr>
                                            <p:cTn id="12" dur="500" fill="hold"/>
                                            <p:tgtEl>
                                              <p:spTgt spid="75"/>
                                            </p:tgtEl>
                                            <p:attrNameLst>
                                              <p:attrName>ppt_w</p:attrName>
                                            </p:attrNameLst>
                                          </p:cBhvr>
                                          <p:tavLst>
                                            <p:tav tm="0">
                                              <p:val>
                                                <p:fltVal val="0"/>
                                              </p:val>
                                            </p:tav>
                                            <p:tav tm="100000">
                                              <p:val>
                                                <p:strVal val="#ppt_w"/>
                                              </p:val>
                                            </p:tav>
                                          </p:tavLst>
                                        </p:anim>
                                        <p:anim calcmode="lin" valueType="num">
                                          <p:cBhvr>
                                            <p:cTn id="13" dur="500" fill="hold"/>
                                            <p:tgtEl>
                                              <p:spTgt spid="75"/>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12" presetClass="entr" presetSubtype="8" fill="hold" nodeType="after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slide(fromLeft)">
                                          <p:cBhvr>
                                            <p:cTn id="17" dur="500"/>
                                            <p:tgtEl>
                                              <p:spTgt spid="32"/>
                                            </p:tgtEl>
                                          </p:cBhvr>
                                        </p:animEffect>
                                      </p:childTnLst>
                                    </p:cTn>
                                  </p:par>
                                </p:childTnLst>
                              </p:cTn>
                            </p:par>
                            <p:par>
                              <p:cTn id="18" fill="hold">
                                <p:stCondLst>
                                  <p:cond delay="1500"/>
                                </p:stCondLst>
                                <p:childTnLst>
                                  <p:par>
                                    <p:cTn id="19" presetID="12" presetClass="entr" presetSubtype="8" fill="hold"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slide(fromLeft)">
                                          <p:cBhvr>
                                            <p:cTn id="21" dur="500"/>
                                            <p:tgtEl>
                                              <p:spTgt spid="35"/>
                                            </p:tgtEl>
                                          </p:cBhvr>
                                        </p:animEffect>
                                      </p:childTnLst>
                                    </p:cTn>
                                  </p:par>
                                </p:childTnLst>
                              </p:cTn>
                            </p:par>
                            <p:par>
                              <p:cTn id="22" fill="hold">
                                <p:stCondLst>
                                  <p:cond delay="2000"/>
                                </p:stCondLst>
                                <p:childTnLst>
                                  <p:par>
                                    <p:cTn id="23" presetID="12" presetClass="entr" presetSubtype="8" fill="hold" nodeType="after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slide(fromLeft)">
                                          <p:cBhvr>
                                            <p:cTn id="25" dur="500"/>
                                            <p:tgtEl>
                                              <p:spTgt spid="44"/>
                                            </p:tgtEl>
                                          </p:cBhvr>
                                        </p:animEffect>
                                      </p:childTnLst>
                                    </p:cTn>
                                  </p:par>
                                </p:childTnLst>
                              </p:cTn>
                            </p:par>
                            <p:par>
                              <p:cTn id="26" fill="hold">
                                <p:stCondLst>
                                  <p:cond delay="2500"/>
                                </p:stCondLst>
                                <p:childTnLst>
                                  <p:par>
                                    <p:cTn id="27" presetID="12" presetClass="entr" presetSubtype="8" fill="hold" nodeType="after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slide(fromLeft)">
                                          <p:cBhvr>
                                            <p:cTn id="29" dur="500"/>
                                            <p:tgtEl>
                                              <p:spTgt spid="52"/>
                                            </p:tgtEl>
                                          </p:cBhvr>
                                        </p:animEffect>
                                      </p:childTnLst>
                                    </p:cTn>
                                  </p:par>
                                </p:childTnLst>
                              </p:cTn>
                            </p:par>
                            <p:par>
                              <p:cTn id="30" fill="hold">
                                <p:stCondLst>
                                  <p:cond delay="3000"/>
                                </p:stCondLst>
                                <p:childTnLst>
                                  <p:par>
                                    <p:cTn id="31" presetID="55" presetClass="entr" presetSubtype="0"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 calcmode="lin" valueType="num">
                                          <p:cBhvr>
                                            <p:cTn id="33" dur="400" fill="hold"/>
                                            <p:tgtEl>
                                              <p:spTgt spid="2"/>
                                            </p:tgtEl>
                                            <p:attrNameLst>
                                              <p:attrName>ppt_w</p:attrName>
                                            </p:attrNameLst>
                                          </p:cBhvr>
                                          <p:tavLst>
                                            <p:tav tm="0">
                                              <p:val>
                                                <p:strVal val="#ppt_w*0.70"/>
                                              </p:val>
                                            </p:tav>
                                            <p:tav tm="100000">
                                              <p:val>
                                                <p:strVal val="#ppt_w"/>
                                              </p:val>
                                            </p:tav>
                                          </p:tavLst>
                                        </p:anim>
                                        <p:anim calcmode="lin" valueType="num">
                                          <p:cBhvr>
                                            <p:cTn id="34" dur="400" fill="hold"/>
                                            <p:tgtEl>
                                              <p:spTgt spid="2"/>
                                            </p:tgtEl>
                                            <p:attrNameLst>
                                              <p:attrName>ppt_h</p:attrName>
                                            </p:attrNameLst>
                                          </p:cBhvr>
                                          <p:tavLst>
                                            <p:tav tm="0">
                                              <p:val>
                                                <p:strVal val="#ppt_h"/>
                                              </p:val>
                                            </p:tav>
                                            <p:tav tm="100000">
                                              <p:val>
                                                <p:strVal val="#ppt_h"/>
                                              </p:val>
                                            </p:tav>
                                          </p:tavLst>
                                        </p:anim>
                                        <p:animEffect transition="in" filter="fade">
                                          <p:cBhvr>
                                            <p:cTn id="35" dur="400"/>
                                            <p:tgtEl>
                                              <p:spTgt spid="2"/>
                                            </p:tgtEl>
                                          </p:cBhvr>
                                        </p:animEffect>
                                      </p:childTnLst>
                                    </p:cTn>
                                  </p:par>
                                  <p:par>
                                    <p:cTn id="36" presetID="2" presetClass="entr" presetSubtype="2" fill="hold" grpId="0" nodeType="withEffect" p14:presetBounceEnd="34000">
                                      <p:stCondLst>
                                        <p:cond delay="250"/>
                                      </p:stCondLst>
                                      <p:childTnLst>
                                        <p:set>
                                          <p:cBhvr>
                                            <p:cTn id="37" dur="1" fill="hold">
                                              <p:stCondLst>
                                                <p:cond delay="0"/>
                                              </p:stCondLst>
                                            </p:cTn>
                                            <p:tgtEl>
                                              <p:spTgt spid="271"/>
                                            </p:tgtEl>
                                            <p:attrNameLst>
                                              <p:attrName>style.visibility</p:attrName>
                                            </p:attrNameLst>
                                          </p:cBhvr>
                                          <p:to>
                                            <p:strVal val="visible"/>
                                          </p:to>
                                        </p:set>
                                        <p:anim calcmode="lin" valueType="num" p14:bounceEnd="34000">
                                          <p:cBhvr additive="base">
                                            <p:cTn id="38" dur="350" fill="hold"/>
                                            <p:tgtEl>
                                              <p:spTgt spid="271"/>
                                            </p:tgtEl>
                                            <p:attrNameLst>
                                              <p:attrName>ppt_x</p:attrName>
                                            </p:attrNameLst>
                                          </p:cBhvr>
                                          <p:tavLst>
                                            <p:tav tm="0">
                                              <p:val>
                                                <p:strVal val="1+#ppt_w/2"/>
                                              </p:val>
                                            </p:tav>
                                            <p:tav tm="100000">
                                              <p:val>
                                                <p:strVal val="#ppt_x"/>
                                              </p:val>
                                            </p:tav>
                                          </p:tavLst>
                                        </p:anim>
                                        <p:anim calcmode="lin" valueType="num" p14:bounceEnd="34000">
                                          <p:cBhvr additive="base">
                                            <p:cTn id="39" dur="350" fill="hold"/>
                                            <p:tgtEl>
                                              <p:spTgt spid="271"/>
                                            </p:tgtEl>
                                            <p:attrNameLst>
                                              <p:attrName>ppt_y</p:attrName>
                                            </p:attrNameLst>
                                          </p:cBhvr>
                                          <p:tavLst>
                                            <p:tav tm="0">
                                              <p:val>
                                                <p:strVal val="#ppt_y"/>
                                              </p:val>
                                            </p:tav>
                                            <p:tav tm="100000">
                                              <p:val>
                                                <p:strVal val="#ppt_y"/>
                                              </p:val>
                                            </p:tav>
                                          </p:tavLst>
                                        </p:anim>
                                      </p:childTnLst>
                                    </p:cTn>
                                  </p:par>
                                </p:childTnLst>
                              </p:cTn>
                            </p:par>
                            <p:par>
                              <p:cTn id="40" fill="hold">
                                <p:stCondLst>
                                  <p:cond delay="3500"/>
                                </p:stCondLst>
                                <p:childTnLst>
                                  <p:par>
                                    <p:cTn id="41" presetID="55" presetClass="entr" presetSubtype="0" fill="hold" nodeType="afterEffect">
                                      <p:stCondLst>
                                        <p:cond delay="0"/>
                                      </p:stCondLst>
                                      <p:childTnLst>
                                        <p:set>
                                          <p:cBhvr>
                                            <p:cTn id="42" dur="1" fill="hold">
                                              <p:stCondLst>
                                                <p:cond delay="0"/>
                                              </p:stCondLst>
                                            </p:cTn>
                                            <p:tgtEl>
                                              <p:spTgt spid="3"/>
                                            </p:tgtEl>
                                            <p:attrNameLst>
                                              <p:attrName>style.visibility</p:attrName>
                                            </p:attrNameLst>
                                          </p:cBhvr>
                                          <p:to>
                                            <p:strVal val="visible"/>
                                          </p:to>
                                        </p:set>
                                        <p:anim calcmode="lin" valueType="num">
                                          <p:cBhvr>
                                            <p:cTn id="43" dur="400" fill="hold"/>
                                            <p:tgtEl>
                                              <p:spTgt spid="3"/>
                                            </p:tgtEl>
                                            <p:attrNameLst>
                                              <p:attrName>ppt_w</p:attrName>
                                            </p:attrNameLst>
                                          </p:cBhvr>
                                          <p:tavLst>
                                            <p:tav tm="0">
                                              <p:val>
                                                <p:strVal val="#ppt_w*0.70"/>
                                              </p:val>
                                            </p:tav>
                                            <p:tav tm="100000">
                                              <p:val>
                                                <p:strVal val="#ppt_w"/>
                                              </p:val>
                                            </p:tav>
                                          </p:tavLst>
                                        </p:anim>
                                        <p:anim calcmode="lin" valueType="num">
                                          <p:cBhvr>
                                            <p:cTn id="44" dur="400" fill="hold"/>
                                            <p:tgtEl>
                                              <p:spTgt spid="3"/>
                                            </p:tgtEl>
                                            <p:attrNameLst>
                                              <p:attrName>ppt_h</p:attrName>
                                            </p:attrNameLst>
                                          </p:cBhvr>
                                          <p:tavLst>
                                            <p:tav tm="0">
                                              <p:val>
                                                <p:strVal val="#ppt_h"/>
                                              </p:val>
                                            </p:tav>
                                            <p:tav tm="100000">
                                              <p:val>
                                                <p:strVal val="#ppt_h"/>
                                              </p:val>
                                            </p:tav>
                                          </p:tavLst>
                                        </p:anim>
                                        <p:animEffect transition="in" filter="fade">
                                          <p:cBhvr>
                                            <p:cTn id="45" dur="400"/>
                                            <p:tgtEl>
                                              <p:spTgt spid="3"/>
                                            </p:tgtEl>
                                          </p:cBhvr>
                                        </p:animEffect>
                                      </p:childTnLst>
                                    </p:cTn>
                                  </p:par>
                                  <p:par>
                                    <p:cTn id="46" presetID="2" presetClass="entr" presetSubtype="2" fill="hold" grpId="0" nodeType="withEffect" p14:presetBounceEnd="34000">
                                      <p:stCondLst>
                                        <p:cond delay="250"/>
                                      </p:stCondLst>
                                      <p:childTnLst>
                                        <p:set>
                                          <p:cBhvr>
                                            <p:cTn id="47" dur="1" fill="hold">
                                              <p:stCondLst>
                                                <p:cond delay="0"/>
                                              </p:stCondLst>
                                            </p:cTn>
                                            <p:tgtEl>
                                              <p:spTgt spid="285"/>
                                            </p:tgtEl>
                                            <p:attrNameLst>
                                              <p:attrName>style.visibility</p:attrName>
                                            </p:attrNameLst>
                                          </p:cBhvr>
                                          <p:to>
                                            <p:strVal val="visible"/>
                                          </p:to>
                                        </p:set>
                                        <p:anim calcmode="lin" valueType="num" p14:bounceEnd="34000">
                                          <p:cBhvr additive="base">
                                            <p:cTn id="48" dur="350" fill="hold"/>
                                            <p:tgtEl>
                                              <p:spTgt spid="285"/>
                                            </p:tgtEl>
                                            <p:attrNameLst>
                                              <p:attrName>ppt_x</p:attrName>
                                            </p:attrNameLst>
                                          </p:cBhvr>
                                          <p:tavLst>
                                            <p:tav tm="0">
                                              <p:val>
                                                <p:strVal val="1+#ppt_w/2"/>
                                              </p:val>
                                            </p:tav>
                                            <p:tav tm="100000">
                                              <p:val>
                                                <p:strVal val="#ppt_x"/>
                                              </p:val>
                                            </p:tav>
                                          </p:tavLst>
                                        </p:anim>
                                        <p:anim calcmode="lin" valueType="num" p14:bounceEnd="34000">
                                          <p:cBhvr additive="base">
                                            <p:cTn id="49" dur="350" fill="hold"/>
                                            <p:tgtEl>
                                              <p:spTgt spid="285"/>
                                            </p:tgtEl>
                                            <p:attrNameLst>
                                              <p:attrName>ppt_y</p:attrName>
                                            </p:attrNameLst>
                                          </p:cBhvr>
                                          <p:tavLst>
                                            <p:tav tm="0">
                                              <p:val>
                                                <p:strVal val="#ppt_y"/>
                                              </p:val>
                                            </p:tav>
                                            <p:tav tm="100000">
                                              <p:val>
                                                <p:strVal val="#ppt_y"/>
                                              </p:val>
                                            </p:tav>
                                          </p:tavLst>
                                        </p:anim>
                                      </p:childTnLst>
                                    </p:cTn>
                                  </p:par>
                                </p:childTnLst>
                              </p:cTn>
                            </p:par>
                            <p:par>
                              <p:cTn id="50" fill="hold">
                                <p:stCondLst>
                                  <p:cond delay="4000"/>
                                </p:stCondLst>
                                <p:childTnLst>
                                  <p:par>
                                    <p:cTn id="51" presetID="55" presetClass="entr" presetSubtype="0" fill="hold" nodeType="afterEffect">
                                      <p:stCondLst>
                                        <p:cond delay="0"/>
                                      </p:stCondLst>
                                      <p:childTnLst>
                                        <p:set>
                                          <p:cBhvr>
                                            <p:cTn id="52" dur="1" fill="hold">
                                              <p:stCondLst>
                                                <p:cond delay="0"/>
                                              </p:stCondLst>
                                            </p:cTn>
                                            <p:tgtEl>
                                              <p:spTgt spid="4"/>
                                            </p:tgtEl>
                                            <p:attrNameLst>
                                              <p:attrName>style.visibility</p:attrName>
                                            </p:attrNameLst>
                                          </p:cBhvr>
                                          <p:to>
                                            <p:strVal val="visible"/>
                                          </p:to>
                                        </p:set>
                                        <p:anim calcmode="lin" valueType="num">
                                          <p:cBhvr>
                                            <p:cTn id="53" dur="400" fill="hold"/>
                                            <p:tgtEl>
                                              <p:spTgt spid="4"/>
                                            </p:tgtEl>
                                            <p:attrNameLst>
                                              <p:attrName>ppt_w</p:attrName>
                                            </p:attrNameLst>
                                          </p:cBhvr>
                                          <p:tavLst>
                                            <p:tav tm="0">
                                              <p:val>
                                                <p:strVal val="#ppt_w*0.70"/>
                                              </p:val>
                                            </p:tav>
                                            <p:tav tm="100000">
                                              <p:val>
                                                <p:strVal val="#ppt_w"/>
                                              </p:val>
                                            </p:tav>
                                          </p:tavLst>
                                        </p:anim>
                                        <p:anim calcmode="lin" valueType="num">
                                          <p:cBhvr>
                                            <p:cTn id="54" dur="400" fill="hold"/>
                                            <p:tgtEl>
                                              <p:spTgt spid="4"/>
                                            </p:tgtEl>
                                            <p:attrNameLst>
                                              <p:attrName>ppt_h</p:attrName>
                                            </p:attrNameLst>
                                          </p:cBhvr>
                                          <p:tavLst>
                                            <p:tav tm="0">
                                              <p:val>
                                                <p:strVal val="#ppt_h"/>
                                              </p:val>
                                            </p:tav>
                                            <p:tav tm="100000">
                                              <p:val>
                                                <p:strVal val="#ppt_h"/>
                                              </p:val>
                                            </p:tav>
                                          </p:tavLst>
                                        </p:anim>
                                        <p:animEffect transition="in" filter="fade">
                                          <p:cBhvr>
                                            <p:cTn id="55" dur="400"/>
                                            <p:tgtEl>
                                              <p:spTgt spid="4"/>
                                            </p:tgtEl>
                                          </p:cBhvr>
                                        </p:animEffect>
                                      </p:childTnLst>
                                    </p:cTn>
                                  </p:par>
                                  <p:par>
                                    <p:cTn id="56" presetID="2" presetClass="entr" presetSubtype="2" fill="hold" grpId="0" nodeType="withEffect" p14:presetBounceEnd="34000">
                                      <p:stCondLst>
                                        <p:cond delay="250"/>
                                      </p:stCondLst>
                                      <p:childTnLst>
                                        <p:set>
                                          <p:cBhvr>
                                            <p:cTn id="57" dur="1" fill="hold">
                                              <p:stCondLst>
                                                <p:cond delay="0"/>
                                              </p:stCondLst>
                                            </p:cTn>
                                            <p:tgtEl>
                                              <p:spTgt spid="286"/>
                                            </p:tgtEl>
                                            <p:attrNameLst>
                                              <p:attrName>style.visibility</p:attrName>
                                            </p:attrNameLst>
                                          </p:cBhvr>
                                          <p:to>
                                            <p:strVal val="visible"/>
                                          </p:to>
                                        </p:set>
                                        <p:anim calcmode="lin" valueType="num" p14:bounceEnd="34000">
                                          <p:cBhvr additive="base">
                                            <p:cTn id="58" dur="350" fill="hold"/>
                                            <p:tgtEl>
                                              <p:spTgt spid="286"/>
                                            </p:tgtEl>
                                            <p:attrNameLst>
                                              <p:attrName>ppt_x</p:attrName>
                                            </p:attrNameLst>
                                          </p:cBhvr>
                                          <p:tavLst>
                                            <p:tav tm="0">
                                              <p:val>
                                                <p:strVal val="1+#ppt_w/2"/>
                                              </p:val>
                                            </p:tav>
                                            <p:tav tm="100000">
                                              <p:val>
                                                <p:strVal val="#ppt_x"/>
                                              </p:val>
                                            </p:tav>
                                          </p:tavLst>
                                        </p:anim>
                                        <p:anim calcmode="lin" valueType="num" p14:bounceEnd="34000">
                                          <p:cBhvr additive="base">
                                            <p:cTn id="59" dur="350" fill="hold"/>
                                            <p:tgtEl>
                                              <p:spTgt spid="286"/>
                                            </p:tgtEl>
                                            <p:attrNameLst>
                                              <p:attrName>ppt_y</p:attrName>
                                            </p:attrNameLst>
                                          </p:cBhvr>
                                          <p:tavLst>
                                            <p:tav tm="0">
                                              <p:val>
                                                <p:strVal val="#ppt_y"/>
                                              </p:val>
                                            </p:tav>
                                            <p:tav tm="100000">
                                              <p:val>
                                                <p:strVal val="#ppt_y"/>
                                              </p:val>
                                            </p:tav>
                                          </p:tavLst>
                                        </p:anim>
                                      </p:childTnLst>
                                    </p:cTn>
                                  </p:par>
                                </p:childTnLst>
                              </p:cTn>
                            </p:par>
                            <p:par>
                              <p:cTn id="60" fill="hold">
                                <p:stCondLst>
                                  <p:cond delay="4500"/>
                                </p:stCondLst>
                                <p:childTnLst>
                                  <p:par>
                                    <p:cTn id="61" presetID="55" presetClass="entr" presetSubtype="0" fill="hold" nodeType="afterEffect">
                                      <p:stCondLst>
                                        <p:cond delay="0"/>
                                      </p:stCondLst>
                                      <p:childTnLst>
                                        <p:set>
                                          <p:cBhvr>
                                            <p:cTn id="62" dur="1" fill="hold">
                                              <p:stCondLst>
                                                <p:cond delay="0"/>
                                              </p:stCondLst>
                                            </p:cTn>
                                            <p:tgtEl>
                                              <p:spTgt spid="5"/>
                                            </p:tgtEl>
                                            <p:attrNameLst>
                                              <p:attrName>style.visibility</p:attrName>
                                            </p:attrNameLst>
                                          </p:cBhvr>
                                          <p:to>
                                            <p:strVal val="visible"/>
                                          </p:to>
                                        </p:set>
                                        <p:anim calcmode="lin" valueType="num">
                                          <p:cBhvr>
                                            <p:cTn id="63" dur="400" fill="hold"/>
                                            <p:tgtEl>
                                              <p:spTgt spid="5"/>
                                            </p:tgtEl>
                                            <p:attrNameLst>
                                              <p:attrName>ppt_w</p:attrName>
                                            </p:attrNameLst>
                                          </p:cBhvr>
                                          <p:tavLst>
                                            <p:tav tm="0">
                                              <p:val>
                                                <p:strVal val="#ppt_w*0.70"/>
                                              </p:val>
                                            </p:tav>
                                            <p:tav tm="100000">
                                              <p:val>
                                                <p:strVal val="#ppt_w"/>
                                              </p:val>
                                            </p:tav>
                                          </p:tavLst>
                                        </p:anim>
                                        <p:anim calcmode="lin" valueType="num">
                                          <p:cBhvr>
                                            <p:cTn id="64" dur="400" fill="hold"/>
                                            <p:tgtEl>
                                              <p:spTgt spid="5"/>
                                            </p:tgtEl>
                                            <p:attrNameLst>
                                              <p:attrName>ppt_h</p:attrName>
                                            </p:attrNameLst>
                                          </p:cBhvr>
                                          <p:tavLst>
                                            <p:tav tm="0">
                                              <p:val>
                                                <p:strVal val="#ppt_h"/>
                                              </p:val>
                                            </p:tav>
                                            <p:tav tm="100000">
                                              <p:val>
                                                <p:strVal val="#ppt_h"/>
                                              </p:val>
                                            </p:tav>
                                          </p:tavLst>
                                        </p:anim>
                                        <p:animEffect transition="in" filter="fade">
                                          <p:cBhvr>
                                            <p:cTn id="65" dur="400"/>
                                            <p:tgtEl>
                                              <p:spTgt spid="5"/>
                                            </p:tgtEl>
                                          </p:cBhvr>
                                        </p:animEffect>
                                      </p:childTnLst>
                                    </p:cTn>
                                  </p:par>
                                  <p:par>
                                    <p:cTn id="66" presetID="2" presetClass="entr" presetSubtype="2" fill="hold" grpId="0" nodeType="withEffect" p14:presetBounceEnd="34000">
                                      <p:stCondLst>
                                        <p:cond delay="250"/>
                                      </p:stCondLst>
                                      <p:childTnLst>
                                        <p:set>
                                          <p:cBhvr>
                                            <p:cTn id="67" dur="1" fill="hold">
                                              <p:stCondLst>
                                                <p:cond delay="0"/>
                                              </p:stCondLst>
                                            </p:cTn>
                                            <p:tgtEl>
                                              <p:spTgt spid="287"/>
                                            </p:tgtEl>
                                            <p:attrNameLst>
                                              <p:attrName>style.visibility</p:attrName>
                                            </p:attrNameLst>
                                          </p:cBhvr>
                                          <p:to>
                                            <p:strVal val="visible"/>
                                          </p:to>
                                        </p:set>
                                        <p:anim calcmode="lin" valueType="num" p14:bounceEnd="34000">
                                          <p:cBhvr additive="base">
                                            <p:cTn id="68" dur="350" fill="hold"/>
                                            <p:tgtEl>
                                              <p:spTgt spid="287"/>
                                            </p:tgtEl>
                                            <p:attrNameLst>
                                              <p:attrName>ppt_x</p:attrName>
                                            </p:attrNameLst>
                                          </p:cBhvr>
                                          <p:tavLst>
                                            <p:tav tm="0">
                                              <p:val>
                                                <p:strVal val="1+#ppt_w/2"/>
                                              </p:val>
                                            </p:tav>
                                            <p:tav tm="100000">
                                              <p:val>
                                                <p:strVal val="#ppt_x"/>
                                              </p:val>
                                            </p:tav>
                                          </p:tavLst>
                                        </p:anim>
                                        <p:anim calcmode="lin" valueType="num" p14:bounceEnd="34000">
                                          <p:cBhvr additive="base">
                                            <p:cTn id="69" dur="350" fill="hold"/>
                                            <p:tgtEl>
                                              <p:spTgt spid="287"/>
                                            </p:tgtEl>
                                            <p:attrNameLst>
                                              <p:attrName>ppt_y</p:attrName>
                                            </p:attrNameLst>
                                          </p:cBhvr>
                                          <p:tavLst>
                                            <p:tav tm="0">
                                              <p:val>
                                                <p:strVal val="#ppt_y"/>
                                              </p:val>
                                            </p:tav>
                                            <p:tav tm="100000">
                                              <p:val>
                                                <p:strVal val="#ppt_y"/>
                                              </p:val>
                                            </p:tav>
                                          </p:tavLst>
                                        </p:anim>
                                      </p:childTnLst>
                                    </p:cTn>
                                  </p:par>
                                </p:childTnLst>
                              </p:cTn>
                            </p:par>
                            <p:par>
                              <p:cTn id="70" fill="hold">
                                <p:stCondLst>
                                  <p:cond delay="5000"/>
                                </p:stCondLst>
                                <p:childTnLst>
                                  <p:par>
                                    <p:cTn id="71" presetID="18" presetClass="entr" presetSubtype="3" fill="hold" nodeType="afterEffect">
                                      <p:stCondLst>
                                        <p:cond delay="0"/>
                                      </p:stCondLst>
                                      <p:childTnLst>
                                        <p:set>
                                          <p:cBhvr>
                                            <p:cTn id="72" dur="1" fill="hold">
                                              <p:stCondLst>
                                                <p:cond delay="0"/>
                                              </p:stCondLst>
                                            </p:cTn>
                                            <p:tgtEl>
                                              <p:spTgt spid="71"/>
                                            </p:tgtEl>
                                            <p:attrNameLst>
                                              <p:attrName>style.visibility</p:attrName>
                                            </p:attrNameLst>
                                          </p:cBhvr>
                                          <p:to>
                                            <p:strVal val="visible"/>
                                          </p:to>
                                        </p:set>
                                        <p:animEffect transition="in" filter="strips(upRight)">
                                          <p:cBhvr>
                                            <p:cTn id="73" dur="500"/>
                                            <p:tgtEl>
                                              <p:spTgt spid="71"/>
                                            </p:tgtEl>
                                          </p:cBhvr>
                                        </p:animEffect>
                                      </p:childTnLst>
                                    </p:cTn>
                                  </p:par>
                                </p:childTnLst>
                              </p:cTn>
                            </p:par>
                            <p:par>
                              <p:cTn id="74" fill="hold">
                                <p:stCondLst>
                                  <p:cond delay="5500"/>
                                </p:stCondLst>
                                <p:childTnLst>
                                  <p:par>
                                    <p:cTn id="75" presetID="10" presetClass="entr" presetSubtype="0" fill="hold" grpId="0" nodeType="afterEffect">
                                      <p:stCondLst>
                                        <p:cond delay="0"/>
                                      </p:stCondLst>
                                      <p:childTnLst>
                                        <p:set>
                                          <p:cBhvr>
                                            <p:cTn id="76" dur="1" fill="hold">
                                              <p:stCondLst>
                                                <p:cond delay="0"/>
                                              </p:stCondLst>
                                            </p:cTn>
                                            <p:tgtEl>
                                              <p:spTgt spid="270"/>
                                            </p:tgtEl>
                                            <p:attrNameLst>
                                              <p:attrName>style.visibility</p:attrName>
                                            </p:attrNameLst>
                                          </p:cBhvr>
                                          <p:to>
                                            <p:strVal val="visible"/>
                                          </p:to>
                                        </p:set>
                                        <p:animEffect transition="in" filter="fade">
                                          <p:cBhvr>
                                            <p:cTn id="77" dur="500"/>
                                            <p:tgtEl>
                                              <p:spTgt spid="2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 grpId="0"/>
          <p:bldP spid="271" grpId="0"/>
          <p:bldP spid="285" grpId="0"/>
          <p:bldP spid="286" grpId="0"/>
          <p:bldP spid="28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75"/>
                                            </p:tgtEl>
                                            <p:attrNameLst>
                                              <p:attrName>style.visibility</p:attrName>
                                            </p:attrNameLst>
                                          </p:cBhvr>
                                          <p:to>
                                            <p:strVal val="visible"/>
                                          </p:to>
                                        </p:set>
                                        <p:anim calcmode="lin" valueType="num">
                                          <p:cBhvr>
                                            <p:cTn id="12" dur="500" fill="hold"/>
                                            <p:tgtEl>
                                              <p:spTgt spid="75"/>
                                            </p:tgtEl>
                                            <p:attrNameLst>
                                              <p:attrName>ppt_w</p:attrName>
                                            </p:attrNameLst>
                                          </p:cBhvr>
                                          <p:tavLst>
                                            <p:tav tm="0">
                                              <p:val>
                                                <p:fltVal val="0"/>
                                              </p:val>
                                            </p:tav>
                                            <p:tav tm="100000">
                                              <p:val>
                                                <p:strVal val="#ppt_w"/>
                                              </p:val>
                                            </p:tav>
                                          </p:tavLst>
                                        </p:anim>
                                        <p:anim calcmode="lin" valueType="num">
                                          <p:cBhvr>
                                            <p:cTn id="13" dur="500" fill="hold"/>
                                            <p:tgtEl>
                                              <p:spTgt spid="75"/>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12" presetClass="entr" presetSubtype="8" fill="hold" nodeType="after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slide(fromLeft)">
                                          <p:cBhvr>
                                            <p:cTn id="17" dur="500"/>
                                            <p:tgtEl>
                                              <p:spTgt spid="32"/>
                                            </p:tgtEl>
                                          </p:cBhvr>
                                        </p:animEffect>
                                      </p:childTnLst>
                                    </p:cTn>
                                  </p:par>
                                </p:childTnLst>
                              </p:cTn>
                            </p:par>
                            <p:par>
                              <p:cTn id="18" fill="hold">
                                <p:stCondLst>
                                  <p:cond delay="1500"/>
                                </p:stCondLst>
                                <p:childTnLst>
                                  <p:par>
                                    <p:cTn id="19" presetID="12" presetClass="entr" presetSubtype="8" fill="hold"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slide(fromLeft)">
                                          <p:cBhvr>
                                            <p:cTn id="21" dur="500"/>
                                            <p:tgtEl>
                                              <p:spTgt spid="35"/>
                                            </p:tgtEl>
                                          </p:cBhvr>
                                        </p:animEffect>
                                      </p:childTnLst>
                                    </p:cTn>
                                  </p:par>
                                </p:childTnLst>
                              </p:cTn>
                            </p:par>
                            <p:par>
                              <p:cTn id="22" fill="hold">
                                <p:stCondLst>
                                  <p:cond delay="2000"/>
                                </p:stCondLst>
                                <p:childTnLst>
                                  <p:par>
                                    <p:cTn id="23" presetID="12" presetClass="entr" presetSubtype="8" fill="hold" nodeType="after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slide(fromLeft)">
                                          <p:cBhvr>
                                            <p:cTn id="25" dur="500"/>
                                            <p:tgtEl>
                                              <p:spTgt spid="44"/>
                                            </p:tgtEl>
                                          </p:cBhvr>
                                        </p:animEffect>
                                      </p:childTnLst>
                                    </p:cTn>
                                  </p:par>
                                </p:childTnLst>
                              </p:cTn>
                            </p:par>
                            <p:par>
                              <p:cTn id="26" fill="hold">
                                <p:stCondLst>
                                  <p:cond delay="2500"/>
                                </p:stCondLst>
                                <p:childTnLst>
                                  <p:par>
                                    <p:cTn id="27" presetID="12" presetClass="entr" presetSubtype="8" fill="hold" nodeType="after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slide(fromLeft)">
                                          <p:cBhvr>
                                            <p:cTn id="29" dur="500"/>
                                            <p:tgtEl>
                                              <p:spTgt spid="52"/>
                                            </p:tgtEl>
                                          </p:cBhvr>
                                        </p:animEffect>
                                      </p:childTnLst>
                                    </p:cTn>
                                  </p:par>
                                </p:childTnLst>
                              </p:cTn>
                            </p:par>
                            <p:par>
                              <p:cTn id="30" fill="hold">
                                <p:stCondLst>
                                  <p:cond delay="3000"/>
                                </p:stCondLst>
                                <p:childTnLst>
                                  <p:par>
                                    <p:cTn id="31" presetID="55" presetClass="entr" presetSubtype="0"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 calcmode="lin" valueType="num">
                                          <p:cBhvr>
                                            <p:cTn id="33" dur="400" fill="hold"/>
                                            <p:tgtEl>
                                              <p:spTgt spid="2"/>
                                            </p:tgtEl>
                                            <p:attrNameLst>
                                              <p:attrName>ppt_w</p:attrName>
                                            </p:attrNameLst>
                                          </p:cBhvr>
                                          <p:tavLst>
                                            <p:tav tm="0">
                                              <p:val>
                                                <p:strVal val="#ppt_w*0.70"/>
                                              </p:val>
                                            </p:tav>
                                            <p:tav tm="100000">
                                              <p:val>
                                                <p:strVal val="#ppt_w"/>
                                              </p:val>
                                            </p:tav>
                                          </p:tavLst>
                                        </p:anim>
                                        <p:anim calcmode="lin" valueType="num">
                                          <p:cBhvr>
                                            <p:cTn id="34" dur="400" fill="hold"/>
                                            <p:tgtEl>
                                              <p:spTgt spid="2"/>
                                            </p:tgtEl>
                                            <p:attrNameLst>
                                              <p:attrName>ppt_h</p:attrName>
                                            </p:attrNameLst>
                                          </p:cBhvr>
                                          <p:tavLst>
                                            <p:tav tm="0">
                                              <p:val>
                                                <p:strVal val="#ppt_h"/>
                                              </p:val>
                                            </p:tav>
                                            <p:tav tm="100000">
                                              <p:val>
                                                <p:strVal val="#ppt_h"/>
                                              </p:val>
                                            </p:tav>
                                          </p:tavLst>
                                        </p:anim>
                                        <p:animEffect transition="in" filter="fade">
                                          <p:cBhvr>
                                            <p:cTn id="35" dur="400"/>
                                            <p:tgtEl>
                                              <p:spTgt spid="2"/>
                                            </p:tgtEl>
                                          </p:cBhvr>
                                        </p:animEffect>
                                      </p:childTnLst>
                                    </p:cTn>
                                  </p:par>
                                  <p:par>
                                    <p:cTn id="36" presetID="2" presetClass="entr" presetSubtype="2" fill="hold" grpId="0" nodeType="withEffect">
                                      <p:stCondLst>
                                        <p:cond delay="250"/>
                                      </p:stCondLst>
                                      <p:childTnLst>
                                        <p:set>
                                          <p:cBhvr>
                                            <p:cTn id="37" dur="1" fill="hold">
                                              <p:stCondLst>
                                                <p:cond delay="0"/>
                                              </p:stCondLst>
                                            </p:cTn>
                                            <p:tgtEl>
                                              <p:spTgt spid="271"/>
                                            </p:tgtEl>
                                            <p:attrNameLst>
                                              <p:attrName>style.visibility</p:attrName>
                                            </p:attrNameLst>
                                          </p:cBhvr>
                                          <p:to>
                                            <p:strVal val="visible"/>
                                          </p:to>
                                        </p:set>
                                        <p:anim calcmode="lin" valueType="num">
                                          <p:cBhvr additive="base">
                                            <p:cTn id="38" dur="350" fill="hold"/>
                                            <p:tgtEl>
                                              <p:spTgt spid="271"/>
                                            </p:tgtEl>
                                            <p:attrNameLst>
                                              <p:attrName>ppt_x</p:attrName>
                                            </p:attrNameLst>
                                          </p:cBhvr>
                                          <p:tavLst>
                                            <p:tav tm="0">
                                              <p:val>
                                                <p:strVal val="1+#ppt_w/2"/>
                                              </p:val>
                                            </p:tav>
                                            <p:tav tm="100000">
                                              <p:val>
                                                <p:strVal val="#ppt_x"/>
                                              </p:val>
                                            </p:tav>
                                          </p:tavLst>
                                        </p:anim>
                                        <p:anim calcmode="lin" valueType="num">
                                          <p:cBhvr additive="base">
                                            <p:cTn id="39" dur="350" fill="hold"/>
                                            <p:tgtEl>
                                              <p:spTgt spid="271"/>
                                            </p:tgtEl>
                                            <p:attrNameLst>
                                              <p:attrName>ppt_y</p:attrName>
                                            </p:attrNameLst>
                                          </p:cBhvr>
                                          <p:tavLst>
                                            <p:tav tm="0">
                                              <p:val>
                                                <p:strVal val="#ppt_y"/>
                                              </p:val>
                                            </p:tav>
                                            <p:tav tm="100000">
                                              <p:val>
                                                <p:strVal val="#ppt_y"/>
                                              </p:val>
                                            </p:tav>
                                          </p:tavLst>
                                        </p:anim>
                                      </p:childTnLst>
                                    </p:cTn>
                                  </p:par>
                                </p:childTnLst>
                              </p:cTn>
                            </p:par>
                            <p:par>
                              <p:cTn id="40" fill="hold">
                                <p:stCondLst>
                                  <p:cond delay="3500"/>
                                </p:stCondLst>
                                <p:childTnLst>
                                  <p:par>
                                    <p:cTn id="41" presetID="55" presetClass="entr" presetSubtype="0" fill="hold" nodeType="afterEffect">
                                      <p:stCondLst>
                                        <p:cond delay="0"/>
                                      </p:stCondLst>
                                      <p:childTnLst>
                                        <p:set>
                                          <p:cBhvr>
                                            <p:cTn id="42" dur="1" fill="hold">
                                              <p:stCondLst>
                                                <p:cond delay="0"/>
                                              </p:stCondLst>
                                            </p:cTn>
                                            <p:tgtEl>
                                              <p:spTgt spid="3"/>
                                            </p:tgtEl>
                                            <p:attrNameLst>
                                              <p:attrName>style.visibility</p:attrName>
                                            </p:attrNameLst>
                                          </p:cBhvr>
                                          <p:to>
                                            <p:strVal val="visible"/>
                                          </p:to>
                                        </p:set>
                                        <p:anim calcmode="lin" valueType="num">
                                          <p:cBhvr>
                                            <p:cTn id="43" dur="400" fill="hold"/>
                                            <p:tgtEl>
                                              <p:spTgt spid="3"/>
                                            </p:tgtEl>
                                            <p:attrNameLst>
                                              <p:attrName>ppt_w</p:attrName>
                                            </p:attrNameLst>
                                          </p:cBhvr>
                                          <p:tavLst>
                                            <p:tav tm="0">
                                              <p:val>
                                                <p:strVal val="#ppt_w*0.70"/>
                                              </p:val>
                                            </p:tav>
                                            <p:tav tm="100000">
                                              <p:val>
                                                <p:strVal val="#ppt_w"/>
                                              </p:val>
                                            </p:tav>
                                          </p:tavLst>
                                        </p:anim>
                                        <p:anim calcmode="lin" valueType="num">
                                          <p:cBhvr>
                                            <p:cTn id="44" dur="400" fill="hold"/>
                                            <p:tgtEl>
                                              <p:spTgt spid="3"/>
                                            </p:tgtEl>
                                            <p:attrNameLst>
                                              <p:attrName>ppt_h</p:attrName>
                                            </p:attrNameLst>
                                          </p:cBhvr>
                                          <p:tavLst>
                                            <p:tav tm="0">
                                              <p:val>
                                                <p:strVal val="#ppt_h"/>
                                              </p:val>
                                            </p:tav>
                                            <p:tav tm="100000">
                                              <p:val>
                                                <p:strVal val="#ppt_h"/>
                                              </p:val>
                                            </p:tav>
                                          </p:tavLst>
                                        </p:anim>
                                        <p:animEffect transition="in" filter="fade">
                                          <p:cBhvr>
                                            <p:cTn id="45" dur="400"/>
                                            <p:tgtEl>
                                              <p:spTgt spid="3"/>
                                            </p:tgtEl>
                                          </p:cBhvr>
                                        </p:animEffect>
                                      </p:childTnLst>
                                    </p:cTn>
                                  </p:par>
                                  <p:par>
                                    <p:cTn id="46" presetID="2" presetClass="entr" presetSubtype="2" fill="hold" grpId="0" nodeType="withEffect">
                                      <p:stCondLst>
                                        <p:cond delay="250"/>
                                      </p:stCondLst>
                                      <p:childTnLst>
                                        <p:set>
                                          <p:cBhvr>
                                            <p:cTn id="47" dur="1" fill="hold">
                                              <p:stCondLst>
                                                <p:cond delay="0"/>
                                              </p:stCondLst>
                                            </p:cTn>
                                            <p:tgtEl>
                                              <p:spTgt spid="285"/>
                                            </p:tgtEl>
                                            <p:attrNameLst>
                                              <p:attrName>style.visibility</p:attrName>
                                            </p:attrNameLst>
                                          </p:cBhvr>
                                          <p:to>
                                            <p:strVal val="visible"/>
                                          </p:to>
                                        </p:set>
                                        <p:anim calcmode="lin" valueType="num">
                                          <p:cBhvr additive="base">
                                            <p:cTn id="48" dur="350" fill="hold"/>
                                            <p:tgtEl>
                                              <p:spTgt spid="285"/>
                                            </p:tgtEl>
                                            <p:attrNameLst>
                                              <p:attrName>ppt_x</p:attrName>
                                            </p:attrNameLst>
                                          </p:cBhvr>
                                          <p:tavLst>
                                            <p:tav tm="0">
                                              <p:val>
                                                <p:strVal val="1+#ppt_w/2"/>
                                              </p:val>
                                            </p:tav>
                                            <p:tav tm="100000">
                                              <p:val>
                                                <p:strVal val="#ppt_x"/>
                                              </p:val>
                                            </p:tav>
                                          </p:tavLst>
                                        </p:anim>
                                        <p:anim calcmode="lin" valueType="num">
                                          <p:cBhvr additive="base">
                                            <p:cTn id="49" dur="350" fill="hold"/>
                                            <p:tgtEl>
                                              <p:spTgt spid="285"/>
                                            </p:tgtEl>
                                            <p:attrNameLst>
                                              <p:attrName>ppt_y</p:attrName>
                                            </p:attrNameLst>
                                          </p:cBhvr>
                                          <p:tavLst>
                                            <p:tav tm="0">
                                              <p:val>
                                                <p:strVal val="#ppt_y"/>
                                              </p:val>
                                            </p:tav>
                                            <p:tav tm="100000">
                                              <p:val>
                                                <p:strVal val="#ppt_y"/>
                                              </p:val>
                                            </p:tav>
                                          </p:tavLst>
                                        </p:anim>
                                      </p:childTnLst>
                                    </p:cTn>
                                  </p:par>
                                </p:childTnLst>
                              </p:cTn>
                            </p:par>
                            <p:par>
                              <p:cTn id="50" fill="hold">
                                <p:stCondLst>
                                  <p:cond delay="4000"/>
                                </p:stCondLst>
                                <p:childTnLst>
                                  <p:par>
                                    <p:cTn id="51" presetID="55" presetClass="entr" presetSubtype="0" fill="hold" nodeType="afterEffect">
                                      <p:stCondLst>
                                        <p:cond delay="0"/>
                                      </p:stCondLst>
                                      <p:childTnLst>
                                        <p:set>
                                          <p:cBhvr>
                                            <p:cTn id="52" dur="1" fill="hold">
                                              <p:stCondLst>
                                                <p:cond delay="0"/>
                                              </p:stCondLst>
                                            </p:cTn>
                                            <p:tgtEl>
                                              <p:spTgt spid="4"/>
                                            </p:tgtEl>
                                            <p:attrNameLst>
                                              <p:attrName>style.visibility</p:attrName>
                                            </p:attrNameLst>
                                          </p:cBhvr>
                                          <p:to>
                                            <p:strVal val="visible"/>
                                          </p:to>
                                        </p:set>
                                        <p:anim calcmode="lin" valueType="num">
                                          <p:cBhvr>
                                            <p:cTn id="53" dur="400" fill="hold"/>
                                            <p:tgtEl>
                                              <p:spTgt spid="4"/>
                                            </p:tgtEl>
                                            <p:attrNameLst>
                                              <p:attrName>ppt_w</p:attrName>
                                            </p:attrNameLst>
                                          </p:cBhvr>
                                          <p:tavLst>
                                            <p:tav tm="0">
                                              <p:val>
                                                <p:strVal val="#ppt_w*0.70"/>
                                              </p:val>
                                            </p:tav>
                                            <p:tav tm="100000">
                                              <p:val>
                                                <p:strVal val="#ppt_w"/>
                                              </p:val>
                                            </p:tav>
                                          </p:tavLst>
                                        </p:anim>
                                        <p:anim calcmode="lin" valueType="num">
                                          <p:cBhvr>
                                            <p:cTn id="54" dur="400" fill="hold"/>
                                            <p:tgtEl>
                                              <p:spTgt spid="4"/>
                                            </p:tgtEl>
                                            <p:attrNameLst>
                                              <p:attrName>ppt_h</p:attrName>
                                            </p:attrNameLst>
                                          </p:cBhvr>
                                          <p:tavLst>
                                            <p:tav tm="0">
                                              <p:val>
                                                <p:strVal val="#ppt_h"/>
                                              </p:val>
                                            </p:tav>
                                            <p:tav tm="100000">
                                              <p:val>
                                                <p:strVal val="#ppt_h"/>
                                              </p:val>
                                            </p:tav>
                                          </p:tavLst>
                                        </p:anim>
                                        <p:animEffect transition="in" filter="fade">
                                          <p:cBhvr>
                                            <p:cTn id="55" dur="400"/>
                                            <p:tgtEl>
                                              <p:spTgt spid="4"/>
                                            </p:tgtEl>
                                          </p:cBhvr>
                                        </p:animEffect>
                                      </p:childTnLst>
                                    </p:cTn>
                                  </p:par>
                                  <p:par>
                                    <p:cTn id="56" presetID="2" presetClass="entr" presetSubtype="2" fill="hold" grpId="0" nodeType="withEffect">
                                      <p:stCondLst>
                                        <p:cond delay="250"/>
                                      </p:stCondLst>
                                      <p:childTnLst>
                                        <p:set>
                                          <p:cBhvr>
                                            <p:cTn id="57" dur="1" fill="hold">
                                              <p:stCondLst>
                                                <p:cond delay="0"/>
                                              </p:stCondLst>
                                            </p:cTn>
                                            <p:tgtEl>
                                              <p:spTgt spid="286"/>
                                            </p:tgtEl>
                                            <p:attrNameLst>
                                              <p:attrName>style.visibility</p:attrName>
                                            </p:attrNameLst>
                                          </p:cBhvr>
                                          <p:to>
                                            <p:strVal val="visible"/>
                                          </p:to>
                                        </p:set>
                                        <p:anim calcmode="lin" valueType="num">
                                          <p:cBhvr additive="base">
                                            <p:cTn id="58" dur="350" fill="hold"/>
                                            <p:tgtEl>
                                              <p:spTgt spid="286"/>
                                            </p:tgtEl>
                                            <p:attrNameLst>
                                              <p:attrName>ppt_x</p:attrName>
                                            </p:attrNameLst>
                                          </p:cBhvr>
                                          <p:tavLst>
                                            <p:tav tm="0">
                                              <p:val>
                                                <p:strVal val="1+#ppt_w/2"/>
                                              </p:val>
                                            </p:tav>
                                            <p:tav tm="100000">
                                              <p:val>
                                                <p:strVal val="#ppt_x"/>
                                              </p:val>
                                            </p:tav>
                                          </p:tavLst>
                                        </p:anim>
                                        <p:anim calcmode="lin" valueType="num">
                                          <p:cBhvr additive="base">
                                            <p:cTn id="59" dur="350" fill="hold"/>
                                            <p:tgtEl>
                                              <p:spTgt spid="286"/>
                                            </p:tgtEl>
                                            <p:attrNameLst>
                                              <p:attrName>ppt_y</p:attrName>
                                            </p:attrNameLst>
                                          </p:cBhvr>
                                          <p:tavLst>
                                            <p:tav tm="0">
                                              <p:val>
                                                <p:strVal val="#ppt_y"/>
                                              </p:val>
                                            </p:tav>
                                            <p:tav tm="100000">
                                              <p:val>
                                                <p:strVal val="#ppt_y"/>
                                              </p:val>
                                            </p:tav>
                                          </p:tavLst>
                                        </p:anim>
                                      </p:childTnLst>
                                    </p:cTn>
                                  </p:par>
                                </p:childTnLst>
                              </p:cTn>
                            </p:par>
                            <p:par>
                              <p:cTn id="60" fill="hold">
                                <p:stCondLst>
                                  <p:cond delay="4500"/>
                                </p:stCondLst>
                                <p:childTnLst>
                                  <p:par>
                                    <p:cTn id="61" presetID="55" presetClass="entr" presetSubtype="0" fill="hold" nodeType="afterEffect">
                                      <p:stCondLst>
                                        <p:cond delay="0"/>
                                      </p:stCondLst>
                                      <p:childTnLst>
                                        <p:set>
                                          <p:cBhvr>
                                            <p:cTn id="62" dur="1" fill="hold">
                                              <p:stCondLst>
                                                <p:cond delay="0"/>
                                              </p:stCondLst>
                                            </p:cTn>
                                            <p:tgtEl>
                                              <p:spTgt spid="5"/>
                                            </p:tgtEl>
                                            <p:attrNameLst>
                                              <p:attrName>style.visibility</p:attrName>
                                            </p:attrNameLst>
                                          </p:cBhvr>
                                          <p:to>
                                            <p:strVal val="visible"/>
                                          </p:to>
                                        </p:set>
                                        <p:anim calcmode="lin" valueType="num">
                                          <p:cBhvr>
                                            <p:cTn id="63" dur="400" fill="hold"/>
                                            <p:tgtEl>
                                              <p:spTgt spid="5"/>
                                            </p:tgtEl>
                                            <p:attrNameLst>
                                              <p:attrName>ppt_w</p:attrName>
                                            </p:attrNameLst>
                                          </p:cBhvr>
                                          <p:tavLst>
                                            <p:tav tm="0">
                                              <p:val>
                                                <p:strVal val="#ppt_w*0.70"/>
                                              </p:val>
                                            </p:tav>
                                            <p:tav tm="100000">
                                              <p:val>
                                                <p:strVal val="#ppt_w"/>
                                              </p:val>
                                            </p:tav>
                                          </p:tavLst>
                                        </p:anim>
                                        <p:anim calcmode="lin" valueType="num">
                                          <p:cBhvr>
                                            <p:cTn id="64" dur="400" fill="hold"/>
                                            <p:tgtEl>
                                              <p:spTgt spid="5"/>
                                            </p:tgtEl>
                                            <p:attrNameLst>
                                              <p:attrName>ppt_h</p:attrName>
                                            </p:attrNameLst>
                                          </p:cBhvr>
                                          <p:tavLst>
                                            <p:tav tm="0">
                                              <p:val>
                                                <p:strVal val="#ppt_h"/>
                                              </p:val>
                                            </p:tav>
                                            <p:tav tm="100000">
                                              <p:val>
                                                <p:strVal val="#ppt_h"/>
                                              </p:val>
                                            </p:tav>
                                          </p:tavLst>
                                        </p:anim>
                                        <p:animEffect transition="in" filter="fade">
                                          <p:cBhvr>
                                            <p:cTn id="65" dur="400"/>
                                            <p:tgtEl>
                                              <p:spTgt spid="5"/>
                                            </p:tgtEl>
                                          </p:cBhvr>
                                        </p:animEffect>
                                      </p:childTnLst>
                                    </p:cTn>
                                  </p:par>
                                  <p:par>
                                    <p:cTn id="66" presetID="2" presetClass="entr" presetSubtype="2" fill="hold" grpId="0" nodeType="withEffect">
                                      <p:stCondLst>
                                        <p:cond delay="250"/>
                                      </p:stCondLst>
                                      <p:childTnLst>
                                        <p:set>
                                          <p:cBhvr>
                                            <p:cTn id="67" dur="1" fill="hold">
                                              <p:stCondLst>
                                                <p:cond delay="0"/>
                                              </p:stCondLst>
                                            </p:cTn>
                                            <p:tgtEl>
                                              <p:spTgt spid="287"/>
                                            </p:tgtEl>
                                            <p:attrNameLst>
                                              <p:attrName>style.visibility</p:attrName>
                                            </p:attrNameLst>
                                          </p:cBhvr>
                                          <p:to>
                                            <p:strVal val="visible"/>
                                          </p:to>
                                        </p:set>
                                        <p:anim calcmode="lin" valueType="num">
                                          <p:cBhvr additive="base">
                                            <p:cTn id="68" dur="350" fill="hold"/>
                                            <p:tgtEl>
                                              <p:spTgt spid="287"/>
                                            </p:tgtEl>
                                            <p:attrNameLst>
                                              <p:attrName>ppt_x</p:attrName>
                                            </p:attrNameLst>
                                          </p:cBhvr>
                                          <p:tavLst>
                                            <p:tav tm="0">
                                              <p:val>
                                                <p:strVal val="1+#ppt_w/2"/>
                                              </p:val>
                                            </p:tav>
                                            <p:tav tm="100000">
                                              <p:val>
                                                <p:strVal val="#ppt_x"/>
                                              </p:val>
                                            </p:tav>
                                          </p:tavLst>
                                        </p:anim>
                                        <p:anim calcmode="lin" valueType="num">
                                          <p:cBhvr additive="base">
                                            <p:cTn id="69" dur="350" fill="hold"/>
                                            <p:tgtEl>
                                              <p:spTgt spid="287"/>
                                            </p:tgtEl>
                                            <p:attrNameLst>
                                              <p:attrName>ppt_y</p:attrName>
                                            </p:attrNameLst>
                                          </p:cBhvr>
                                          <p:tavLst>
                                            <p:tav tm="0">
                                              <p:val>
                                                <p:strVal val="#ppt_y"/>
                                              </p:val>
                                            </p:tav>
                                            <p:tav tm="100000">
                                              <p:val>
                                                <p:strVal val="#ppt_y"/>
                                              </p:val>
                                            </p:tav>
                                          </p:tavLst>
                                        </p:anim>
                                      </p:childTnLst>
                                    </p:cTn>
                                  </p:par>
                                </p:childTnLst>
                              </p:cTn>
                            </p:par>
                            <p:par>
                              <p:cTn id="70" fill="hold">
                                <p:stCondLst>
                                  <p:cond delay="5000"/>
                                </p:stCondLst>
                                <p:childTnLst>
                                  <p:par>
                                    <p:cTn id="71" presetID="18" presetClass="entr" presetSubtype="3" fill="hold" nodeType="afterEffect">
                                      <p:stCondLst>
                                        <p:cond delay="0"/>
                                      </p:stCondLst>
                                      <p:childTnLst>
                                        <p:set>
                                          <p:cBhvr>
                                            <p:cTn id="72" dur="1" fill="hold">
                                              <p:stCondLst>
                                                <p:cond delay="0"/>
                                              </p:stCondLst>
                                            </p:cTn>
                                            <p:tgtEl>
                                              <p:spTgt spid="71"/>
                                            </p:tgtEl>
                                            <p:attrNameLst>
                                              <p:attrName>style.visibility</p:attrName>
                                            </p:attrNameLst>
                                          </p:cBhvr>
                                          <p:to>
                                            <p:strVal val="visible"/>
                                          </p:to>
                                        </p:set>
                                        <p:animEffect transition="in" filter="strips(upRight)">
                                          <p:cBhvr>
                                            <p:cTn id="73" dur="500"/>
                                            <p:tgtEl>
                                              <p:spTgt spid="71"/>
                                            </p:tgtEl>
                                          </p:cBhvr>
                                        </p:animEffect>
                                      </p:childTnLst>
                                    </p:cTn>
                                  </p:par>
                                </p:childTnLst>
                              </p:cTn>
                            </p:par>
                            <p:par>
                              <p:cTn id="74" fill="hold">
                                <p:stCondLst>
                                  <p:cond delay="5500"/>
                                </p:stCondLst>
                                <p:childTnLst>
                                  <p:par>
                                    <p:cTn id="75" presetID="10" presetClass="entr" presetSubtype="0" fill="hold" grpId="0" nodeType="afterEffect">
                                      <p:stCondLst>
                                        <p:cond delay="0"/>
                                      </p:stCondLst>
                                      <p:childTnLst>
                                        <p:set>
                                          <p:cBhvr>
                                            <p:cTn id="76" dur="1" fill="hold">
                                              <p:stCondLst>
                                                <p:cond delay="0"/>
                                              </p:stCondLst>
                                            </p:cTn>
                                            <p:tgtEl>
                                              <p:spTgt spid="270"/>
                                            </p:tgtEl>
                                            <p:attrNameLst>
                                              <p:attrName>style.visibility</p:attrName>
                                            </p:attrNameLst>
                                          </p:cBhvr>
                                          <p:to>
                                            <p:strVal val="visible"/>
                                          </p:to>
                                        </p:set>
                                        <p:animEffect transition="in" filter="fade">
                                          <p:cBhvr>
                                            <p:cTn id="77" dur="500"/>
                                            <p:tgtEl>
                                              <p:spTgt spid="2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 grpId="0"/>
          <p:bldP spid="271" grpId="0"/>
          <p:bldP spid="285" grpId="0"/>
          <p:bldP spid="286" grpId="0"/>
          <p:bldP spid="287"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38"/>
          <p:cNvSpPr>
            <a:spLocks noEditPoints="1"/>
          </p:cNvSpPr>
          <p:nvPr/>
        </p:nvSpPr>
        <p:spPr bwMode="auto">
          <a:xfrm>
            <a:off x="5791301" y="2852936"/>
            <a:ext cx="609398" cy="609398"/>
          </a:xfrm>
          <a:custGeom>
            <a:avLst/>
            <a:gdLst>
              <a:gd name="T0" fmla="*/ 0 w 140"/>
              <a:gd name="T1" fmla="*/ 70 h 140"/>
              <a:gd name="T2" fmla="*/ 140 w 140"/>
              <a:gd name="T3" fmla="*/ 70 h 140"/>
              <a:gd name="T4" fmla="*/ 126 w 140"/>
              <a:gd name="T5" fmla="*/ 70 h 140"/>
              <a:gd name="T6" fmla="*/ 15 w 140"/>
              <a:gd name="T7" fmla="*/ 70 h 140"/>
              <a:gd name="T8" fmla="*/ 126 w 140"/>
              <a:gd name="T9" fmla="*/ 70 h 140"/>
              <a:gd name="T10" fmla="*/ 75 w 140"/>
              <a:gd name="T11" fmla="*/ 64 h 140"/>
              <a:gd name="T12" fmla="*/ 66 w 140"/>
              <a:gd name="T13" fmla="*/ 61 h 140"/>
              <a:gd name="T14" fmla="*/ 65 w 140"/>
              <a:gd name="T15" fmla="*/ 61 h 140"/>
              <a:gd name="T16" fmla="*/ 64 w 140"/>
              <a:gd name="T17" fmla="*/ 60 h 140"/>
              <a:gd name="T18" fmla="*/ 64 w 140"/>
              <a:gd name="T19" fmla="*/ 59 h 140"/>
              <a:gd name="T20" fmla="*/ 63 w 140"/>
              <a:gd name="T21" fmla="*/ 59 h 140"/>
              <a:gd name="T22" fmla="*/ 63 w 140"/>
              <a:gd name="T23" fmla="*/ 58 h 140"/>
              <a:gd name="T24" fmla="*/ 66 w 140"/>
              <a:gd name="T25" fmla="*/ 54 h 140"/>
              <a:gd name="T26" fmla="*/ 72 w 140"/>
              <a:gd name="T27" fmla="*/ 53 h 140"/>
              <a:gd name="T28" fmla="*/ 75 w 140"/>
              <a:gd name="T29" fmla="*/ 53 h 140"/>
              <a:gd name="T30" fmla="*/ 77 w 140"/>
              <a:gd name="T31" fmla="*/ 53 h 140"/>
              <a:gd name="T32" fmla="*/ 79 w 140"/>
              <a:gd name="T33" fmla="*/ 54 h 140"/>
              <a:gd name="T34" fmla="*/ 88 w 140"/>
              <a:gd name="T35" fmla="*/ 58 h 140"/>
              <a:gd name="T36" fmla="*/ 89 w 140"/>
              <a:gd name="T37" fmla="*/ 50 h 140"/>
              <a:gd name="T38" fmla="*/ 89 w 140"/>
              <a:gd name="T39" fmla="*/ 47 h 140"/>
              <a:gd name="T40" fmla="*/ 82 w 140"/>
              <a:gd name="T41" fmla="*/ 39 h 140"/>
              <a:gd name="T42" fmla="*/ 72 w 140"/>
              <a:gd name="T43" fmla="*/ 38 h 140"/>
              <a:gd name="T44" fmla="*/ 72 w 140"/>
              <a:gd name="T45" fmla="*/ 44 h 140"/>
              <a:gd name="T46" fmla="*/ 68 w 140"/>
              <a:gd name="T47" fmla="*/ 44 h 140"/>
              <a:gd name="T48" fmla="*/ 68 w 140"/>
              <a:gd name="T49" fmla="*/ 38 h 140"/>
              <a:gd name="T50" fmla="*/ 57 w 140"/>
              <a:gd name="T51" fmla="*/ 39 h 140"/>
              <a:gd name="T52" fmla="*/ 56 w 140"/>
              <a:gd name="T53" fmla="*/ 48 h 140"/>
              <a:gd name="T54" fmla="*/ 50 w 140"/>
              <a:gd name="T55" fmla="*/ 60 h 140"/>
              <a:gd name="T56" fmla="*/ 52 w 140"/>
              <a:gd name="T57" fmla="*/ 68 h 140"/>
              <a:gd name="T58" fmla="*/ 53 w 140"/>
              <a:gd name="T59" fmla="*/ 69 h 140"/>
              <a:gd name="T60" fmla="*/ 54 w 140"/>
              <a:gd name="T61" fmla="*/ 70 h 140"/>
              <a:gd name="T62" fmla="*/ 55 w 140"/>
              <a:gd name="T63" fmla="*/ 70 h 140"/>
              <a:gd name="T64" fmla="*/ 56 w 140"/>
              <a:gd name="T65" fmla="*/ 71 h 140"/>
              <a:gd name="T66" fmla="*/ 67 w 140"/>
              <a:gd name="T67" fmla="*/ 75 h 140"/>
              <a:gd name="T68" fmla="*/ 76 w 140"/>
              <a:gd name="T69" fmla="*/ 77 h 140"/>
              <a:gd name="T70" fmla="*/ 78 w 140"/>
              <a:gd name="T71" fmla="*/ 81 h 140"/>
              <a:gd name="T72" fmla="*/ 78 w 140"/>
              <a:gd name="T73" fmla="*/ 82 h 140"/>
              <a:gd name="T74" fmla="*/ 77 w 140"/>
              <a:gd name="T75" fmla="*/ 82 h 140"/>
              <a:gd name="T76" fmla="*/ 77 w 140"/>
              <a:gd name="T77" fmla="*/ 83 h 140"/>
              <a:gd name="T78" fmla="*/ 72 w 140"/>
              <a:gd name="T79" fmla="*/ 85 h 140"/>
              <a:gd name="T80" fmla="*/ 59 w 140"/>
              <a:gd name="T81" fmla="*/ 84 h 140"/>
              <a:gd name="T82" fmla="*/ 49 w 140"/>
              <a:gd name="T83" fmla="*/ 79 h 140"/>
              <a:gd name="T84" fmla="*/ 49 w 140"/>
              <a:gd name="T85" fmla="*/ 91 h 140"/>
              <a:gd name="T86" fmla="*/ 57 w 140"/>
              <a:gd name="T87" fmla="*/ 102 h 140"/>
              <a:gd name="T88" fmla="*/ 68 w 140"/>
              <a:gd name="T89" fmla="*/ 95 h 140"/>
              <a:gd name="T90" fmla="*/ 72 w 140"/>
              <a:gd name="T91" fmla="*/ 95 h 140"/>
              <a:gd name="T92" fmla="*/ 82 w 140"/>
              <a:gd name="T93" fmla="*/ 102 h 140"/>
              <a:gd name="T94" fmla="*/ 85 w 140"/>
              <a:gd name="T95" fmla="*/ 90 h 140"/>
              <a:gd name="T96" fmla="*/ 91 w 140"/>
              <a:gd name="T97" fmla="*/ 79 h 140"/>
              <a:gd name="T98" fmla="*/ 89 w 140"/>
              <a:gd name="T99" fmla="*/ 7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0" h="140">
                <a:moveTo>
                  <a:pt x="70" y="0"/>
                </a:moveTo>
                <a:cubicBezTo>
                  <a:pt x="32" y="0"/>
                  <a:pt x="0" y="31"/>
                  <a:pt x="0" y="70"/>
                </a:cubicBezTo>
                <a:cubicBezTo>
                  <a:pt x="0" y="109"/>
                  <a:pt x="32" y="140"/>
                  <a:pt x="70" y="140"/>
                </a:cubicBezTo>
                <a:cubicBezTo>
                  <a:pt x="109" y="140"/>
                  <a:pt x="140" y="109"/>
                  <a:pt x="140" y="70"/>
                </a:cubicBezTo>
                <a:cubicBezTo>
                  <a:pt x="140" y="31"/>
                  <a:pt x="109" y="0"/>
                  <a:pt x="70" y="0"/>
                </a:cubicBezTo>
                <a:close/>
                <a:moveTo>
                  <a:pt x="126" y="70"/>
                </a:moveTo>
                <a:cubicBezTo>
                  <a:pt x="126" y="101"/>
                  <a:pt x="101" y="126"/>
                  <a:pt x="70" y="126"/>
                </a:cubicBezTo>
                <a:cubicBezTo>
                  <a:pt x="40" y="126"/>
                  <a:pt x="15" y="101"/>
                  <a:pt x="15" y="70"/>
                </a:cubicBezTo>
                <a:cubicBezTo>
                  <a:pt x="15" y="39"/>
                  <a:pt x="40" y="14"/>
                  <a:pt x="70" y="14"/>
                </a:cubicBezTo>
                <a:cubicBezTo>
                  <a:pt x="101" y="14"/>
                  <a:pt x="126" y="39"/>
                  <a:pt x="126" y="70"/>
                </a:cubicBezTo>
                <a:close/>
                <a:moveTo>
                  <a:pt x="80" y="65"/>
                </a:moveTo>
                <a:cubicBezTo>
                  <a:pt x="79" y="65"/>
                  <a:pt x="77" y="64"/>
                  <a:pt x="75" y="64"/>
                </a:cubicBezTo>
                <a:cubicBezTo>
                  <a:pt x="74" y="63"/>
                  <a:pt x="72" y="63"/>
                  <a:pt x="70" y="63"/>
                </a:cubicBezTo>
                <a:cubicBezTo>
                  <a:pt x="68" y="62"/>
                  <a:pt x="67" y="62"/>
                  <a:pt x="66" y="61"/>
                </a:cubicBezTo>
                <a:cubicBezTo>
                  <a:pt x="66" y="61"/>
                  <a:pt x="66" y="61"/>
                  <a:pt x="65" y="61"/>
                </a:cubicBezTo>
                <a:cubicBezTo>
                  <a:pt x="65" y="61"/>
                  <a:pt x="65" y="61"/>
                  <a:pt x="65" y="61"/>
                </a:cubicBezTo>
                <a:cubicBezTo>
                  <a:pt x="65" y="61"/>
                  <a:pt x="65" y="61"/>
                  <a:pt x="65" y="61"/>
                </a:cubicBezTo>
                <a:cubicBezTo>
                  <a:pt x="64" y="60"/>
                  <a:pt x="64" y="60"/>
                  <a:pt x="64" y="60"/>
                </a:cubicBezTo>
                <a:cubicBezTo>
                  <a:pt x="64" y="60"/>
                  <a:pt x="64" y="60"/>
                  <a:pt x="64" y="60"/>
                </a:cubicBezTo>
                <a:cubicBezTo>
                  <a:pt x="64" y="60"/>
                  <a:pt x="64" y="60"/>
                  <a:pt x="64" y="59"/>
                </a:cubicBezTo>
                <a:cubicBezTo>
                  <a:pt x="64" y="59"/>
                  <a:pt x="64" y="59"/>
                  <a:pt x="64" y="59"/>
                </a:cubicBezTo>
                <a:cubicBezTo>
                  <a:pt x="63" y="59"/>
                  <a:pt x="63" y="59"/>
                  <a:pt x="63" y="59"/>
                </a:cubicBezTo>
                <a:cubicBezTo>
                  <a:pt x="63" y="59"/>
                  <a:pt x="63" y="58"/>
                  <a:pt x="63" y="58"/>
                </a:cubicBezTo>
                <a:cubicBezTo>
                  <a:pt x="63" y="58"/>
                  <a:pt x="63" y="58"/>
                  <a:pt x="63" y="58"/>
                </a:cubicBezTo>
                <a:cubicBezTo>
                  <a:pt x="63" y="57"/>
                  <a:pt x="64" y="56"/>
                  <a:pt x="64" y="55"/>
                </a:cubicBezTo>
                <a:cubicBezTo>
                  <a:pt x="65" y="55"/>
                  <a:pt x="65" y="54"/>
                  <a:pt x="66" y="54"/>
                </a:cubicBezTo>
                <a:cubicBezTo>
                  <a:pt x="67" y="53"/>
                  <a:pt x="68" y="53"/>
                  <a:pt x="69" y="53"/>
                </a:cubicBezTo>
                <a:cubicBezTo>
                  <a:pt x="70" y="53"/>
                  <a:pt x="71" y="53"/>
                  <a:pt x="72" y="53"/>
                </a:cubicBezTo>
                <a:cubicBezTo>
                  <a:pt x="73" y="53"/>
                  <a:pt x="74" y="53"/>
                  <a:pt x="74" y="53"/>
                </a:cubicBezTo>
                <a:cubicBezTo>
                  <a:pt x="74" y="53"/>
                  <a:pt x="75" y="53"/>
                  <a:pt x="75" y="53"/>
                </a:cubicBezTo>
                <a:cubicBezTo>
                  <a:pt x="75" y="53"/>
                  <a:pt x="76" y="53"/>
                  <a:pt x="76" y="53"/>
                </a:cubicBezTo>
                <a:cubicBezTo>
                  <a:pt x="77" y="53"/>
                  <a:pt x="77" y="53"/>
                  <a:pt x="77" y="53"/>
                </a:cubicBezTo>
                <a:cubicBezTo>
                  <a:pt x="77" y="53"/>
                  <a:pt x="78" y="53"/>
                  <a:pt x="78" y="53"/>
                </a:cubicBezTo>
                <a:cubicBezTo>
                  <a:pt x="79" y="53"/>
                  <a:pt x="79" y="54"/>
                  <a:pt x="79" y="54"/>
                </a:cubicBezTo>
                <a:cubicBezTo>
                  <a:pt x="80" y="54"/>
                  <a:pt x="80" y="54"/>
                  <a:pt x="81" y="54"/>
                </a:cubicBezTo>
                <a:cubicBezTo>
                  <a:pt x="84" y="55"/>
                  <a:pt x="86" y="57"/>
                  <a:pt x="88" y="58"/>
                </a:cubicBezTo>
                <a:cubicBezTo>
                  <a:pt x="89" y="58"/>
                  <a:pt x="89" y="58"/>
                  <a:pt x="89" y="58"/>
                </a:cubicBezTo>
                <a:cubicBezTo>
                  <a:pt x="89" y="50"/>
                  <a:pt x="89" y="50"/>
                  <a:pt x="89" y="50"/>
                </a:cubicBezTo>
                <a:cubicBezTo>
                  <a:pt x="89" y="48"/>
                  <a:pt x="89" y="48"/>
                  <a:pt x="89" y="48"/>
                </a:cubicBezTo>
                <a:cubicBezTo>
                  <a:pt x="89" y="47"/>
                  <a:pt x="89" y="47"/>
                  <a:pt x="89" y="47"/>
                </a:cubicBezTo>
                <a:cubicBezTo>
                  <a:pt x="87" y="46"/>
                  <a:pt x="85" y="45"/>
                  <a:pt x="82" y="45"/>
                </a:cubicBezTo>
                <a:cubicBezTo>
                  <a:pt x="82" y="39"/>
                  <a:pt x="82" y="39"/>
                  <a:pt x="82" y="39"/>
                </a:cubicBezTo>
                <a:cubicBezTo>
                  <a:pt x="82" y="38"/>
                  <a:pt x="82" y="38"/>
                  <a:pt x="82" y="38"/>
                </a:cubicBezTo>
                <a:cubicBezTo>
                  <a:pt x="72" y="38"/>
                  <a:pt x="72" y="38"/>
                  <a:pt x="72" y="38"/>
                </a:cubicBezTo>
                <a:cubicBezTo>
                  <a:pt x="72" y="39"/>
                  <a:pt x="72" y="39"/>
                  <a:pt x="72" y="39"/>
                </a:cubicBezTo>
                <a:cubicBezTo>
                  <a:pt x="72" y="44"/>
                  <a:pt x="72" y="44"/>
                  <a:pt x="72" y="44"/>
                </a:cubicBezTo>
                <a:cubicBezTo>
                  <a:pt x="72" y="44"/>
                  <a:pt x="72" y="44"/>
                  <a:pt x="72" y="44"/>
                </a:cubicBezTo>
                <a:cubicBezTo>
                  <a:pt x="70" y="44"/>
                  <a:pt x="69" y="44"/>
                  <a:pt x="68" y="44"/>
                </a:cubicBezTo>
                <a:cubicBezTo>
                  <a:pt x="68" y="39"/>
                  <a:pt x="68" y="39"/>
                  <a:pt x="68" y="39"/>
                </a:cubicBezTo>
                <a:cubicBezTo>
                  <a:pt x="68" y="38"/>
                  <a:pt x="68" y="38"/>
                  <a:pt x="68" y="38"/>
                </a:cubicBezTo>
                <a:cubicBezTo>
                  <a:pt x="57" y="38"/>
                  <a:pt x="57" y="38"/>
                  <a:pt x="57" y="38"/>
                </a:cubicBezTo>
                <a:cubicBezTo>
                  <a:pt x="57" y="39"/>
                  <a:pt x="57" y="39"/>
                  <a:pt x="57" y="39"/>
                </a:cubicBezTo>
                <a:cubicBezTo>
                  <a:pt x="57" y="47"/>
                  <a:pt x="57" y="47"/>
                  <a:pt x="57" y="47"/>
                </a:cubicBezTo>
                <a:cubicBezTo>
                  <a:pt x="57" y="47"/>
                  <a:pt x="56" y="48"/>
                  <a:pt x="56" y="48"/>
                </a:cubicBezTo>
                <a:cubicBezTo>
                  <a:pt x="52" y="51"/>
                  <a:pt x="50" y="54"/>
                  <a:pt x="50" y="59"/>
                </a:cubicBezTo>
                <a:cubicBezTo>
                  <a:pt x="50" y="59"/>
                  <a:pt x="50" y="59"/>
                  <a:pt x="50" y="60"/>
                </a:cubicBezTo>
                <a:cubicBezTo>
                  <a:pt x="50" y="60"/>
                  <a:pt x="50" y="59"/>
                  <a:pt x="50" y="59"/>
                </a:cubicBezTo>
                <a:cubicBezTo>
                  <a:pt x="50" y="63"/>
                  <a:pt x="51" y="65"/>
                  <a:pt x="52" y="68"/>
                </a:cubicBezTo>
                <a:cubicBezTo>
                  <a:pt x="53" y="68"/>
                  <a:pt x="53" y="68"/>
                  <a:pt x="53" y="68"/>
                </a:cubicBezTo>
                <a:cubicBezTo>
                  <a:pt x="53" y="69"/>
                  <a:pt x="53" y="69"/>
                  <a:pt x="53" y="69"/>
                </a:cubicBezTo>
                <a:cubicBezTo>
                  <a:pt x="54" y="69"/>
                  <a:pt x="54" y="69"/>
                  <a:pt x="54" y="69"/>
                </a:cubicBezTo>
                <a:cubicBezTo>
                  <a:pt x="54" y="69"/>
                  <a:pt x="54" y="69"/>
                  <a:pt x="54" y="70"/>
                </a:cubicBezTo>
                <a:cubicBezTo>
                  <a:pt x="54" y="70"/>
                  <a:pt x="55" y="70"/>
                  <a:pt x="55" y="70"/>
                </a:cubicBezTo>
                <a:cubicBezTo>
                  <a:pt x="55" y="70"/>
                  <a:pt x="55" y="70"/>
                  <a:pt x="55" y="70"/>
                </a:cubicBezTo>
                <a:cubicBezTo>
                  <a:pt x="55" y="70"/>
                  <a:pt x="56" y="70"/>
                  <a:pt x="56" y="71"/>
                </a:cubicBezTo>
                <a:cubicBezTo>
                  <a:pt x="56" y="71"/>
                  <a:pt x="56" y="71"/>
                  <a:pt x="56" y="71"/>
                </a:cubicBezTo>
                <a:cubicBezTo>
                  <a:pt x="57" y="72"/>
                  <a:pt x="59" y="72"/>
                  <a:pt x="61" y="73"/>
                </a:cubicBezTo>
                <a:cubicBezTo>
                  <a:pt x="63" y="74"/>
                  <a:pt x="65" y="74"/>
                  <a:pt x="67" y="75"/>
                </a:cubicBezTo>
                <a:cubicBezTo>
                  <a:pt x="69" y="75"/>
                  <a:pt x="71" y="75"/>
                  <a:pt x="73" y="76"/>
                </a:cubicBezTo>
                <a:cubicBezTo>
                  <a:pt x="74" y="76"/>
                  <a:pt x="75" y="77"/>
                  <a:pt x="76" y="77"/>
                </a:cubicBezTo>
                <a:cubicBezTo>
                  <a:pt x="77" y="78"/>
                  <a:pt x="78" y="79"/>
                  <a:pt x="78" y="80"/>
                </a:cubicBezTo>
                <a:cubicBezTo>
                  <a:pt x="78" y="81"/>
                  <a:pt x="78" y="81"/>
                  <a:pt x="78" y="81"/>
                </a:cubicBezTo>
                <a:cubicBezTo>
                  <a:pt x="78" y="81"/>
                  <a:pt x="78" y="81"/>
                  <a:pt x="78" y="81"/>
                </a:cubicBezTo>
                <a:cubicBezTo>
                  <a:pt x="78" y="82"/>
                  <a:pt x="78" y="82"/>
                  <a:pt x="78" y="82"/>
                </a:cubicBezTo>
                <a:cubicBezTo>
                  <a:pt x="78" y="82"/>
                  <a:pt x="78" y="82"/>
                  <a:pt x="77" y="82"/>
                </a:cubicBezTo>
                <a:cubicBezTo>
                  <a:pt x="77" y="82"/>
                  <a:pt x="77" y="82"/>
                  <a:pt x="77" y="82"/>
                </a:cubicBezTo>
                <a:cubicBezTo>
                  <a:pt x="77" y="82"/>
                  <a:pt x="77" y="83"/>
                  <a:pt x="77" y="83"/>
                </a:cubicBezTo>
                <a:cubicBezTo>
                  <a:pt x="77" y="83"/>
                  <a:pt x="77" y="83"/>
                  <a:pt x="77" y="83"/>
                </a:cubicBezTo>
                <a:cubicBezTo>
                  <a:pt x="76" y="84"/>
                  <a:pt x="75" y="84"/>
                  <a:pt x="74" y="85"/>
                </a:cubicBezTo>
                <a:cubicBezTo>
                  <a:pt x="74" y="85"/>
                  <a:pt x="73" y="85"/>
                  <a:pt x="72" y="85"/>
                </a:cubicBezTo>
                <a:cubicBezTo>
                  <a:pt x="70" y="86"/>
                  <a:pt x="69" y="86"/>
                  <a:pt x="69" y="86"/>
                </a:cubicBezTo>
                <a:cubicBezTo>
                  <a:pt x="66" y="86"/>
                  <a:pt x="63" y="85"/>
                  <a:pt x="59" y="84"/>
                </a:cubicBezTo>
                <a:cubicBezTo>
                  <a:pt x="56" y="83"/>
                  <a:pt x="53" y="81"/>
                  <a:pt x="51" y="79"/>
                </a:cubicBezTo>
                <a:cubicBezTo>
                  <a:pt x="49" y="79"/>
                  <a:pt x="49" y="79"/>
                  <a:pt x="49" y="79"/>
                </a:cubicBezTo>
                <a:cubicBezTo>
                  <a:pt x="49" y="80"/>
                  <a:pt x="49" y="80"/>
                  <a:pt x="49" y="80"/>
                </a:cubicBezTo>
                <a:cubicBezTo>
                  <a:pt x="49" y="91"/>
                  <a:pt x="49" y="91"/>
                  <a:pt x="49" y="91"/>
                </a:cubicBezTo>
                <a:cubicBezTo>
                  <a:pt x="52" y="92"/>
                  <a:pt x="54" y="93"/>
                  <a:pt x="57" y="93"/>
                </a:cubicBezTo>
                <a:cubicBezTo>
                  <a:pt x="57" y="102"/>
                  <a:pt x="57" y="102"/>
                  <a:pt x="57" y="102"/>
                </a:cubicBezTo>
                <a:cubicBezTo>
                  <a:pt x="68" y="102"/>
                  <a:pt x="68" y="102"/>
                  <a:pt x="68" y="102"/>
                </a:cubicBezTo>
                <a:cubicBezTo>
                  <a:pt x="68" y="95"/>
                  <a:pt x="68" y="95"/>
                  <a:pt x="68" y="95"/>
                </a:cubicBezTo>
                <a:cubicBezTo>
                  <a:pt x="68" y="95"/>
                  <a:pt x="68" y="95"/>
                  <a:pt x="68" y="95"/>
                </a:cubicBezTo>
                <a:cubicBezTo>
                  <a:pt x="70" y="95"/>
                  <a:pt x="71" y="95"/>
                  <a:pt x="72" y="95"/>
                </a:cubicBezTo>
                <a:cubicBezTo>
                  <a:pt x="72" y="102"/>
                  <a:pt x="72" y="102"/>
                  <a:pt x="72" y="102"/>
                </a:cubicBezTo>
                <a:cubicBezTo>
                  <a:pt x="82" y="102"/>
                  <a:pt x="82" y="102"/>
                  <a:pt x="82" y="102"/>
                </a:cubicBezTo>
                <a:cubicBezTo>
                  <a:pt x="82" y="92"/>
                  <a:pt x="82" y="92"/>
                  <a:pt x="82" y="92"/>
                </a:cubicBezTo>
                <a:cubicBezTo>
                  <a:pt x="83" y="91"/>
                  <a:pt x="84" y="91"/>
                  <a:pt x="85" y="90"/>
                </a:cubicBezTo>
                <a:cubicBezTo>
                  <a:pt x="89" y="87"/>
                  <a:pt x="91" y="83"/>
                  <a:pt x="91" y="79"/>
                </a:cubicBezTo>
                <a:cubicBezTo>
                  <a:pt x="91" y="79"/>
                  <a:pt x="91" y="79"/>
                  <a:pt x="91" y="79"/>
                </a:cubicBezTo>
                <a:cubicBezTo>
                  <a:pt x="91" y="79"/>
                  <a:pt x="91" y="79"/>
                  <a:pt x="91" y="78"/>
                </a:cubicBezTo>
                <a:cubicBezTo>
                  <a:pt x="91" y="75"/>
                  <a:pt x="90" y="72"/>
                  <a:pt x="89" y="70"/>
                </a:cubicBezTo>
                <a:cubicBezTo>
                  <a:pt x="87" y="68"/>
                  <a:pt x="84" y="66"/>
                  <a:pt x="80" y="65"/>
                </a:cubicBez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31" name="Freeform 12"/>
          <p:cNvSpPr>
            <a:spLocks noEditPoints="1"/>
          </p:cNvSpPr>
          <p:nvPr/>
        </p:nvSpPr>
        <p:spPr bwMode="auto">
          <a:xfrm flipH="1">
            <a:off x="4628039" y="2708920"/>
            <a:ext cx="2935922" cy="1999860"/>
          </a:xfrm>
          <a:custGeom>
            <a:avLst/>
            <a:gdLst>
              <a:gd name="T0" fmla="*/ 4905 w 5127"/>
              <a:gd name="T1" fmla="*/ 1457 h 3492"/>
              <a:gd name="T2" fmla="*/ 3893 w 5127"/>
              <a:gd name="T3" fmla="*/ 2511 h 3492"/>
              <a:gd name="T4" fmla="*/ 4439 w 5127"/>
              <a:gd name="T5" fmla="*/ 2733 h 3492"/>
              <a:gd name="T6" fmla="*/ 4029 w 5127"/>
              <a:gd name="T7" fmla="*/ 3492 h 3492"/>
              <a:gd name="T8" fmla="*/ 4515 w 5127"/>
              <a:gd name="T9" fmla="*/ 3230 h 3492"/>
              <a:gd name="T10" fmla="*/ 5000 w 5127"/>
              <a:gd name="T11" fmla="*/ 3492 h 3492"/>
              <a:gd name="T12" fmla="*/ 4590 w 5127"/>
              <a:gd name="T13" fmla="*/ 2733 h 3492"/>
              <a:gd name="T14" fmla="*/ 5127 w 5127"/>
              <a:gd name="T15" fmla="*/ 1457 h 3492"/>
              <a:gd name="T16" fmla="*/ 222 w 5127"/>
              <a:gd name="T17" fmla="*/ 1457 h 3492"/>
              <a:gd name="T18" fmla="*/ 1235 w 5127"/>
              <a:gd name="T19" fmla="*/ 2511 h 3492"/>
              <a:gd name="T20" fmla="*/ 689 w 5127"/>
              <a:gd name="T21" fmla="*/ 2733 h 3492"/>
              <a:gd name="T22" fmla="*/ 1099 w 5127"/>
              <a:gd name="T23" fmla="*/ 3492 h 3492"/>
              <a:gd name="T24" fmla="*/ 613 w 5127"/>
              <a:gd name="T25" fmla="*/ 3230 h 3492"/>
              <a:gd name="T26" fmla="*/ 127 w 5127"/>
              <a:gd name="T27" fmla="*/ 3492 h 3492"/>
              <a:gd name="T28" fmla="*/ 538 w 5127"/>
              <a:gd name="T29" fmla="*/ 2733 h 3492"/>
              <a:gd name="T30" fmla="*/ 0 w 5127"/>
              <a:gd name="T31" fmla="*/ 1457 h 3492"/>
              <a:gd name="T32" fmla="*/ 970 w 5127"/>
              <a:gd name="T33" fmla="*/ 816 h 3492"/>
              <a:gd name="T34" fmla="*/ 936 w 5127"/>
              <a:gd name="T35" fmla="*/ 823 h 3492"/>
              <a:gd name="T36" fmla="*/ 1242 w 5127"/>
              <a:gd name="T37" fmla="*/ 1487 h 3492"/>
              <a:gd name="T38" fmla="*/ 1911 w 5127"/>
              <a:gd name="T39" fmla="*/ 1670 h 3492"/>
              <a:gd name="T40" fmla="*/ 3215 w 5127"/>
              <a:gd name="T41" fmla="*/ 1487 h 3492"/>
              <a:gd name="T42" fmla="*/ 4186 w 5127"/>
              <a:gd name="T43" fmla="*/ 1201 h 3492"/>
              <a:gd name="T44" fmla="*/ 4191 w 5127"/>
              <a:gd name="T45" fmla="*/ 823 h 3492"/>
              <a:gd name="T46" fmla="*/ 4398 w 5127"/>
              <a:gd name="T47" fmla="*/ 136 h 3492"/>
              <a:gd name="T48" fmla="*/ 4377 w 5127"/>
              <a:gd name="T49" fmla="*/ 745 h 3492"/>
              <a:gd name="T50" fmla="*/ 4722 w 5127"/>
              <a:gd name="T51" fmla="*/ 2398 h 3492"/>
              <a:gd name="T52" fmla="*/ 3707 w 5127"/>
              <a:gd name="T53" fmla="*/ 2513 h 3492"/>
              <a:gd name="T54" fmla="*/ 3432 w 5127"/>
              <a:gd name="T55" fmla="*/ 3076 h 3492"/>
              <a:gd name="T56" fmla="*/ 3654 w 5127"/>
              <a:gd name="T57" fmla="*/ 2105 h 3492"/>
              <a:gd name="T58" fmla="*/ 4292 w 5127"/>
              <a:gd name="T59" fmla="*/ 1622 h 3492"/>
              <a:gd name="T60" fmla="*/ 4005 w 5127"/>
              <a:gd name="T61" fmla="*/ 1670 h 3492"/>
              <a:gd name="T62" fmla="*/ 3568 w 5127"/>
              <a:gd name="T63" fmla="*/ 1884 h 3492"/>
              <a:gd name="T64" fmla="*/ 3044 w 5127"/>
              <a:gd name="T65" fmla="*/ 3421 h 3492"/>
              <a:gd name="T66" fmla="*/ 2084 w 5127"/>
              <a:gd name="T67" fmla="*/ 1884 h 3492"/>
              <a:gd name="T68" fmla="*/ 1560 w 5127"/>
              <a:gd name="T69" fmla="*/ 1670 h 3492"/>
              <a:gd name="T70" fmla="*/ 989 w 5127"/>
              <a:gd name="T71" fmla="*/ 1586 h 3492"/>
              <a:gd name="T72" fmla="*/ 836 w 5127"/>
              <a:gd name="T73" fmla="*/ 2105 h 3492"/>
              <a:gd name="T74" fmla="*/ 1696 w 5127"/>
              <a:gd name="T75" fmla="*/ 2481 h 3492"/>
              <a:gd name="T76" fmla="*/ 1413 w 5127"/>
              <a:gd name="T77" fmla="*/ 3076 h 3492"/>
              <a:gd name="T78" fmla="*/ 1087 w 5127"/>
              <a:gd name="T79" fmla="*/ 2398 h 3492"/>
              <a:gd name="T80" fmla="*/ 406 w 5127"/>
              <a:gd name="T81" fmla="*/ 1601 h 3492"/>
              <a:gd name="T82" fmla="*/ 750 w 5127"/>
              <a:gd name="T83" fmla="*/ 745 h 3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7" h="3492">
                <a:moveTo>
                  <a:pt x="5127" y="1457"/>
                </a:moveTo>
                <a:cubicBezTo>
                  <a:pt x="4905" y="1457"/>
                  <a:pt x="4905" y="1457"/>
                  <a:pt x="4905" y="1457"/>
                </a:cubicBezTo>
                <a:cubicBezTo>
                  <a:pt x="4905" y="2511"/>
                  <a:pt x="4905" y="2511"/>
                  <a:pt x="4905" y="2511"/>
                </a:cubicBezTo>
                <a:cubicBezTo>
                  <a:pt x="3893" y="2511"/>
                  <a:pt x="3893" y="2511"/>
                  <a:pt x="3893" y="2511"/>
                </a:cubicBezTo>
                <a:cubicBezTo>
                  <a:pt x="3893" y="2733"/>
                  <a:pt x="3893" y="2733"/>
                  <a:pt x="3893" y="2733"/>
                </a:cubicBezTo>
                <a:cubicBezTo>
                  <a:pt x="4439" y="2733"/>
                  <a:pt x="4439" y="2733"/>
                  <a:pt x="4439" y="2733"/>
                </a:cubicBezTo>
                <a:cubicBezTo>
                  <a:pt x="4439" y="3196"/>
                  <a:pt x="4439" y="3196"/>
                  <a:pt x="4439" y="3196"/>
                </a:cubicBezTo>
                <a:cubicBezTo>
                  <a:pt x="4029" y="3492"/>
                  <a:pt x="4029" y="3492"/>
                  <a:pt x="4029" y="3492"/>
                </a:cubicBezTo>
                <a:cubicBezTo>
                  <a:pt x="4152" y="3492"/>
                  <a:pt x="4152" y="3492"/>
                  <a:pt x="4152" y="3492"/>
                </a:cubicBezTo>
                <a:cubicBezTo>
                  <a:pt x="4515" y="3230"/>
                  <a:pt x="4515" y="3230"/>
                  <a:pt x="4515" y="3230"/>
                </a:cubicBezTo>
                <a:cubicBezTo>
                  <a:pt x="4877" y="3492"/>
                  <a:pt x="4877" y="3492"/>
                  <a:pt x="4877" y="3492"/>
                </a:cubicBezTo>
                <a:cubicBezTo>
                  <a:pt x="5000" y="3492"/>
                  <a:pt x="5000" y="3492"/>
                  <a:pt x="5000" y="3492"/>
                </a:cubicBezTo>
                <a:cubicBezTo>
                  <a:pt x="4590" y="3196"/>
                  <a:pt x="4590" y="3196"/>
                  <a:pt x="4590" y="3196"/>
                </a:cubicBezTo>
                <a:cubicBezTo>
                  <a:pt x="4590" y="2733"/>
                  <a:pt x="4590" y="2733"/>
                  <a:pt x="4590" y="2733"/>
                </a:cubicBezTo>
                <a:cubicBezTo>
                  <a:pt x="5127" y="2733"/>
                  <a:pt x="5127" y="2733"/>
                  <a:pt x="5127" y="2733"/>
                </a:cubicBezTo>
                <a:cubicBezTo>
                  <a:pt x="5127" y="2308"/>
                  <a:pt x="5127" y="1882"/>
                  <a:pt x="5127" y="1457"/>
                </a:cubicBezTo>
                <a:close/>
                <a:moveTo>
                  <a:pt x="0" y="1457"/>
                </a:moveTo>
                <a:cubicBezTo>
                  <a:pt x="222" y="1457"/>
                  <a:pt x="222" y="1457"/>
                  <a:pt x="222" y="1457"/>
                </a:cubicBezTo>
                <a:cubicBezTo>
                  <a:pt x="222" y="2511"/>
                  <a:pt x="222" y="2511"/>
                  <a:pt x="222" y="2511"/>
                </a:cubicBezTo>
                <a:cubicBezTo>
                  <a:pt x="1235" y="2511"/>
                  <a:pt x="1235" y="2511"/>
                  <a:pt x="1235" y="2511"/>
                </a:cubicBezTo>
                <a:cubicBezTo>
                  <a:pt x="1235" y="2733"/>
                  <a:pt x="1235" y="2733"/>
                  <a:pt x="1235" y="2733"/>
                </a:cubicBezTo>
                <a:cubicBezTo>
                  <a:pt x="689" y="2733"/>
                  <a:pt x="689" y="2733"/>
                  <a:pt x="689" y="2733"/>
                </a:cubicBezTo>
                <a:cubicBezTo>
                  <a:pt x="689" y="3196"/>
                  <a:pt x="689" y="3196"/>
                  <a:pt x="689" y="3196"/>
                </a:cubicBezTo>
                <a:cubicBezTo>
                  <a:pt x="1099" y="3492"/>
                  <a:pt x="1099" y="3492"/>
                  <a:pt x="1099" y="3492"/>
                </a:cubicBezTo>
                <a:cubicBezTo>
                  <a:pt x="976" y="3492"/>
                  <a:pt x="976" y="3492"/>
                  <a:pt x="976" y="3492"/>
                </a:cubicBezTo>
                <a:cubicBezTo>
                  <a:pt x="613" y="3230"/>
                  <a:pt x="613" y="3230"/>
                  <a:pt x="613" y="3230"/>
                </a:cubicBezTo>
                <a:cubicBezTo>
                  <a:pt x="250" y="3492"/>
                  <a:pt x="250" y="3492"/>
                  <a:pt x="250" y="3492"/>
                </a:cubicBezTo>
                <a:cubicBezTo>
                  <a:pt x="127" y="3492"/>
                  <a:pt x="127" y="3492"/>
                  <a:pt x="127" y="3492"/>
                </a:cubicBezTo>
                <a:cubicBezTo>
                  <a:pt x="538" y="3196"/>
                  <a:pt x="538" y="3196"/>
                  <a:pt x="538" y="3196"/>
                </a:cubicBezTo>
                <a:cubicBezTo>
                  <a:pt x="538" y="2733"/>
                  <a:pt x="538" y="2733"/>
                  <a:pt x="538" y="2733"/>
                </a:cubicBezTo>
                <a:cubicBezTo>
                  <a:pt x="0" y="2733"/>
                  <a:pt x="0" y="2733"/>
                  <a:pt x="0" y="2733"/>
                </a:cubicBezTo>
                <a:cubicBezTo>
                  <a:pt x="0" y="2308"/>
                  <a:pt x="0" y="1882"/>
                  <a:pt x="0" y="1457"/>
                </a:cubicBezTo>
                <a:close/>
                <a:moveTo>
                  <a:pt x="730" y="136"/>
                </a:moveTo>
                <a:cubicBezTo>
                  <a:pt x="1114" y="0"/>
                  <a:pt x="1217" y="729"/>
                  <a:pt x="970" y="816"/>
                </a:cubicBezTo>
                <a:cubicBezTo>
                  <a:pt x="959" y="820"/>
                  <a:pt x="948" y="822"/>
                  <a:pt x="936" y="823"/>
                </a:cubicBezTo>
                <a:cubicBezTo>
                  <a:pt x="936" y="823"/>
                  <a:pt x="936" y="823"/>
                  <a:pt x="936" y="823"/>
                </a:cubicBezTo>
                <a:cubicBezTo>
                  <a:pt x="861" y="917"/>
                  <a:pt x="903" y="1099"/>
                  <a:pt x="942" y="1201"/>
                </a:cubicBezTo>
                <a:cubicBezTo>
                  <a:pt x="998" y="1346"/>
                  <a:pt x="1102" y="1487"/>
                  <a:pt x="1242" y="1487"/>
                </a:cubicBezTo>
                <a:cubicBezTo>
                  <a:pt x="1913" y="1487"/>
                  <a:pt x="1913" y="1487"/>
                  <a:pt x="1913" y="1487"/>
                </a:cubicBezTo>
                <a:cubicBezTo>
                  <a:pt x="1911" y="1670"/>
                  <a:pt x="1911" y="1670"/>
                  <a:pt x="1911" y="1670"/>
                </a:cubicBezTo>
                <a:cubicBezTo>
                  <a:pt x="3217" y="1670"/>
                  <a:pt x="3217" y="1670"/>
                  <a:pt x="3217" y="1670"/>
                </a:cubicBezTo>
                <a:cubicBezTo>
                  <a:pt x="3215" y="1487"/>
                  <a:pt x="3215" y="1487"/>
                  <a:pt x="3215" y="1487"/>
                </a:cubicBezTo>
                <a:cubicBezTo>
                  <a:pt x="3886" y="1487"/>
                  <a:pt x="3886" y="1487"/>
                  <a:pt x="3886" y="1487"/>
                </a:cubicBezTo>
                <a:cubicBezTo>
                  <a:pt x="4025" y="1487"/>
                  <a:pt x="4130" y="1346"/>
                  <a:pt x="4186" y="1201"/>
                </a:cubicBezTo>
                <a:cubicBezTo>
                  <a:pt x="4225" y="1099"/>
                  <a:pt x="4267" y="917"/>
                  <a:pt x="4191" y="823"/>
                </a:cubicBezTo>
                <a:cubicBezTo>
                  <a:pt x="4191" y="823"/>
                  <a:pt x="4191" y="823"/>
                  <a:pt x="4191" y="823"/>
                </a:cubicBezTo>
                <a:cubicBezTo>
                  <a:pt x="4180" y="822"/>
                  <a:pt x="4169" y="820"/>
                  <a:pt x="4157" y="816"/>
                </a:cubicBezTo>
                <a:cubicBezTo>
                  <a:pt x="3911" y="729"/>
                  <a:pt x="4014" y="0"/>
                  <a:pt x="4398" y="136"/>
                </a:cubicBezTo>
                <a:cubicBezTo>
                  <a:pt x="4673" y="233"/>
                  <a:pt x="4556" y="586"/>
                  <a:pt x="4377" y="745"/>
                </a:cubicBezTo>
                <a:cubicBezTo>
                  <a:pt x="4377" y="745"/>
                  <a:pt x="4377" y="745"/>
                  <a:pt x="4377" y="745"/>
                </a:cubicBezTo>
                <a:cubicBezTo>
                  <a:pt x="4510" y="915"/>
                  <a:pt x="4722" y="1351"/>
                  <a:pt x="4722" y="1601"/>
                </a:cubicBezTo>
                <a:cubicBezTo>
                  <a:pt x="4722" y="2398"/>
                  <a:pt x="4722" y="2398"/>
                  <a:pt x="4722" y="2398"/>
                </a:cubicBezTo>
                <a:cubicBezTo>
                  <a:pt x="4041" y="2398"/>
                  <a:pt x="4041" y="2398"/>
                  <a:pt x="4041" y="2398"/>
                </a:cubicBezTo>
                <a:cubicBezTo>
                  <a:pt x="3938" y="2398"/>
                  <a:pt x="3717" y="2382"/>
                  <a:pt x="3707" y="2513"/>
                </a:cubicBezTo>
                <a:cubicBezTo>
                  <a:pt x="3714" y="3076"/>
                  <a:pt x="3714" y="3076"/>
                  <a:pt x="3714" y="3076"/>
                </a:cubicBezTo>
                <a:cubicBezTo>
                  <a:pt x="3432" y="3076"/>
                  <a:pt x="3432" y="3076"/>
                  <a:pt x="3432" y="3076"/>
                </a:cubicBezTo>
                <a:cubicBezTo>
                  <a:pt x="3432" y="2481"/>
                  <a:pt x="3432" y="2481"/>
                  <a:pt x="3432" y="2481"/>
                </a:cubicBezTo>
                <a:cubicBezTo>
                  <a:pt x="3432" y="2481"/>
                  <a:pt x="3414" y="2105"/>
                  <a:pt x="3654" y="2105"/>
                </a:cubicBezTo>
                <a:cubicBezTo>
                  <a:pt x="4292" y="2105"/>
                  <a:pt x="4292" y="2105"/>
                  <a:pt x="4292" y="2105"/>
                </a:cubicBezTo>
                <a:cubicBezTo>
                  <a:pt x="4292" y="1622"/>
                  <a:pt x="4292" y="1622"/>
                  <a:pt x="4292" y="1622"/>
                </a:cubicBezTo>
                <a:cubicBezTo>
                  <a:pt x="4292" y="1622"/>
                  <a:pt x="4281" y="1497"/>
                  <a:pt x="4139" y="1586"/>
                </a:cubicBezTo>
                <a:cubicBezTo>
                  <a:pt x="4005" y="1670"/>
                  <a:pt x="4005" y="1670"/>
                  <a:pt x="4005" y="1670"/>
                </a:cubicBezTo>
                <a:cubicBezTo>
                  <a:pt x="3568" y="1670"/>
                  <a:pt x="3568" y="1670"/>
                  <a:pt x="3568" y="1670"/>
                </a:cubicBezTo>
                <a:cubicBezTo>
                  <a:pt x="3568" y="1884"/>
                  <a:pt x="3568" y="1884"/>
                  <a:pt x="3568" y="1884"/>
                </a:cubicBezTo>
                <a:cubicBezTo>
                  <a:pt x="3044" y="1884"/>
                  <a:pt x="3044" y="1884"/>
                  <a:pt x="3044" y="1884"/>
                </a:cubicBezTo>
                <a:cubicBezTo>
                  <a:pt x="3044" y="3421"/>
                  <a:pt x="3044" y="3421"/>
                  <a:pt x="3044" y="3421"/>
                </a:cubicBezTo>
                <a:cubicBezTo>
                  <a:pt x="2084" y="3421"/>
                  <a:pt x="2084" y="3421"/>
                  <a:pt x="2084" y="3421"/>
                </a:cubicBezTo>
                <a:cubicBezTo>
                  <a:pt x="2084" y="1884"/>
                  <a:pt x="2084" y="1884"/>
                  <a:pt x="2084" y="1884"/>
                </a:cubicBezTo>
                <a:cubicBezTo>
                  <a:pt x="1560" y="1884"/>
                  <a:pt x="1560" y="1884"/>
                  <a:pt x="1560" y="1884"/>
                </a:cubicBezTo>
                <a:cubicBezTo>
                  <a:pt x="1560" y="1670"/>
                  <a:pt x="1560" y="1670"/>
                  <a:pt x="1560" y="1670"/>
                </a:cubicBezTo>
                <a:cubicBezTo>
                  <a:pt x="1123" y="1670"/>
                  <a:pt x="1123" y="1670"/>
                  <a:pt x="1123" y="1670"/>
                </a:cubicBezTo>
                <a:cubicBezTo>
                  <a:pt x="989" y="1586"/>
                  <a:pt x="989" y="1586"/>
                  <a:pt x="989" y="1586"/>
                </a:cubicBezTo>
                <a:cubicBezTo>
                  <a:pt x="847" y="1497"/>
                  <a:pt x="836" y="1622"/>
                  <a:pt x="836" y="1622"/>
                </a:cubicBezTo>
                <a:cubicBezTo>
                  <a:pt x="836" y="2105"/>
                  <a:pt x="836" y="2105"/>
                  <a:pt x="836" y="2105"/>
                </a:cubicBezTo>
                <a:cubicBezTo>
                  <a:pt x="1474" y="2105"/>
                  <a:pt x="1474" y="2105"/>
                  <a:pt x="1474" y="2105"/>
                </a:cubicBezTo>
                <a:cubicBezTo>
                  <a:pt x="1713" y="2105"/>
                  <a:pt x="1696" y="2481"/>
                  <a:pt x="1696" y="2481"/>
                </a:cubicBezTo>
                <a:cubicBezTo>
                  <a:pt x="1696" y="3076"/>
                  <a:pt x="1696" y="3076"/>
                  <a:pt x="1696" y="3076"/>
                </a:cubicBezTo>
                <a:cubicBezTo>
                  <a:pt x="1413" y="3076"/>
                  <a:pt x="1413" y="3076"/>
                  <a:pt x="1413" y="3076"/>
                </a:cubicBezTo>
                <a:cubicBezTo>
                  <a:pt x="1420" y="2513"/>
                  <a:pt x="1420" y="2513"/>
                  <a:pt x="1420" y="2513"/>
                </a:cubicBezTo>
                <a:cubicBezTo>
                  <a:pt x="1411" y="2382"/>
                  <a:pt x="1189" y="2398"/>
                  <a:pt x="1087" y="2398"/>
                </a:cubicBezTo>
                <a:cubicBezTo>
                  <a:pt x="406" y="2398"/>
                  <a:pt x="406" y="2398"/>
                  <a:pt x="406" y="2398"/>
                </a:cubicBezTo>
                <a:cubicBezTo>
                  <a:pt x="406" y="1601"/>
                  <a:pt x="406" y="1601"/>
                  <a:pt x="406" y="1601"/>
                </a:cubicBezTo>
                <a:cubicBezTo>
                  <a:pt x="406" y="1351"/>
                  <a:pt x="618" y="915"/>
                  <a:pt x="750" y="745"/>
                </a:cubicBezTo>
                <a:cubicBezTo>
                  <a:pt x="750" y="745"/>
                  <a:pt x="750" y="745"/>
                  <a:pt x="750" y="745"/>
                </a:cubicBezTo>
                <a:cubicBezTo>
                  <a:pt x="571" y="586"/>
                  <a:pt x="454" y="233"/>
                  <a:pt x="730" y="136"/>
                </a:cubicBez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32" name="圆角矩形标注 31"/>
          <p:cNvSpPr/>
          <p:nvPr/>
        </p:nvSpPr>
        <p:spPr>
          <a:xfrm>
            <a:off x="2963652" y="1772816"/>
            <a:ext cx="1561678" cy="1509680"/>
          </a:xfrm>
          <a:prstGeom prst="wedgeRoundRectCallout">
            <a:avLst>
              <a:gd name="adj1" fmla="val 85262"/>
              <a:gd name="adj2" fmla="val -6572"/>
              <a:gd name="adj3" fmla="val 166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30000"/>
              </a:lnSpc>
            </a:pPr>
            <a:r>
              <a:rPr lang="zh-CN" altLang="en-US" sz="10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p>
        </p:txBody>
      </p:sp>
      <p:sp>
        <p:nvSpPr>
          <p:cNvPr id="33" name="圆角矩形标注 32"/>
          <p:cNvSpPr/>
          <p:nvPr/>
        </p:nvSpPr>
        <p:spPr>
          <a:xfrm>
            <a:off x="7666670" y="1772816"/>
            <a:ext cx="1561678" cy="1509680"/>
          </a:xfrm>
          <a:prstGeom prst="wedgeRoundRectCallout">
            <a:avLst>
              <a:gd name="adj1" fmla="val -85547"/>
              <a:gd name="adj2" fmla="val -5039"/>
              <a:gd name="adj3" fmla="val 1666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30000"/>
              </a:lnSpc>
            </a:pPr>
            <a:r>
              <a:rPr lang="zh-CN" altLang="en-US" sz="1000" dirty="0">
                <a:solidFill>
                  <a:prstClr val="white"/>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p>
        </p:txBody>
      </p:sp>
      <p:sp>
        <p:nvSpPr>
          <p:cNvPr id="34" name="TextBox 33"/>
          <p:cNvSpPr txBox="1"/>
          <p:nvPr/>
        </p:nvSpPr>
        <p:spPr>
          <a:xfrm>
            <a:off x="1084378" y="3708850"/>
            <a:ext cx="3312368" cy="892552"/>
          </a:xfrm>
          <a:prstGeom prst="rect">
            <a:avLst/>
          </a:prstGeom>
          <a:noFill/>
        </p:spPr>
        <p:txBody>
          <a:bodyPr wrap="square" rtlCol="0">
            <a:spAutoFit/>
          </a:bodyPr>
          <a:lstStyle/>
          <a:p>
            <a:pPr algn="r">
              <a:lnSpc>
                <a:spcPct val="130000"/>
              </a:lnSpc>
            </a:pP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您的内容打在这里，或者通过复制您的文本后，在此框中选择粘贴，并选择只保留文字。您的内容打在这里，或者通过复制您的文本后，在此框中选择粘贴，并选择只保留文字。您的内容打在这里。</a:t>
            </a:r>
          </a:p>
        </p:txBody>
      </p:sp>
      <p:sp>
        <p:nvSpPr>
          <p:cNvPr id="35" name="TextBox 34"/>
          <p:cNvSpPr txBox="1"/>
          <p:nvPr/>
        </p:nvSpPr>
        <p:spPr>
          <a:xfrm>
            <a:off x="7795255" y="3708850"/>
            <a:ext cx="3312368" cy="892552"/>
          </a:xfrm>
          <a:prstGeom prst="rect">
            <a:avLst/>
          </a:prstGeom>
          <a:noFill/>
        </p:spPr>
        <p:txBody>
          <a:bodyPr wrap="square" rtlCol="0">
            <a:spAutoFit/>
          </a:bodyPr>
          <a:lstStyle/>
          <a:p>
            <a:pPr>
              <a:lnSpc>
                <a:spcPct val="130000"/>
              </a:lnSpc>
            </a:pP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您的内容打在这里，或者通过复制您的文本后，在此框中选择粘贴，并选择只保留文字。您的内容打在这里，或者通过复制您的文本后，在此框中选择粘贴，并选择只保留文字。您的内容打在这里。</a:t>
            </a:r>
          </a:p>
        </p:txBody>
      </p:sp>
      <p:sp>
        <p:nvSpPr>
          <p:cNvPr id="36" name="TextBox 35"/>
          <p:cNvSpPr txBox="1"/>
          <p:nvPr/>
        </p:nvSpPr>
        <p:spPr>
          <a:xfrm>
            <a:off x="1199456" y="5445225"/>
            <a:ext cx="9793088" cy="492443"/>
          </a:xfrm>
          <a:prstGeom prst="rect">
            <a:avLst/>
          </a:prstGeom>
          <a:noFill/>
        </p:spPr>
        <p:txBody>
          <a:bodyPr wrap="square" rtlCol="0">
            <a:spAutoFit/>
          </a:bodyPr>
          <a:lstStyle/>
          <a:p>
            <a:pPr algn="ctr">
              <a:lnSpc>
                <a:spcPct val="130000"/>
              </a:lnSpc>
            </a:pP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您的内容打在这里，或者通过复制您的文本后，在此框中选择粘贴，并选择只保留文字。</a:t>
            </a:r>
          </a:p>
        </p:txBody>
      </p:sp>
      <p:sp>
        <p:nvSpPr>
          <p:cNvPr id="37" name="圆角矩形标注 36"/>
          <p:cNvSpPr/>
          <p:nvPr/>
        </p:nvSpPr>
        <p:spPr>
          <a:xfrm>
            <a:off x="1384749" y="2551249"/>
            <a:ext cx="648072" cy="626494"/>
          </a:xfrm>
          <a:prstGeom prst="wedgeRoundRectCallout">
            <a:avLst>
              <a:gd name="adj1" fmla="val 85262"/>
              <a:gd name="adj2" fmla="val -6572"/>
              <a:gd name="adj3" fmla="val 16667"/>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30000"/>
              </a:lnSpc>
            </a:pP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38" name="圆角矩形标注 37"/>
          <p:cNvSpPr/>
          <p:nvPr/>
        </p:nvSpPr>
        <p:spPr>
          <a:xfrm>
            <a:off x="1922001" y="1922350"/>
            <a:ext cx="432048" cy="417663"/>
          </a:xfrm>
          <a:prstGeom prst="wedgeRoundRectCallout">
            <a:avLst>
              <a:gd name="adj1" fmla="val 85262"/>
              <a:gd name="adj2" fmla="val -6572"/>
              <a:gd name="adj3" fmla="val 16667"/>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30000"/>
              </a:lnSpc>
            </a:pP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39" name="圆角矩形标注 38"/>
          <p:cNvSpPr/>
          <p:nvPr/>
        </p:nvSpPr>
        <p:spPr>
          <a:xfrm>
            <a:off x="2279578" y="2388436"/>
            <a:ext cx="288031" cy="278441"/>
          </a:xfrm>
          <a:prstGeom prst="wedgeRoundRectCallout">
            <a:avLst>
              <a:gd name="adj1" fmla="val 85262"/>
              <a:gd name="adj2" fmla="val -6572"/>
              <a:gd name="adj3" fmla="val 16667"/>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30000"/>
              </a:lnSpc>
            </a:pP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40" name="圆角矩形标注 39"/>
          <p:cNvSpPr/>
          <p:nvPr/>
        </p:nvSpPr>
        <p:spPr>
          <a:xfrm>
            <a:off x="10137925" y="2551249"/>
            <a:ext cx="648072" cy="626494"/>
          </a:xfrm>
          <a:prstGeom prst="wedgeRoundRectCallout">
            <a:avLst>
              <a:gd name="adj1" fmla="val -86196"/>
              <a:gd name="adj2" fmla="val -6572"/>
              <a:gd name="adj3" fmla="val 16667"/>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30000"/>
              </a:lnSpc>
            </a:pP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41" name="圆角矩形标注 40"/>
          <p:cNvSpPr/>
          <p:nvPr/>
        </p:nvSpPr>
        <p:spPr>
          <a:xfrm>
            <a:off x="9868071" y="1922350"/>
            <a:ext cx="432048" cy="417663"/>
          </a:xfrm>
          <a:prstGeom prst="wedgeRoundRectCallout">
            <a:avLst>
              <a:gd name="adj1" fmla="val -88875"/>
              <a:gd name="adj2" fmla="val -9343"/>
              <a:gd name="adj3" fmla="val 16667"/>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30000"/>
              </a:lnSpc>
            </a:pP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42" name="圆角矩形标注 41"/>
          <p:cNvSpPr/>
          <p:nvPr/>
        </p:nvSpPr>
        <p:spPr>
          <a:xfrm>
            <a:off x="9580041" y="2388436"/>
            <a:ext cx="288031" cy="278441"/>
          </a:xfrm>
          <a:prstGeom prst="wedgeRoundRectCallout">
            <a:avLst>
              <a:gd name="adj1" fmla="val -91555"/>
              <a:gd name="adj2" fmla="val -6572"/>
              <a:gd name="adj3" fmla="val 16667"/>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nSpc>
                <a:spcPct val="130000"/>
              </a:lnSpc>
            </a:pP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45" presetClass="entr" presetSubtype="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500"/>
                                        <p:tgtEl>
                                          <p:spTgt spid="30"/>
                                        </p:tgtEl>
                                      </p:cBhvr>
                                    </p:animEffect>
                                    <p:anim calcmode="lin" valueType="num">
                                      <p:cBhvr>
                                        <p:cTn id="12" dur="500" fill="hold"/>
                                        <p:tgtEl>
                                          <p:spTgt spid="30"/>
                                        </p:tgtEl>
                                        <p:attrNameLst>
                                          <p:attrName>ppt_w</p:attrName>
                                        </p:attrNameLst>
                                      </p:cBhvr>
                                      <p:tavLst>
                                        <p:tav tm="0" fmla="#ppt_w*sin(2.5*pi*$)">
                                          <p:val>
                                            <p:fltVal val="0"/>
                                          </p:val>
                                        </p:tav>
                                        <p:tav tm="100000">
                                          <p:val>
                                            <p:fltVal val="1"/>
                                          </p:val>
                                        </p:tav>
                                      </p:tavLst>
                                    </p:anim>
                                    <p:anim calcmode="lin" valueType="num">
                                      <p:cBhvr>
                                        <p:cTn id="13" dur="500" fill="hold"/>
                                        <p:tgtEl>
                                          <p:spTgt spid="30"/>
                                        </p:tgtEl>
                                        <p:attrNameLst>
                                          <p:attrName>ppt_h</p:attrName>
                                        </p:attrNameLst>
                                      </p:cBhvr>
                                      <p:tavLst>
                                        <p:tav tm="0">
                                          <p:val>
                                            <p:strVal val="#ppt_h"/>
                                          </p:val>
                                        </p:tav>
                                        <p:tav tm="100000">
                                          <p:val>
                                            <p:strVal val="#ppt_h"/>
                                          </p:val>
                                        </p:tav>
                                      </p:tavLst>
                                    </p:anim>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39"/>
                                        </p:tgtEl>
                                        <p:attrNameLst>
                                          <p:attrName>style.visibility</p:attrName>
                                        </p:attrNameLst>
                                      </p:cBhvr>
                                      <p:to>
                                        <p:strVal val="visible"/>
                                      </p:to>
                                    </p:set>
                                    <p:anim calcmode="lin" valueType="num">
                                      <p:cBhvr>
                                        <p:cTn id="17" dur="500" fill="hold"/>
                                        <p:tgtEl>
                                          <p:spTgt spid="39"/>
                                        </p:tgtEl>
                                        <p:attrNameLst>
                                          <p:attrName>ppt_w</p:attrName>
                                        </p:attrNameLst>
                                      </p:cBhvr>
                                      <p:tavLst>
                                        <p:tav tm="0">
                                          <p:val>
                                            <p:fltVal val="0"/>
                                          </p:val>
                                        </p:tav>
                                        <p:tav tm="100000">
                                          <p:val>
                                            <p:strVal val="#ppt_w"/>
                                          </p:val>
                                        </p:tav>
                                      </p:tavLst>
                                    </p:anim>
                                    <p:anim calcmode="lin" valueType="num">
                                      <p:cBhvr>
                                        <p:cTn id="18" dur="500" fill="hold"/>
                                        <p:tgtEl>
                                          <p:spTgt spid="39"/>
                                        </p:tgtEl>
                                        <p:attrNameLst>
                                          <p:attrName>ppt_h</p:attrName>
                                        </p:attrNameLst>
                                      </p:cBhvr>
                                      <p:tavLst>
                                        <p:tav tm="0">
                                          <p:val>
                                            <p:fltVal val="0"/>
                                          </p:val>
                                        </p:tav>
                                        <p:tav tm="100000">
                                          <p:val>
                                            <p:strVal val="#ppt_h"/>
                                          </p:val>
                                        </p:tav>
                                      </p:tavLst>
                                    </p:anim>
                                    <p:animEffect transition="in" filter="fade">
                                      <p:cBhvr>
                                        <p:cTn id="19" dur="500"/>
                                        <p:tgtEl>
                                          <p:spTgt spid="39"/>
                                        </p:tgtEl>
                                      </p:cBhvr>
                                    </p:animEffect>
                                  </p:childTnLst>
                                </p:cTn>
                              </p:par>
                              <p:par>
                                <p:cTn id="20" presetID="53" presetClass="entr" presetSubtype="16" fill="hold" grpId="0" nodeType="withEffect">
                                  <p:stCondLst>
                                    <p:cond delay="100"/>
                                  </p:stCondLst>
                                  <p:childTnLst>
                                    <p:set>
                                      <p:cBhvr>
                                        <p:cTn id="21" dur="1" fill="hold">
                                          <p:stCondLst>
                                            <p:cond delay="0"/>
                                          </p:stCondLst>
                                        </p:cTn>
                                        <p:tgtEl>
                                          <p:spTgt spid="38"/>
                                        </p:tgtEl>
                                        <p:attrNameLst>
                                          <p:attrName>style.visibility</p:attrName>
                                        </p:attrNameLst>
                                      </p:cBhvr>
                                      <p:to>
                                        <p:strVal val="visible"/>
                                      </p:to>
                                    </p:set>
                                    <p:anim calcmode="lin" valueType="num">
                                      <p:cBhvr>
                                        <p:cTn id="22" dur="500" fill="hold"/>
                                        <p:tgtEl>
                                          <p:spTgt spid="38"/>
                                        </p:tgtEl>
                                        <p:attrNameLst>
                                          <p:attrName>ppt_w</p:attrName>
                                        </p:attrNameLst>
                                      </p:cBhvr>
                                      <p:tavLst>
                                        <p:tav tm="0">
                                          <p:val>
                                            <p:fltVal val="0"/>
                                          </p:val>
                                        </p:tav>
                                        <p:tav tm="100000">
                                          <p:val>
                                            <p:strVal val="#ppt_w"/>
                                          </p:val>
                                        </p:tav>
                                      </p:tavLst>
                                    </p:anim>
                                    <p:anim calcmode="lin" valueType="num">
                                      <p:cBhvr>
                                        <p:cTn id="23" dur="500" fill="hold"/>
                                        <p:tgtEl>
                                          <p:spTgt spid="38"/>
                                        </p:tgtEl>
                                        <p:attrNameLst>
                                          <p:attrName>ppt_h</p:attrName>
                                        </p:attrNameLst>
                                      </p:cBhvr>
                                      <p:tavLst>
                                        <p:tav tm="0">
                                          <p:val>
                                            <p:fltVal val="0"/>
                                          </p:val>
                                        </p:tav>
                                        <p:tav tm="100000">
                                          <p:val>
                                            <p:strVal val="#ppt_h"/>
                                          </p:val>
                                        </p:tav>
                                      </p:tavLst>
                                    </p:anim>
                                    <p:animEffect transition="in" filter="fade">
                                      <p:cBhvr>
                                        <p:cTn id="24" dur="500"/>
                                        <p:tgtEl>
                                          <p:spTgt spid="38"/>
                                        </p:tgtEl>
                                      </p:cBhvr>
                                    </p:animEffect>
                                  </p:childTnLst>
                                </p:cTn>
                              </p:par>
                              <p:par>
                                <p:cTn id="25" presetID="53" presetClass="entr" presetSubtype="16" fill="hold" grpId="0" nodeType="withEffect">
                                  <p:stCondLst>
                                    <p:cond delay="200"/>
                                  </p:stCondLst>
                                  <p:childTnLst>
                                    <p:set>
                                      <p:cBhvr>
                                        <p:cTn id="26" dur="1" fill="hold">
                                          <p:stCondLst>
                                            <p:cond delay="0"/>
                                          </p:stCondLst>
                                        </p:cTn>
                                        <p:tgtEl>
                                          <p:spTgt spid="40"/>
                                        </p:tgtEl>
                                        <p:attrNameLst>
                                          <p:attrName>style.visibility</p:attrName>
                                        </p:attrNameLst>
                                      </p:cBhvr>
                                      <p:to>
                                        <p:strVal val="visible"/>
                                      </p:to>
                                    </p:set>
                                    <p:anim calcmode="lin" valueType="num">
                                      <p:cBhvr>
                                        <p:cTn id="27" dur="500" fill="hold"/>
                                        <p:tgtEl>
                                          <p:spTgt spid="40"/>
                                        </p:tgtEl>
                                        <p:attrNameLst>
                                          <p:attrName>ppt_w</p:attrName>
                                        </p:attrNameLst>
                                      </p:cBhvr>
                                      <p:tavLst>
                                        <p:tav tm="0">
                                          <p:val>
                                            <p:fltVal val="0"/>
                                          </p:val>
                                        </p:tav>
                                        <p:tav tm="100000">
                                          <p:val>
                                            <p:strVal val="#ppt_w"/>
                                          </p:val>
                                        </p:tav>
                                      </p:tavLst>
                                    </p:anim>
                                    <p:anim calcmode="lin" valueType="num">
                                      <p:cBhvr>
                                        <p:cTn id="28" dur="500" fill="hold"/>
                                        <p:tgtEl>
                                          <p:spTgt spid="40"/>
                                        </p:tgtEl>
                                        <p:attrNameLst>
                                          <p:attrName>ppt_h</p:attrName>
                                        </p:attrNameLst>
                                      </p:cBhvr>
                                      <p:tavLst>
                                        <p:tav tm="0">
                                          <p:val>
                                            <p:fltVal val="0"/>
                                          </p:val>
                                        </p:tav>
                                        <p:tav tm="100000">
                                          <p:val>
                                            <p:strVal val="#ppt_h"/>
                                          </p:val>
                                        </p:tav>
                                      </p:tavLst>
                                    </p:anim>
                                    <p:animEffect transition="in" filter="fade">
                                      <p:cBhvr>
                                        <p:cTn id="29" dur="500"/>
                                        <p:tgtEl>
                                          <p:spTgt spid="40"/>
                                        </p:tgtEl>
                                      </p:cBhvr>
                                    </p:animEffect>
                                  </p:childTnLst>
                                </p:cTn>
                              </p:par>
                              <p:par>
                                <p:cTn id="30" presetID="53" presetClass="entr" presetSubtype="16" fill="hold" grpId="0" nodeType="withEffect">
                                  <p:stCondLst>
                                    <p:cond delay="300"/>
                                  </p:stCondLst>
                                  <p:childTnLst>
                                    <p:set>
                                      <p:cBhvr>
                                        <p:cTn id="31" dur="1" fill="hold">
                                          <p:stCondLst>
                                            <p:cond delay="0"/>
                                          </p:stCondLst>
                                        </p:cTn>
                                        <p:tgtEl>
                                          <p:spTgt spid="42"/>
                                        </p:tgtEl>
                                        <p:attrNameLst>
                                          <p:attrName>style.visibility</p:attrName>
                                        </p:attrNameLst>
                                      </p:cBhvr>
                                      <p:to>
                                        <p:strVal val="visible"/>
                                      </p:to>
                                    </p:set>
                                    <p:anim calcmode="lin" valueType="num">
                                      <p:cBhvr>
                                        <p:cTn id="32" dur="500" fill="hold"/>
                                        <p:tgtEl>
                                          <p:spTgt spid="42"/>
                                        </p:tgtEl>
                                        <p:attrNameLst>
                                          <p:attrName>ppt_w</p:attrName>
                                        </p:attrNameLst>
                                      </p:cBhvr>
                                      <p:tavLst>
                                        <p:tav tm="0">
                                          <p:val>
                                            <p:fltVal val="0"/>
                                          </p:val>
                                        </p:tav>
                                        <p:tav tm="100000">
                                          <p:val>
                                            <p:strVal val="#ppt_w"/>
                                          </p:val>
                                        </p:tav>
                                      </p:tavLst>
                                    </p:anim>
                                    <p:anim calcmode="lin" valueType="num">
                                      <p:cBhvr>
                                        <p:cTn id="33" dur="500" fill="hold"/>
                                        <p:tgtEl>
                                          <p:spTgt spid="42"/>
                                        </p:tgtEl>
                                        <p:attrNameLst>
                                          <p:attrName>ppt_h</p:attrName>
                                        </p:attrNameLst>
                                      </p:cBhvr>
                                      <p:tavLst>
                                        <p:tav tm="0">
                                          <p:val>
                                            <p:fltVal val="0"/>
                                          </p:val>
                                        </p:tav>
                                        <p:tav tm="100000">
                                          <p:val>
                                            <p:strVal val="#ppt_h"/>
                                          </p:val>
                                        </p:tav>
                                      </p:tavLst>
                                    </p:anim>
                                    <p:animEffect transition="in" filter="fade">
                                      <p:cBhvr>
                                        <p:cTn id="34" dur="500"/>
                                        <p:tgtEl>
                                          <p:spTgt spid="42"/>
                                        </p:tgtEl>
                                      </p:cBhvr>
                                    </p:animEffect>
                                  </p:childTnLst>
                                </p:cTn>
                              </p:par>
                              <p:par>
                                <p:cTn id="35" presetID="53" presetClass="entr" presetSubtype="16" fill="hold" grpId="0" nodeType="withEffect">
                                  <p:stCondLst>
                                    <p:cond delay="400"/>
                                  </p:stCondLst>
                                  <p:childTnLst>
                                    <p:set>
                                      <p:cBhvr>
                                        <p:cTn id="36" dur="1" fill="hold">
                                          <p:stCondLst>
                                            <p:cond delay="0"/>
                                          </p:stCondLst>
                                        </p:cTn>
                                        <p:tgtEl>
                                          <p:spTgt spid="37"/>
                                        </p:tgtEl>
                                        <p:attrNameLst>
                                          <p:attrName>style.visibility</p:attrName>
                                        </p:attrNameLst>
                                      </p:cBhvr>
                                      <p:to>
                                        <p:strVal val="visible"/>
                                      </p:to>
                                    </p:set>
                                    <p:anim calcmode="lin" valueType="num">
                                      <p:cBhvr>
                                        <p:cTn id="37" dur="500" fill="hold"/>
                                        <p:tgtEl>
                                          <p:spTgt spid="37"/>
                                        </p:tgtEl>
                                        <p:attrNameLst>
                                          <p:attrName>ppt_w</p:attrName>
                                        </p:attrNameLst>
                                      </p:cBhvr>
                                      <p:tavLst>
                                        <p:tav tm="0">
                                          <p:val>
                                            <p:fltVal val="0"/>
                                          </p:val>
                                        </p:tav>
                                        <p:tav tm="100000">
                                          <p:val>
                                            <p:strVal val="#ppt_w"/>
                                          </p:val>
                                        </p:tav>
                                      </p:tavLst>
                                    </p:anim>
                                    <p:anim calcmode="lin" valueType="num">
                                      <p:cBhvr>
                                        <p:cTn id="38" dur="500" fill="hold"/>
                                        <p:tgtEl>
                                          <p:spTgt spid="37"/>
                                        </p:tgtEl>
                                        <p:attrNameLst>
                                          <p:attrName>ppt_h</p:attrName>
                                        </p:attrNameLst>
                                      </p:cBhvr>
                                      <p:tavLst>
                                        <p:tav tm="0">
                                          <p:val>
                                            <p:fltVal val="0"/>
                                          </p:val>
                                        </p:tav>
                                        <p:tav tm="100000">
                                          <p:val>
                                            <p:strVal val="#ppt_h"/>
                                          </p:val>
                                        </p:tav>
                                      </p:tavLst>
                                    </p:anim>
                                    <p:animEffect transition="in" filter="fade">
                                      <p:cBhvr>
                                        <p:cTn id="39" dur="500"/>
                                        <p:tgtEl>
                                          <p:spTgt spid="37"/>
                                        </p:tgtEl>
                                      </p:cBhvr>
                                    </p:animEffect>
                                  </p:childTnLst>
                                </p:cTn>
                              </p:par>
                              <p:par>
                                <p:cTn id="40" presetID="53" presetClass="entr" presetSubtype="16" fill="hold" grpId="0" nodeType="withEffect">
                                  <p:stCondLst>
                                    <p:cond delay="500"/>
                                  </p:stCondLst>
                                  <p:childTnLst>
                                    <p:set>
                                      <p:cBhvr>
                                        <p:cTn id="41" dur="1" fill="hold">
                                          <p:stCondLst>
                                            <p:cond delay="0"/>
                                          </p:stCondLst>
                                        </p:cTn>
                                        <p:tgtEl>
                                          <p:spTgt spid="41"/>
                                        </p:tgtEl>
                                        <p:attrNameLst>
                                          <p:attrName>style.visibility</p:attrName>
                                        </p:attrNameLst>
                                      </p:cBhvr>
                                      <p:to>
                                        <p:strVal val="visible"/>
                                      </p:to>
                                    </p:set>
                                    <p:anim calcmode="lin" valueType="num">
                                      <p:cBhvr>
                                        <p:cTn id="42" dur="500" fill="hold"/>
                                        <p:tgtEl>
                                          <p:spTgt spid="41"/>
                                        </p:tgtEl>
                                        <p:attrNameLst>
                                          <p:attrName>ppt_w</p:attrName>
                                        </p:attrNameLst>
                                      </p:cBhvr>
                                      <p:tavLst>
                                        <p:tav tm="0">
                                          <p:val>
                                            <p:fltVal val="0"/>
                                          </p:val>
                                        </p:tav>
                                        <p:tav tm="100000">
                                          <p:val>
                                            <p:strVal val="#ppt_w"/>
                                          </p:val>
                                        </p:tav>
                                      </p:tavLst>
                                    </p:anim>
                                    <p:anim calcmode="lin" valueType="num">
                                      <p:cBhvr>
                                        <p:cTn id="43" dur="500" fill="hold"/>
                                        <p:tgtEl>
                                          <p:spTgt spid="41"/>
                                        </p:tgtEl>
                                        <p:attrNameLst>
                                          <p:attrName>ppt_h</p:attrName>
                                        </p:attrNameLst>
                                      </p:cBhvr>
                                      <p:tavLst>
                                        <p:tav tm="0">
                                          <p:val>
                                            <p:fltVal val="0"/>
                                          </p:val>
                                        </p:tav>
                                        <p:tav tm="100000">
                                          <p:val>
                                            <p:strVal val="#ppt_h"/>
                                          </p:val>
                                        </p:tav>
                                      </p:tavLst>
                                    </p:anim>
                                    <p:animEffect transition="in" filter="fade">
                                      <p:cBhvr>
                                        <p:cTn id="44" dur="500"/>
                                        <p:tgtEl>
                                          <p:spTgt spid="41"/>
                                        </p:tgtEl>
                                      </p:cBhvr>
                                    </p:animEffect>
                                  </p:childTnLst>
                                </p:cTn>
                              </p:par>
                            </p:childTnLst>
                          </p:cTn>
                        </p:par>
                        <p:par>
                          <p:cTn id="45" fill="hold">
                            <p:stCondLst>
                              <p:cond delay="1500"/>
                            </p:stCondLst>
                            <p:childTnLst>
                              <p:par>
                                <p:cTn id="46" presetID="12" presetClass="entr" presetSubtype="2" fill="hold" grpId="0" nodeType="afterEffect">
                                  <p:stCondLst>
                                    <p:cond delay="0"/>
                                  </p:stCondLst>
                                  <p:childTnLst>
                                    <p:set>
                                      <p:cBhvr>
                                        <p:cTn id="47" dur="1" fill="hold">
                                          <p:stCondLst>
                                            <p:cond delay="0"/>
                                          </p:stCondLst>
                                        </p:cTn>
                                        <p:tgtEl>
                                          <p:spTgt spid="32"/>
                                        </p:tgtEl>
                                        <p:attrNameLst>
                                          <p:attrName>style.visibility</p:attrName>
                                        </p:attrNameLst>
                                      </p:cBhvr>
                                      <p:to>
                                        <p:strVal val="visible"/>
                                      </p:to>
                                    </p:set>
                                    <p:anim calcmode="lin" valueType="num">
                                      <p:cBhvr additive="base">
                                        <p:cTn id="48" dur="500"/>
                                        <p:tgtEl>
                                          <p:spTgt spid="32"/>
                                        </p:tgtEl>
                                        <p:attrNameLst>
                                          <p:attrName>ppt_x</p:attrName>
                                        </p:attrNameLst>
                                      </p:cBhvr>
                                      <p:tavLst>
                                        <p:tav tm="0">
                                          <p:val>
                                            <p:strVal val="#ppt_x+#ppt_w*1.125000"/>
                                          </p:val>
                                        </p:tav>
                                        <p:tav tm="100000">
                                          <p:val>
                                            <p:strVal val="#ppt_x"/>
                                          </p:val>
                                        </p:tav>
                                      </p:tavLst>
                                    </p:anim>
                                    <p:animEffect transition="in" filter="wipe(left)">
                                      <p:cBhvr>
                                        <p:cTn id="49" dur="500"/>
                                        <p:tgtEl>
                                          <p:spTgt spid="32"/>
                                        </p:tgtEl>
                                      </p:cBhvr>
                                    </p:animEffect>
                                  </p:childTnLst>
                                </p:cTn>
                              </p:par>
                              <p:par>
                                <p:cTn id="50" presetID="12" presetClass="entr" presetSubtype="8" fill="hold" grpId="0" nodeType="withEffect">
                                  <p:stCondLst>
                                    <p:cond delay="0"/>
                                  </p:stCondLst>
                                  <p:childTnLst>
                                    <p:set>
                                      <p:cBhvr>
                                        <p:cTn id="51" dur="1" fill="hold">
                                          <p:stCondLst>
                                            <p:cond delay="0"/>
                                          </p:stCondLst>
                                        </p:cTn>
                                        <p:tgtEl>
                                          <p:spTgt spid="33"/>
                                        </p:tgtEl>
                                        <p:attrNameLst>
                                          <p:attrName>style.visibility</p:attrName>
                                        </p:attrNameLst>
                                      </p:cBhvr>
                                      <p:to>
                                        <p:strVal val="visible"/>
                                      </p:to>
                                    </p:set>
                                    <p:anim calcmode="lin" valueType="num">
                                      <p:cBhvr additive="base">
                                        <p:cTn id="52" dur="500"/>
                                        <p:tgtEl>
                                          <p:spTgt spid="33"/>
                                        </p:tgtEl>
                                        <p:attrNameLst>
                                          <p:attrName>ppt_x</p:attrName>
                                        </p:attrNameLst>
                                      </p:cBhvr>
                                      <p:tavLst>
                                        <p:tav tm="0">
                                          <p:val>
                                            <p:strVal val="#ppt_x-#ppt_w*1.125000"/>
                                          </p:val>
                                        </p:tav>
                                        <p:tav tm="100000">
                                          <p:val>
                                            <p:strVal val="#ppt_x"/>
                                          </p:val>
                                        </p:tav>
                                      </p:tavLst>
                                    </p:anim>
                                    <p:animEffect transition="in" filter="wipe(right)">
                                      <p:cBhvr>
                                        <p:cTn id="53" dur="500"/>
                                        <p:tgtEl>
                                          <p:spTgt spid="33"/>
                                        </p:tgtEl>
                                      </p:cBhvr>
                                    </p:animEffect>
                                  </p:childTnLst>
                                </p:cTn>
                              </p:par>
                            </p:childTnLst>
                          </p:cTn>
                        </p:par>
                        <p:par>
                          <p:cTn id="54" fill="hold">
                            <p:stCondLst>
                              <p:cond delay="2000"/>
                            </p:stCondLst>
                            <p:childTnLst>
                              <p:par>
                                <p:cTn id="55" presetID="2" presetClass="entr" presetSubtype="8" decel="100000" fill="hold" grpId="0" nodeType="afterEffect">
                                  <p:stCondLst>
                                    <p:cond delay="0"/>
                                  </p:stCondLst>
                                  <p:childTnLst>
                                    <p:set>
                                      <p:cBhvr>
                                        <p:cTn id="56" dur="1" fill="hold">
                                          <p:stCondLst>
                                            <p:cond delay="0"/>
                                          </p:stCondLst>
                                        </p:cTn>
                                        <p:tgtEl>
                                          <p:spTgt spid="34"/>
                                        </p:tgtEl>
                                        <p:attrNameLst>
                                          <p:attrName>style.visibility</p:attrName>
                                        </p:attrNameLst>
                                      </p:cBhvr>
                                      <p:to>
                                        <p:strVal val="visible"/>
                                      </p:to>
                                    </p:set>
                                    <p:anim calcmode="lin" valueType="num">
                                      <p:cBhvr additive="base">
                                        <p:cTn id="57" dur="500" fill="hold"/>
                                        <p:tgtEl>
                                          <p:spTgt spid="34"/>
                                        </p:tgtEl>
                                        <p:attrNameLst>
                                          <p:attrName>ppt_x</p:attrName>
                                        </p:attrNameLst>
                                      </p:cBhvr>
                                      <p:tavLst>
                                        <p:tav tm="0">
                                          <p:val>
                                            <p:strVal val="0-#ppt_w/2"/>
                                          </p:val>
                                        </p:tav>
                                        <p:tav tm="100000">
                                          <p:val>
                                            <p:strVal val="#ppt_x"/>
                                          </p:val>
                                        </p:tav>
                                      </p:tavLst>
                                    </p:anim>
                                    <p:anim calcmode="lin" valueType="num">
                                      <p:cBhvr additive="base">
                                        <p:cTn id="58" dur="500" fill="hold"/>
                                        <p:tgtEl>
                                          <p:spTgt spid="34"/>
                                        </p:tgtEl>
                                        <p:attrNameLst>
                                          <p:attrName>ppt_y</p:attrName>
                                        </p:attrNameLst>
                                      </p:cBhvr>
                                      <p:tavLst>
                                        <p:tav tm="0">
                                          <p:val>
                                            <p:strVal val="#ppt_y"/>
                                          </p:val>
                                        </p:tav>
                                        <p:tav tm="100000">
                                          <p:val>
                                            <p:strVal val="#ppt_y"/>
                                          </p:val>
                                        </p:tav>
                                      </p:tavLst>
                                    </p:anim>
                                  </p:childTnLst>
                                </p:cTn>
                              </p:par>
                              <p:par>
                                <p:cTn id="59" presetID="2" presetClass="entr" presetSubtype="2" decel="100000" fill="hold" grpId="0" nodeType="withEffect">
                                  <p:stCondLst>
                                    <p:cond delay="0"/>
                                  </p:stCondLst>
                                  <p:childTnLst>
                                    <p:set>
                                      <p:cBhvr>
                                        <p:cTn id="60" dur="1" fill="hold">
                                          <p:stCondLst>
                                            <p:cond delay="0"/>
                                          </p:stCondLst>
                                        </p:cTn>
                                        <p:tgtEl>
                                          <p:spTgt spid="35"/>
                                        </p:tgtEl>
                                        <p:attrNameLst>
                                          <p:attrName>style.visibility</p:attrName>
                                        </p:attrNameLst>
                                      </p:cBhvr>
                                      <p:to>
                                        <p:strVal val="visible"/>
                                      </p:to>
                                    </p:set>
                                    <p:anim calcmode="lin" valueType="num">
                                      <p:cBhvr additive="base">
                                        <p:cTn id="61" dur="500" fill="hold"/>
                                        <p:tgtEl>
                                          <p:spTgt spid="35"/>
                                        </p:tgtEl>
                                        <p:attrNameLst>
                                          <p:attrName>ppt_x</p:attrName>
                                        </p:attrNameLst>
                                      </p:cBhvr>
                                      <p:tavLst>
                                        <p:tav tm="0">
                                          <p:val>
                                            <p:strVal val="1+#ppt_w/2"/>
                                          </p:val>
                                        </p:tav>
                                        <p:tav tm="100000">
                                          <p:val>
                                            <p:strVal val="#ppt_x"/>
                                          </p:val>
                                        </p:tav>
                                      </p:tavLst>
                                    </p:anim>
                                    <p:anim calcmode="lin" valueType="num">
                                      <p:cBhvr additive="base">
                                        <p:cTn id="62" dur="500" fill="hold"/>
                                        <p:tgtEl>
                                          <p:spTgt spid="35"/>
                                        </p:tgtEl>
                                        <p:attrNameLst>
                                          <p:attrName>ppt_y</p:attrName>
                                        </p:attrNameLst>
                                      </p:cBhvr>
                                      <p:tavLst>
                                        <p:tav tm="0">
                                          <p:val>
                                            <p:strVal val="#ppt_y"/>
                                          </p:val>
                                        </p:tav>
                                        <p:tav tm="100000">
                                          <p:val>
                                            <p:strVal val="#ppt_y"/>
                                          </p:val>
                                        </p:tav>
                                      </p:tavLst>
                                    </p:anim>
                                  </p:childTnLst>
                                </p:cTn>
                              </p:par>
                            </p:childTnLst>
                          </p:cTn>
                        </p:par>
                        <p:par>
                          <p:cTn id="63" fill="hold">
                            <p:stCondLst>
                              <p:cond delay="2500"/>
                            </p:stCondLst>
                            <p:childTnLst>
                              <p:par>
                                <p:cTn id="64" presetID="16" presetClass="entr" presetSubtype="37" fill="hold" grpId="0" nodeType="after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barn(outVertical)">
                                      <p:cBhvr>
                                        <p:cTn id="66"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p:bldP spid="35" grpId="0"/>
      <p:bldP spid="36" grpId="0"/>
      <p:bldP spid="37" grpId="0" animBg="1"/>
      <p:bldP spid="38" grpId="0" animBg="1"/>
      <p:bldP spid="39" grpId="0" animBg="1"/>
      <p:bldP spid="40" grpId="0" animBg="1"/>
      <p:bldP spid="41" grpId="0" animBg="1"/>
      <p:bldP spid="4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p:cNvSpPr/>
          <p:nvPr/>
        </p:nvSpPr>
        <p:spPr bwMode="auto">
          <a:xfrm>
            <a:off x="3504246" y="2808848"/>
            <a:ext cx="1681598" cy="1690070"/>
          </a:xfrm>
          <a:custGeom>
            <a:avLst/>
            <a:gdLst>
              <a:gd name="T0" fmla="*/ 84 w 168"/>
              <a:gd name="T1" fmla="*/ 0 h 169"/>
              <a:gd name="T2" fmla="*/ 143 w 168"/>
              <a:gd name="T3" fmla="*/ 24 h 169"/>
              <a:gd name="T4" fmla="*/ 132 w 168"/>
              <a:gd name="T5" fmla="*/ 37 h 169"/>
              <a:gd name="T6" fmla="*/ 84 w 168"/>
              <a:gd name="T7" fmla="*/ 17 h 169"/>
              <a:gd name="T8" fmla="*/ 17 w 168"/>
              <a:gd name="T9" fmla="*/ 84 h 169"/>
              <a:gd name="T10" fmla="*/ 84 w 168"/>
              <a:gd name="T11" fmla="*/ 152 h 169"/>
              <a:gd name="T12" fmla="*/ 152 w 168"/>
              <a:gd name="T13" fmla="*/ 84 h 169"/>
              <a:gd name="T14" fmla="*/ 143 w 168"/>
              <a:gd name="T15" fmla="*/ 51 h 169"/>
              <a:gd name="T16" fmla="*/ 154 w 168"/>
              <a:gd name="T17" fmla="*/ 37 h 169"/>
              <a:gd name="T18" fmla="*/ 168 w 168"/>
              <a:gd name="T19" fmla="*/ 84 h 169"/>
              <a:gd name="T20" fmla="*/ 84 w 168"/>
              <a:gd name="T21" fmla="*/ 169 h 169"/>
              <a:gd name="T22" fmla="*/ 0 w 168"/>
              <a:gd name="T23" fmla="*/ 84 h 169"/>
              <a:gd name="T24" fmla="*/ 84 w 168"/>
              <a:gd name="T25"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8" h="169">
                <a:moveTo>
                  <a:pt x="84" y="0"/>
                </a:moveTo>
                <a:cubicBezTo>
                  <a:pt x="107" y="0"/>
                  <a:pt x="128" y="9"/>
                  <a:pt x="143" y="24"/>
                </a:cubicBezTo>
                <a:cubicBezTo>
                  <a:pt x="139" y="28"/>
                  <a:pt x="135" y="32"/>
                  <a:pt x="132" y="37"/>
                </a:cubicBezTo>
                <a:cubicBezTo>
                  <a:pt x="120" y="24"/>
                  <a:pt x="103" y="17"/>
                  <a:pt x="84" y="17"/>
                </a:cubicBezTo>
                <a:cubicBezTo>
                  <a:pt x="47" y="17"/>
                  <a:pt x="17" y="47"/>
                  <a:pt x="17" y="84"/>
                </a:cubicBezTo>
                <a:cubicBezTo>
                  <a:pt x="17" y="122"/>
                  <a:pt x="47" y="152"/>
                  <a:pt x="84" y="152"/>
                </a:cubicBezTo>
                <a:cubicBezTo>
                  <a:pt x="121" y="152"/>
                  <a:pt x="152" y="122"/>
                  <a:pt x="152" y="84"/>
                </a:cubicBezTo>
                <a:cubicBezTo>
                  <a:pt x="152" y="72"/>
                  <a:pt x="148" y="61"/>
                  <a:pt x="143" y="51"/>
                </a:cubicBezTo>
                <a:cubicBezTo>
                  <a:pt x="146" y="46"/>
                  <a:pt x="149" y="41"/>
                  <a:pt x="154" y="37"/>
                </a:cubicBezTo>
                <a:cubicBezTo>
                  <a:pt x="163" y="50"/>
                  <a:pt x="168" y="67"/>
                  <a:pt x="168" y="84"/>
                </a:cubicBezTo>
                <a:cubicBezTo>
                  <a:pt x="168" y="131"/>
                  <a:pt x="131" y="169"/>
                  <a:pt x="84" y="169"/>
                </a:cubicBezTo>
                <a:cubicBezTo>
                  <a:pt x="38" y="169"/>
                  <a:pt x="0" y="131"/>
                  <a:pt x="0" y="84"/>
                </a:cubicBezTo>
                <a:cubicBezTo>
                  <a:pt x="0" y="38"/>
                  <a:pt x="38" y="0"/>
                  <a:pt x="84" y="0"/>
                </a:cubicBezTo>
                <a:close/>
              </a:path>
            </a:pathLst>
          </a:custGeom>
          <a:solidFill>
            <a:schemeClr val="accent2"/>
          </a:solidFill>
          <a:ln w="5" cap="flat">
            <a:noFill/>
            <a:prstDash val="solid"/>
            <a:miter lim="800000"/>
          </a:ln>
        </p:spPr>
        <p:txBody>
          <a:bodyPr vert="horz" wrap="square" lIns="91440" tIns="45720" rIns="91440" bIns="45720" numCol="1" anchor="t" anchorCtr="0" compatLnSpc="1"/>
          <a:lstStyle/>
          <a:p>
            <a:endParaRPr lang="zh-CN" altLang="en-US"/>
          </a:p>
        </p:txBody>
      </p:sp>
      <p:sp>
        <p:nvSpPr>
          <p:cNvPr id="5" name="Freeform 7"/>
          <p:cNvSpPr>
            <a:spLocks noEditPoints="1"/>
          </p:cNvSpPr>
          <p:nvPr/>
        </p:nvSpPr>
        <p:spPr bwMode="auto">
          <a:xfrm>
            <a:off x="4673316" y="2808848"/>
            <a:ext cx="1690070" cy="1690070"/>
          </a:xfrm>
          <a:custGeom>
            <a:avLst/>
            <a:gdLst>
              <a:gd name="T0" fmla="*/ 84 w 169"/>
              <a:gd name="T1" fmla="*/ 0 h 169"/>
              <a:gd name="T2" fmla="*/ 169 w 169"/>
              <a:gd name="T3" fmla="*/ 84 h 169"/>
              <a:gd name="T4" fmla="*/ 154 w 169"/>
              <a:gd name="T5" fmla="*/ 132 h 169"/>
              <a:gd name="T6" fmla="*/ 143 w 169"/>
              <a:gd name="T7" fmla="*/ 118 h 169"/>
              <a:gd name="T8" fmla="*/ 152 w 169"/>
              <a:gd name="T9" fmla="*/ 84 h 169"/>
              <a:gd name="T10" fmla="*/ 84 w 169"/>
              <a:gd name="T11" fmla="*/ 17 h 169"/>
              <a:gd name="T12" fmla="*/ 17 w 169"/>
              <a:gd name="T13" fmla="*/ 84 h 169"/>
              <a:gd name="T14" fmla="*/ 26 w 169"/>
              <a:gd name="T15" fmla="*/ 118 h 169"/>
              <a:gd name="T16" fmla="*/ 15 w 169"/>
              <a:gd name="T17" fmla="*/ 132 h 169"/>
              <a:gd name="T18" fmla="*/ 0 w 169"/>
              <a:gd name="T19" fmla="*/ 84 h 169"/>
              <a:gd name="T20" fmla="*/ 84 w 169"/>
              <a:gd name="T21" fmla="*/ 0 h 169"/>
              <a:gd name="T22" fmla="*/ 143 w 169"/>
              <a:gd name="T23" fmla="*/ 145 h 169"/>
              <a:gd name="T24" fmla="*/ 84 w 169"/>
              <a:gd name="T25" fmla="*/ 169 h 169"/>
              <a:gd name="T26" fmla="*/ 26 w 169"/>
              <a:gd name="T27" fmla="*/ 145 h 169"/>
              <a:gd name="T28" fmla="*/ 37 w 169"/>
              <a:gd name="T29" fmla="*/ 132 h 169"/>
              <a:gd name="T30" fmla="*/ 84 w 169"/>
              <a:gd name="T31" fmla="*/ 152 h 169"/>
              <a:gd name="T32" fmla="*/ 132 w 169"/>
              <a:gd name="T33" fmla="*/ 132 h 169"/>
              <a:gd name="T34" fmla="*/ 143 w 169"/>
              <a:gd name="T35" fmla="*/ 145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 h="169">
                <a:moveTo>
                  <a:pt x="84" y="0"/>
                </a:moveTo>
                <a:cubicBezTo>
                  <a:pt x="131" y="0"/>
                  <a:pt x="169" y="38"/>
                  <a:pt x="169" y="84"/>
                </a:cubicBezTo>
                <a:cubicBezTo>
                  <a:pt x="169" y="102"/>
                  <a:pt x="163" y="119"/>
                  <a:pt x="154" y="132"/>
                </a:cubicBezTo>
                <a:cubicBezTo>
                  <a:pt x="150" y="128"/>
                  <a:pt x="146" y="123"/>
                  <a:pt x="143" y="118"/>
                </a:cubicBezTo>
                <a:cubicBezTo>
                  <a:pt x="149" y="108"/>
                  <a:pt x="152" y="97"/>
                  <a:pt x="152" y="84"/>
                </a:cubicBezTo>
                <a:cubicBezTo>
                  <a:pt x="152" y="47"/>
                  <a:pt x="122" y="17"/>
                  <a:pt x="84" y="17"/>
                </a:cubicBezTo>
                <a:cubicBezTo>
                  <a:pt x="47" y="17"/>
                  <a:pt x="17" y="47"/>
                  <a:pt x="17" y="84"/>
                </a:cubicBezTo>
                <a:cubicBezTo>
                  <a:pt x="17" y="97"/>
                  <a:pt x="20" y="108"/>
                  <a:pt x="26" y="118"/>
                </a:cubicBezTo>
                <a:cubicBezTo>
                  <a:pt x="23" y="123"/>
                  <a:pt x="19" y="128"/>
                  <a:pt x="15" y="132"/>
                </a:cubicBezTo>
                <a:cubicBezTo>
                  <a:pt x="5" y="119"/>
                  <a:pt x="0" y="102"/>
                  <a:pt x="0" y="84"/>
                </a:cubicBezTo>
                <a:cubicBezTo>
                  <a:pt x="0" y="38"/>
                  <a:pt x="38" y="0"/>
                  <a:pt x="84" y="0"/>
                </a:cubicBezTo>
                <a:close/>
                <a:moveTo>
                  <a:pt x="143" y="145"/>
                </a:moveTo>
                <a:cubicBezTo>
                  <a:pt x="128" y="160"/>
                  <a:pt x="107" y="169"/>
                  <a:pt x="84" y="169"/>
                </a:cubicBezTo>
                <a:cubicBezTo>
                  <a:pt x="62" y="169"/>
                  <a:pt x="41" y="160"/>
                  <a:pt x="26" y="145"/>
                </a:cubicBezTo>
                <a:cubicBezTo>
                  <a:pt x="30" y="141"/>
                  <a:pt x="33" y="137"/>
                  <a:pt x="37" y="132"/>
                </a:cubicBezTo>
                <a:cubicBezTo>
                  <a:pt x="49" y="144"/>
                  <a:pt x="66" y="152"/>
                  <a:pt x="84" y="152"/>
                </a:cubicBezTo>
                <a:cubicBezTo>
                  <a:pt x="103" y="152"/>
                  <a:pt x="120" y="144"/>
                  <a:pt x="132" y="132"/>
                </a:cubicBezTo>
                <a:cubicBezTo>
                  <a:pt x="135" y="137"/>
                  <a:pt x="139" y="141"/>
                  <a:pt x="143" y="145"/>
                </a:cubicBezTo>
                <a:close/>
              </a:path>
            </a:pathLst>
          </a:custGeom>
          <a:solidFill>
            <a:schemeClr val="accent1"/>
          </a:solidFill>
          <a:ln w="5" cap="flat">
            <a:noFill/>
            <a:prstDash val="solid"/>
            <a:miter lim="800000"/>
          </a:ln>
        </p:spPr>
        <p:txBody>
          <a:bodyPr vert="horz" wrap="square" lIns="91440" tIns="45720" rIns="91440" bIns="45720" numCol="1" anchor="t" anchorCtr="0" compatLnSpc="1"/>
          <a:lstStyle/>
          <a:p>
            <a:endParaRPr lang="zh-CN" altLang="en-US"/>
          </a:p>
        </p:txBody>
      </p:sp>
      <p:sp>
        <p:nvSpPr>
          <p:cNvPr id="6" name="Freeform 8"/>
          <p:cNvSpPr>
            <a:spLocks noEditPoints="1"/>
          </p:cNvSpPr>
          <p:nvPr/>
        </p:nvSpPr>
        <p:spPr bwMode="auto">
          <a:xfrm>
            <a:off x="5842386" y="2808848"/>
            <a:ext cx="1690070" cy="1690070"/>
          </a:xfrm>
          <a:custGeom>
            <a:avLst/>
            <a:gdLst>
              <a:gd name="T0" fmla="*/ 85 w 169"/>
              <a:gd name="T1" fmla="*/ 0 h 169"/>
              <a:gd name="T2" fmla="*/ 143 w 169"/>
              <a:gd name="T3" fmla="*/ 24 h 169"/>
              <a:gd name="T4" fmla="*/ 132 w 169"/>
              <a:gd name="T5" fmla="*/ 37 h 169"/>
              <a:gd name="T6" fmla="*/ 85 w 169"/>
              <a:gd name="T7" fmla="*/ 17 h 169"/>
              <a:gd name="T8" fmla="*/ 37 w 169"/>
              <a:gd name="T9" fmla="*/ 37 h 169"/>
              <a:gd name="T10" fmla="*/ 26 w 169"/>
              <a:gd name="T11" fmla="*/ 24 h 169"/>
              <a:gd name="T12" fmla="*/ 85 w 169"/>
              <a:gd name="T13" fmla="*/ 0 h 169"/>
              <a:gd name="T14" fmla="*/ 154 w 169"/>
              <a:gd name="T15" fmla="*/ 37 h 169"/>
              <a:gd name="T16" fmla="*/ 169 w 169"/>
              <a:gd name="T17" fmla="*/ 84 h 169"/>
              <a:gd name="T18" fmla="*/ 85 w 169"/>
              <a:gd name="T19" fmla="*/ 169 h 169"/>
              <a:gd name="T20" fmla="*/ 0 w 169"/>
              <a:gd name="T21" fmla="*/ 84 h 169"/>
              <a:gd name="T22" fmla="*/ 15 w 169"/>
              <a:gd name="T23" fmla="*/ 37 h 169"/>
              <a:gd name="T24" fmla="*/ 26 w 169"/>
              <a:gd name="T25" fmla="*/ 51 h 169"/>
              <a:gd name="T26" fmla="*/ 17 w 169"/>
              <a:gd name="T27" fmla="*/ 84 h 169"/>
              <a:gd name="T28" fmla="*/ 85 w 169"/>
              <a:gd name="T29" fmla="*/ 152 h 169"/>
              <a:gd name="T30" fmla="*/ 152 w 169"/>
              <a:gd name="T31" fmla="*/ 84 h 169"/>
              <a:gd name="T32" fmla="*/ 143 w 169"/>
              <a:gd name="T33" fmla="*/ 51 h 169"/>
              <a:gd name="T34" fmla="*/ 154 w 169"/>
              <a:gd name="T35" fmla="*/ 3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 h="169">
                <a:moveTo>
                  <a:pt x="85" y="0"/>
                </a:moveTo>
                <a:cubicBezTo>
                  <a:pt x="107" y="0"/>
                  <a:pt x="128" y="9"/>
                  <a:pt x="143" y="24"/>
                </a:cubicBezTo>
                <a:cubicBezTo>
                  <a:pt x="139" y="28"/>
                  <a:pt x="135" y="32"/>
                  <a:pt x="132" y="37"/>
                </a:cubicBezTo>
                <a:cubicBezTo>
                  <a:pt x="120" y="24"/>
                  <a:pt x="103" y="17"/>
                  <a:pt x="85" y="17"/>
                </a:cubicBezTo>
                <a:cubicBezTo>
                  <a:pt x="66" y="17"/>
                  <a:pt x="49" y="24"/>
                  <a:pt x="37" y="37"/>
                </a:cubicBezTo>
                <a:cubicBezTo>
                  <a:pt x="34" y="32"/>
                  <a:pt x="30" y="28"/>
                  <a:pt x="26" y="24"/>
                </a:cubicBezTo>
                <a:cubicBezTo>
                  <a:pt x="41" y="9"/>
                  <a:pt x="62" y="0"/>
                  <a:pt x="85" y="0"/>
                </a:cubicBezTo>
                <a:close/>
                <a:moveTo>
                  <a:pt x="154" y="37"/>
                </a:moveTo>
                <a:cubicBezTo>
                  <a:pt x="164" y="50"/>
                  <a:pt x="169" y="67"/>
                  <a:pt x="169" y="84"/>
                </a:cubicBezTo>
                <a:cubicBezTo>
                  <a:pt x="169" y="131"/>
                  <a:pt x="131" y="169"/>
                  <a:pt x="85" y="169"/>
                </a:cubicBezTo>
                <a:cubicBezTo>
                  <a:pt x="38" y="169"/>
                  <a:pt x="0" y="131"/>
                  <a:pt x="0" y="84"/>
                </a:cubicBezTo>
                <a:cubicBezTo>
                  <a:pt x="0" y="67"/>
                  <a:pt x="6" y="50"/>
                  <a:pt x="15" y="37"/>
                </a:cubicBezTo>
                <a:cubicBezTo>
                  <a:pt x="19" y="41"/>
                  <a:pt x="23" y="46"/>
                  <a:pt x="26" y="51"/>
                </a:cubicBezTo>
                <a:cubicBezTo>
                  <a:pt x="20" y="61"/>
                  <a:pt x="17" y="72"/>
                  <a:pt x="17" y="84"/>
                </a:cubicBezTo>
                <a:cubicBezTo>
                  <a:pt x="17" y="122"/>
                  <a:pt x="47" y="152"/>
                  <a:pt x="85" y="152"/>
                </a:cubicBezTo>
                <a:cubicBezTo>
                  <a:pt x="122" y="152"/>
                  <a:pt x="152" y="122"/>
                  <a:pt x="152" y="84"/>
                </a:cubicBezTo>
                <a:cubicBezTo>
                  <a:pt x="152" y="72"/>
                  <a:pt x="149" y="61"/>
                  <a:pt x="143" y="51"/>
                </a:cubicBezTo>
                <a:cubicBezTo>
                  <a:pt x="146" y="46"/>
                  <a:pt x="150" y="41"/>
                  <a:pt x="154" y="37"/>
                </a:cubicBezTo>
                <a:close/>
              </a:path>
            </a:pathLst>
          </a:custGeom>
          <a:solidFill>
            <a:schemeClr val="accent3"/>
          </a:solidFill>
          <a:ln w="5" cap="flat">
            <a:noFill/>
            <a:prstDash val="solid"/>
            <a:miter lim="800000"/>
          </a:ln>
        </p:spPr>
        <p:txBody>
          <a:bodyPr vert="horz" wrap="square" lIns="91440" tIns="45720" rIns="91440" bIns="45720" numCol="1" anchor="t" anchorCtr="0" compatLnSpc="1"/>
          <a:lstStyle/>
          <a:p>
            <a:endParaRPr lang="zh-CN" altLang="en-US"/>
          </a:p>
        </p:txBody>
      </p:sp>
      <p:sp>
        <p:nvSpPr>
          <p:cNvPr id="7" name="Freeform 9"/>
          <p:cNvSpPr/>
          <p:nvPr/>
        </p:nvSpPr>
        <p:spPr bwMode="auto">
          <a:xfrm>
            <a:off x="7015690" y="2808848"/>
            <a:ext cx="1690070" cy="1690070"/>
          </a:xfrm>
          <a:custGeom>
            <a:avLst/>
            <a:gdLst>
              <a:gd name="T0" fmla="*/ 85 w 169"/>
              <a:gd name="T1" fmla="*/ 0 h 169"/>
              <a:gd name="T2" fmla="*/ 169 w 169"/>
              <a:gd name="T3" fmla="*/ 84 h 169"/>
              <a:gd name="T4" fmla="*/ 85 w 169"/>
              <a:gd name="T5" fmla="*/ 169 h 169"/>
              <a:gd name="T6" fmla="*/ 26 w 169"/>
              <a:gd name="T7" fmla="*/ 145 h 169"/>
              <a:gd name="T8" fmla="*/ 37 w 169"/>
              <a:gd name="T9" fmla="*/ 132 h 169"/>
              <a:gd name="T10" fmla="*/ 85 w 169"/>
              <a:gd name="T11" fmla="*/ 152 h 169"/>
              <a:gd name="T12" fmla="*/ 152 w 169"/>
              <a:gd name="T13" fmla="*/ 84 h 169"/>
              <a:gd name="T14" fmla="*/ 85 w 169"/>
              <a:gd name="T15" fmla="*/ 17 h 169"/>
              <a:gd name="T16" fmla="*/ 17 w 169"/>
              <a:gd name="T17" fmla="*/ 84 h 169"/>
              <a:gd name="T18" fmla="*/ 26 w 169"/>
              <a:gd name="T19" fmla="*/ 118 h 169"/>
              <a:gd name="T20" fmla="*/ 15 w 169"/>
              <a:gd name="T21" fmla="*/ 132 h 169"/>
              <a:gd name="T22" fmla="*/ 0 w 169"/>
              <a:gd name="T23" fmla="*/ 84 h 169"/>
              <a:gd name="T24" fmla="*/ 85 w 169"/>
              <a:gd name="T25"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 h="169">
                <a:moveTo>
                  <a:pt x="85" y="0"/>
                </a:moveTo>
                <a:cubicBezTo>
                  <a:pt x="131" y="0"/>
                  <a:pt x="169" y="38"/>
                  <a:pt x="169" y="84"/>
                </a:cubicBezTo>
                <a:cubicBezTo>
                  <a:pt x="169" y="131"/>
                  <a:pt x="131" y="169"/>
                  <a:pt x="85" y="169"/>
                </a:cubicBezTo>
                <a:cubicBezTo>
                  <a:pt x="62" y="169"/>
                  <a:pt x="41" y="160"/>
                  <a:pt x="26" y="145"/>
                </a:cubicBezTo>
                <a:cubicBezTo>
                  <a:pt x="30" y="141"/>
                  <a:pt x="34" y="137"/>
                  <a:pt x="37" y="132"/>
                </a:cubicBezTo>
                <a:cubicBezTo>
                  <a:pt x="49" y="144"/>
                  <a:pt x="66" y="152"/>
                  <a:pt x="85" y="152"/>
                </a:cubicBezTo>
                <a:cubicBezTo>
                  <a:pt x="122" y="152"/>
                  <a:pt x="152" y="122"/>
                  <a:pt x="152" y="84"/>
                </a:cubicBezTo>
                <a:cubicBezTo>
                  <a:pt x="152" y="47"/>
                  <a:pt x="122" y="17"/>
                  <a:pt x="85" y="17"/>
                </a:cubicBezTo>
                <a:cubicBezTo>
                  <a:pt x="48" y="17"/>
                  <a:pt x="17" y="47"/>
                  <a:pt x="17" y="84"/>
                </a:cubicBezTo>
                <a:cubicBezTo>
                  <a:pt x="17" y="97"/>
                  <a:pt x="21" y="108"/>
                  <a:pt x="26" y="118"/>
                </a:cubicBezTo>
                <a:cubicBezTo>
                  <a:pt x="23" y="123"/>
                  <a:pt x="19" y="128"/>
                  <a:pt x="15" y="132"/>
                </a:cubicBezTo>
                <a:cubicBezTo>
                  <a:pt x="6" y="119"/>
                  <a:pt x="0" y="102"/>
                  <a:pt x="0" y="84"/>
                </a:cubicBezTo>
                <a:cubicBezTo>
                  <a:pt x="0" y="38"/>
                  <a:pt x="38" y="0"/>
                  <a:pt x="85" y="0"/>
                </a:cubicBezTo>
                <a:close/>
              </a:path>
            </a:pathLst>
          </a:custGeom>
          <a:solidFill>
            <a:schemeClr val="accent4"/>
          </a:solidFill>
          <a:ln w="5" cap="flat">
            <a:noFill/>
            <a:prstDash val="solid"/>
            <a:miter lim="800000"/>
          </a:ln>
        </p:spPr>
        <p:txBody>
          <a:bodyPr vert="horz" wrap="square" lIns="91440" tIns="45720" rIns="91440" bIns="45720" numCol="1" anchor="t" anchorCtr="0" compatLnSpc="1"/>
          <a:lstStyle/>
          <a:p>
            <a:endParaRPr lang="zh-CN" altLang="en-US"/>
          </a:p>
        </p:txBody>
      </p:sp>
      <p:sp>
        <p:nvSpPr>
          <p:cNvPr id="8" name="Freeform 10"/>
          <p:cNvSpPr/>
          <p:nvPr/>
        </p:nvSpPr>
        <p:spPr bwMode="auto">
          <a:xfrm>
            <a:off x="3491538" y="2245491"/>
            <a:ext cx="851389" cy="372747"/>
          </a:xfrm>
          <a:custGeom>
            <a:avLst/>
            <a:gdLst>
              <a:gd name="T0" fmla="*/ 201 w 201"/>
              <a:gd name="T1" fmla="*/ 88 h 88"/>
              <a:gd name="T2" fmla="*/ 201 w 201"/>
              <a:gd name="T3" fmla="*/ 0 h 88"/>
              <a:gd name="T4" fmla="*/ 0 w 201"/>
              <a:gd name="T5" fmla="*/ 0 h 88"/>
            </a:gdLst>
            <a:ahLst/>
            <a:cxnLst>
              <a:cxn ang="0">
                <a:pos x="T0" y="T1"/>
              </a:cxn>
              <a:cxn ang="0">
                <a:pos x="T2" y="T3"/>
              </a:cxn>
              <a:cxn ang="0">
                <a:pos x="T4" y="T5"/>
              </a:cxn>
            </a:cxnLst>
            <a:rect l="0" t="0" r="r" b="b"/>
            <a:pathLst>
              <a:path w="201" h="88">
                <a:moveTo>
                  <a:pt x="201" y="88"/>
                </a:moveTo>
                <a:lnTo>
                  <a:pt x="201" y="0"/>
                </a:lnTo>
                <a:lnTo>
                  <a:pt x="0" y="0"/>
                </a:lnTo>
              </a:path>
            </a:pathLst>
          </a:custGeom>
          <a:noFill/>
          <a:ln w="12700" cap="flat">
            <a:solidFill>
              <a:schemeClr val="bg1">
                <a:lumMod val="50000"/>
              </a:schemeClr>
            </a:solidFill>
            <a:prstDash val="solid"/>
            <a:miter lim="800000"/>
            <a:headEnd type="diamond" w="med" len="med"/>
            <a:tailEnd type="diamond"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9" name="Freeform 11"/>
          <p:cNvSpPr/>
          <p:nvPr/>
        </p:nvSpPr>
        <p:spPr bwMode="auto">
          <a:xfrm>
            <a:off x="2873117" y="2037939"/>
            <a:ext cx="448991" cy="398162"/>
          </a:xfrm>
          <a:custGeom>
            <a:avLst/>
            <a:gdLst>
              <a:gd name="T0" fmla="*/ 7 w 45"/>
              <a:gd name="T1" fmla="*/ 0 h 40"/>
              <a:gd name="T2" fmla="*/ 39 w 45"/>
              <a:gd name="T3" fmla="*/ 0 h 40"/>
              <a:gd name="T4" fmla="*/ 45 w 45"/>
              <a:gd name="T5" fmla="*/ 7 h 40"/>
              <a:gd name="T6" fmla="*/ 45 w 45"/>
              <a:gd name="T7" fmla="*/ 33 h 40"/>
              <a:gd name="T8" fmla="*/ 39 w 45"/>
              <a:gd name="T9" fmla="*/ 40 h 40"/>
              <a:gd name="T10" fmla="*/ 7 w 45"/>
              <a:gd name="T11" fmla="*/ 40 h 40"/>
              <a:gd name="T12" fmla="*/ 0 w 45"/>
              <a:gd name="T13" fmla="*/ 33 h 40"/>
              <a:gd name="T14" fmla="*/ 0 w 45"/>
              <a:gd name="T15" fmla="*/ 7 h 40"/>
              <a:gd name="T16" fmla="*/ 7 w 45"/>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0">
                <a:moveTo>
                  <a:pt x="7" y="0"/>
                </a:moveTo>
                <a:cubicBezTo>
                  <a:pt x="39" y="0"/>
                  <a:pt x="39" y="0"/>
                  <a:pt x="39" y="0"/>
                </a:cubicBezTo>
                <a:cubicBezTo>
                  <a:pt x="42" y="0"/>
                  <a:pt x="45" y="3"/>
                  <a:pt x="45" y="7"/>
                </a:cubicBezTo>
                <a:cubicBezTo>
                  <a:pt x="45" y="33"/>
                  <a:pt x="45" y="33"/>
                  <a:pt x="45" y="33"/>
                </a:cubicBezTo>
                <a:cubicBezTo>
                  <a:pt x="45" y="37"/>
                  <a:pt x="42" y="40"/>
                  <a:pt x="39" y="40"/>
                </a:cubicBezTo>
                <a:cubicBezTo>
                  <a:pt x="7" y="40"/>
                  <a:pt x="7" y="40"/>
                  <a:pt x="7" y="40"/>
                </a:cubicBezTo>
                <a:cubicBezTo>
                  <a:pt x="3" y="40"/>
                  <a:pt x="0" y="37"/>
                  <a:pt x="0" y="33"/>
                </a:cubicBezTo>
                <a:cubicBezTo>
                  <a:pt x="0" y="7"/>
                  <a:pt x="0" y="7"/>
                  <a:pt x="0" y="7"/>
                </a:cubicBezTo>
                <a:cubicBezTo>
                  <a:pt x="0" y="3"/>
                  <a:pt x="3" y="0"/>
                  <a:pt x="7" y="0"/>
                </a:cubicBezTo>
                <a:close/>
              </a:path>
            </a:pathLst>
          </a:custGeom>
          <a:solidFill>
            <a:schemeClr val="accent2"/>
          </a:solidFill>
          <a:ln w="5" cap="flat">
            <a:noFill/>
            <a:prstDash val="solid"/>
            <a:miter lim="800000"/>
          </a:ln>
        </p:spPr>
        <p:txBody>
          <a:bodyPr vert="horz" wrap="square" lIns="91440" tIns="45720" rIns="91440" bIns="45720" numCol="1" anchor="ctr" anchorCtr="0" compatLnSpc="1"/>
          <a:lstStyle/>
          <a:p>
            <a:pPr algn="ctr"/>
            <a:r>
              <a:rPr lang="en-US" altLang="zh-CN" dirty="0">
                <a:solidFill>
                  <a:schemeClr val="bg1"/>
                </a:solidFill>
                <a:latin typeface="Bebas" pitchFamily="2" charset="0"/>
              </a:rPr>
              <a:t>01</a:t>
            </a:r>
            <a:endParaRPr lang="zh-CN" altLang="en-US" dirty="0">
              <a:solidFill>
                <a:schemeClr val="bg1"/>
              </a:solidFill>
              <a:latin typeface="Bebas" pitchFamily="2" charset="0"/>
            </a:endParaRPr>
          </a:p>
        </p:txBody>
      </p:sp>
      <p:sp>
        <p:nvSpPr>
          <p:cNvPr id="10" name="Freeform 12"/>
          <p:cNvSpPr/>
          <p:nvPr/>
        </p:nvSpPr>
        <p:spPr bwMode="auto">
          <a:xfrm>
            <a:off x="7845900" y="2245491"/>
            <a:ext cx="847152" cy="372747"/>
          </a:xfrm>
          <a:custGeom>
            <a:avLst/>
            <a:gdLst>
              <a:gd name="T0" fmla="*/ 0 w 200"/>
              <a:gd name="T1" fmla="*/ 88 h 88"/>
              <a:gd name="T2" fmla="*/ 0 w 200"/>
              <a:gd name="T3" fmla="*/ 0 h 88"/>
              <a:gd name="T4" fmla="*/ 200 w 200"/>
              <a:gd name="T5" fmla="*/ 0 h 88"/>
            </a:gdLst>
            <a:ahLst/>
            <a:cxnLst>
              <a:cxn ang="0">
                <a:pos x="T0" y="T1"/>
              </a:cxn>
              <a:cxn ang="0">
                <a:pos x="T2" y="T3"/>
              </a:cxn>
              <a:cxn ang="0">
                <a:pos x="T4" y="T5"/>
              </a:cxn>
            </a:cxnLst>
            <a:rect l="0" t="0" r="r" b="b"/>
            <a:pathLst>
              <a:path w="200" h="88">
                <a:moveTo>
                  <a:pt x="0" y="88"/>
                </a:moveTo>
                <a:lnTo>
                  <a:pt x="0" y="0"/>
                </a:lnTo>
                <a:lnTo>
                  <a:pt x="200" y="0"/>
                </a:lnTo>
              </a:path>
            </a:pathLst>
          </a:custGeom>
          <a:noFill/>
          <a:ln w="12700" cap="flat">
            <a:solidFill>
              <a:schemeClr val="bg1">
                <a:lumMod val="50000"/>
              </a:schemeClr>
            </a:solidFill>
            <a:prstDash val="solid"/>
            <a:miter lim="800000"/>
            <a:headEnd type="diamond" w="med" len="med"/>
            <a:tailEnd type="diamond"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1" name="Freeform 13"/>
          <p:cNvSpPr/>
          <p:nvPr/>
        </p:nvSpPr>
        <p:spPr bwMode="auto">
          <a:xfrm>
            <a:off x="8854012" y="2037939"/>
            <a:ext cx="461699" cy="398162"/>
          </a:xfrm>
          <a:custGeom>
            <a:avLst/>
            <a:gdLst>
              <a:gd name="T0" fmla="*/ 39 w 46"/>
              <a:gd name="T1" fmla="*/ 0 h 40"/>
              <a:gd name="T2" fmla="*/ 7 w 46"/>
              <a:gd name="T3" fmla="*/ 0 h 40"/>
              <a:gd name="T4" fmla="*/ 0 w 46"/>
              <a:gd name="T5" fmla="*/ 7 h 40"/>
              <a:gd name="T6" fmla="*/ 0 w 46"/>
              <a:gd name="T7" fmla="*/ 33 h 40"/>
              <a:gd name="T8" fmla="*/ 7 w 46"/>
              <a:gd name="T9" fmla="*/ 40 h 40"/>
              <a:gd name="T10" fmla="*/ 39 w 46"/>
              <a:gd name="T11" fmla="*/ 40 h 40"/>
              <a:gd name="T12" fmla="*/ 46 w 46"/>
              <a:gd name="T13" fmla="*/ 33 h 40"/>
              <a:gd name="T14" fmla="*/ 46 w 46"/>
              <a:gd name="T15" fmla="*/ 7 h 40"/>
              <a:gd name="T16" fmla="*/ 39 w 46"/>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0">
                <a:moveTo>
                  <a:pt x="39" y="0"/>
                </a:moveTo>
                <a:cubicBezTo>
                  <a:pt x="7" y="0"/>
                  <a:pt x="7" y="0"/>
                  <a:pt x="7" y="0"/>
                </a:cubicBezTo>
                <a:cubicBezTo>
                  <a:pt x="3" y="0"/>
                  <a:pt x="0" y="3"/>
                  <a:pt x="0" y="7"/>
                </a:cubicBezTo>
                <a:cubicBezTo>
                  <a:pt x="0" y="33"/>
                  <a:pt x="0" y="33"/>
                  <a:pt x="0" y="33"/>
                </a:cubicBezTo>
                <a:cubicBezTo>
                  <a:pt x="0" y="37"/>
                  <a:pt x="3" y="40"/>
                  <a:pt x="7" y="40"/>
                </a:cubicBezTo>
                <a:cubicBezTo>
                  <a:pt x="39" y="40"/>
                  <a:pt x="39" y="40"/>
                  <a:pt x="39" y="40"/>
                </a:cubicBezTo>
                <a:cubicBezTo>
                  <a:pt x="43" y="40"/>
                  <a:pt x="46" y="37"/>
                  <a:pt x="46" y="33"/>
                </a:cubicBezTo>
                <a:cubicBezTo>
                  <a:pt x="46" y="7"/>
                  <a:pt x="46" y="7"/>
                  <a:pt x="46" y="7"/>
                </a:cubicBezTo>
                <a:cubicBezTo>
                  <a:pt x="46" y="3"/>
                  <a:pt x="43" y="0"/>
                  <a:pt x="39" y="0"/>
                </a:cubicBezTo>
                <a:close/>
              </a:path>
            </a:pathLst>
          </a:custGeom>
          <a:solidFill>
            <a:schemeClr val="accent4"/>
          </a:solidFill>
          <a:ln w="5" cap="flat">
            <a:noFill/>
            <a:prstDash val="solid"/>
            <a:miter lim="800000"/>
          </a:ln>
        </p:spPr>
        <p:txBody>
          <a:bodyPr vert="horz" wrap="square" lIns="91440" tIns="45720" rIns="91440" bIns="45720" numCol="1" anchor="ctr" anchorCtr="0" compatLnSpc="1"/>
          <a:lstStyle/>
          <a:p>
            <a:pPr algn="ctr"/>
            <a:r>
              <a:rPr lang="en-US" altLang="zh-CN" dirty="0">
                <a:solidFill>
                  <a:schemeClr val="bg1"/>
                </a:solidFill>
                <a:latin typeface="Bebas" pitchFamily="2" charset="0"/>
              </a:rPr>
              <a:t>04</a:t>
            </a:r>
            <a:endParaRPr lang="zh-CN" altLang="en-US" dirty="0">
              <a:solidFill>
                <a:schemeClr val="bg1"/>
              </a:solidFill>
              <a:latin typeface="Bebas" pitchFamily="2" charset="0"/>
            </a:endParaRPr>
          </a:p>
        </p:txBody>
      </p:sp>
      <p:sp>
        <p:nvSpPr>
          <p:cNvPr id="12" name="Freeform 14"/>
          <p:cNvSpPr/>
          <p:nvPr/>
        </p:nvSpPr>
        <p:spPr bwMode="auto">
          <a:xfrm>
            <a:off x="4681788" y="4625989"/>
            <a:ext cx="851389" cy="381219"/>
          </a:xfrm>
          <a:custGeom>
            <a:avLst/>
            <a:gdLst>
              <a:gd name="T0" fmla="*/ 201 w 201"/>
              <a:gd name="T1" fmla="*/ 0 h 90"/>
              <a:gd name="T2" fmla="*/ 201 w 201"/>
              <a:gd name="T3" fmla="*/ 90 h 90"/>
              <a:gd name="T4" fmla="*/ 0 w 201"/>
              <a:gd name="T5" fmla="*/ 90 h 90"/>
            </a:gdLst>
            <a:ahLst/>
            <a:cxnLst>
              <a:cxn ang="0">
                <a:pos x="T0" y="T1"/>
              </a:cxn>
              <a:cxn ang="0">
                <a:pos x="T2" y="T3"/>
              </a:cxn>
              <a:cxn ang="0">
                <a:pos x="T4" y="T5"/>
              </a:cxn>
            </a:cxnLst>
            <a:rect l="0" t="0" r="r" b="b"/>
            <a:pathLst>
              <a:path w="201" h="90">
                <a:moveTo>
                  <a:pt x="201" y="0"/>
                </a:moveTo>
                <a:lnTo>
                  <a:pt x="201" y="90"/>
                </a:lnTo>
                <a:lnTo>
                  <a:pt x="0" y="90"/>
                </a:lnTo>
              </a:path>
            </a:pathLst>
          </a:custGeom>
          <a:noFill/>
          <a:ln w="12700" cap="flat">
            <a:solidFill>
              <a:schemeClr val="bg1">
                <a:lumMod val="50000"/>
              </a:schemeClr>
            </a:solidFill>
            <a:prstDash val="solid"/>
            <a:miter lim="800000"/>
            <a:headEnd type="diamond" w="med" len="med"/>
            <a:tailEnd type="diamond"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3" name="Freeform 15"/>
          <p:cNvSpPr/>
          <p:nvPr/>
        </p:nvSpPr>
        <p:spPr bwMode="auto">
          <a:xfrm>
            <a:off x="4054895" y="4816599"/>
            <a:ext cx="457462" cy="389690"/>
          </a:xfrm>
          <a:custGeom>
            <a:avLst/>
            <a:gdLst>
              <a:gd name="T0" fmla="*/ 7 w 46"/>
              <a:gd name="T1" fmla="*/ 39 h 39"/>
              <a:gd name="T2" fmla="*/ 39 w 46"/>
              <a:gd name="T3" fmla="*/ 39 h 39"/>
              <a:gd name="T4" fmla="*/ 46 w 46"/>
              <a:gd name="T5" fmla="*/ 32 h 39"/>
              <a:gd name="T6" fmla="*/ 46 w 46"/>
              <a:gd name="T7" fmla="*/ 7 h 39"/>
              <a:gd name="T8" fmla="*/ 39 w 46"/>
              <a:gd name="T9" fmla="*/ 0 h 39"/>
              <a:gd name="T10" fmla="*/ 7 w 46"/>
              <a:gd name="T11" fmla="*/ 0 h 39"/>
              <a:gd name="T12" fmla="*/ 0 w 46"/>
              <a:gd name="T13" fmla="*/ 7 h 39"/>
              <a:gd name="T14" fmla="*/ 0 w 46"/>
              <a:gd name="T15" fmla="*/ 32 h 39"/>
              <a:gd name="T16" fmla="*/ 7 w 46"/>
              <a:gd name="T17"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39">
                <a:moveTo>
                  <a:pt x="7" y="39"/>
                </a:moveTo>
                <a:cubicBezTo>
                  <a:pt x="39" y="39"/>
                  <a:pt x="39" y="39"/>
                  <a:pt x="39" y="39"/>
                </a:cubicBezTo>
                <a:cubicBezTo>
                  <a:pt x="43" y="39"/>
                  <a:pt x="46" y="36"/>
                  <a:pt x="46" y="32"/>
                </a:cubicBezTo>
                <a:cubicBezTo>
                  <a:pt x="46" y="7"/>
                  <a:pt x="46" y="7"/>
                  <a:pt x="46" y="7"/>
                </a:cubicBezTo>
                <a:cubicBezTo>
                  <a:pt x="46" y="3"/>
                  <a:pt x="43" y="0"/>
                  <a:pt x="39" y="0"/>
                </a:cubicBezTo>
                <a:cubicBezTo>
                  <a:pt x="7" y="0"/>
                  <a:pt x="7" y="0"/>
                  <a:pt x="7" y="0"/>
                </a:cubicBezTo>
                <a:cubicBezTo>
                  <a:pt x="3" y="0"/>
                  <a:pt x="0" y="3"/>
                  <a:pt x="0" y="7"/>
                </a:cubicBezTo>
                <a:cubicBezTo>
                  <a:pt x="0" y="32"/>
                  <a:pt x="0" y="32"/>
                  <a:pt x="0" y="32"/>
                </a:cubicBezTo>
                <a:cubicBezTo>
                  <a:pt x="0" y="36"/>
                  <a:pt x="3" y="39"/>
                  <a:pt x="7" y="39"/>
                </a:cubicBezTo>
                <a:close/>
              </a:path>
            </a:pathLst>
          </a:custGeom>
          <a:solidFill>
            <a:schemeClr val="accent1"/>
          </a:solidFill>
          <a:ln w="5" cap="flat">
            <a:noFill/>
            <a:prstDash val="solid"/>
            <a:miter lim="800000"/>
          </a:ln>
        </p:spPr>
        <p:txBody>
          <a:bodyPr vert="horz" wrap="square" lIns="91440" tIns="45720" rIns="91440" bIns="45720" numCol="1" anchor="ctr" anchorCtr="0" compatLnSpc="1"/>
          <a:lstStyle/>
          <a:p>
            <a:pPr algn="ctr"/>
            <a:r>
              <a:rPr lang="en-US" altLang="zh-CN" dirty="0">
                <a:solidFill>
                  <a:schemeClr val="bg1"/>
                </a:solidFill>
                <a:latin typeface="Bebas" pitchFamily="2" charset="0"/>
              </a:rPr>
              <a:t>03</a:t>
            </a:r>
            <a:endParaRPr lang="zh-CN" altLang="en-US" dirty="0">
              <a:solidFill>
                <a:schemeClr val="bg1"/>
              </a:solidFill>
              <a:latin typeface="Bebas" pitchFamily="2" charset="0"/>
            </a:endParaRPr>
          </a:p>
        </p:txBody>
      </p:sp>
      <p:sp>
        <p:nvSpPr>
          <p:cNvPr id="14" name="Freeform 16"/>
          <p:cNvSpPr/>
          <p:nvPr/>
        </p:nvSpPr>
        <p:spPr bwMode="auto">
          <a:xfrm>
            <a:off x="6664125" y="4625989"/>
            <a:ext cx="851389" cy="381219"/>
          </a:xfrm>
          <a:custGeom>
            <a:avLst/>
            <a:gdLst>
              <a:gd name="T0" fmla="*/ 0 w 201"/>
              <a:gd name="T1" fmla="*/ 0 h 90"/>
              <a:gd name="T2" fmla="*/ 0 w 201"/>
              <a:gd name="T3" fmla="*/ 90 h 90"/>
              <a:gd name="T4" fmla="*/ 201 w 201"/>
              <a:gd name="T5" fmla="*/ 90 h 90"/>
            </a:gdLst>
            <a:ahLst/>
            <a:cxnLst>
              <a:cxn ang="0">
                <a:pos x="T0" y="T1"/>
              </a:cxn>
              <a:cxn ang="0">
                <a:pos x="T2" y="T3"/>
              </a:cxn>
              <a:cxn ang="0">
                <a:pos x="T4" y="T5"/>
              </a:cxn>
            </a:cxnLst>
            <a:rect l="0" t="0" r="r" b="b"/>
            <a:pathLst>
              <a:path w="201" h="90">
                <a:moveTo>
                  <a:pt x="0" y="0"/>
                </a:moveTo>
                <a:lnTo>
                  <a:pt x="0" y="90"/>
                </a:lnTo>
                <a:lnTo>
                  <a:pt x="201" y="90"/>
                </a:lnTo>
              </a:path>
            </a:pathLst>
          </a:custGeom>
          <a:noFill/>
          <a:ln w="12700" cap="flat">
            <a:solidFill>
              <a:schemeClr val="bg1">
                <a:lumMod val="50000"/>
              </a:schemeClr>
            </a:solidFill>
            <a:prstDash val="solid"/>
            <a:miter lim="800000"/>
            <a:headEnd type="diamond" w="med" len="med"/>
            <a:tailEnd type="diamond"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 name="Freeform 17"/>
          <p:cNvSpPr/>
          <p:nvPr/>
        </p:nvSpPr>
        <p:spPr bwMode="auto">
          <a:xfrm>
            <a:off x="7684942" y="4816599"/>
            <a:ext cx="461699" cy="389690"/>
          </a:xfrm>
          <a:custGeom>
            <a:avLst/>
            <a:gdLst>
              <a:gd name="T0" fmla="*/ 39 w 46"/>
              <a:gd name="T1" fmla="*/ 39 h 39"/>
              <a:gd name="T2" fmla="*/ 7 w 46"/>
              <a:gd name="T3" fmla="*/ 39 h 39"/>
              <a:gd name="T4" fmla="*/ 0 w 46"/>
              <a:gd name="T5" fmla="*/ 32 h 39"/>
              <a:gd name="T6" fmla="*/ 0 w 46"/>
              <a:gd name="T7" fmla="*/ 7 h 39"/>
              <a:gd name="T8" fmla="*/ 7 w 46"/>
              <a:gd name="T9" fmla="*/ 0 h 39"/>
              <a:gd name="T10" fmla="*/ 39 w 46"/>
              <a:gd name="T11" fmla="*/ 0 h 39"/>
              <a:gd name="T12" fmla="*/ 46 w 46"/>
              <a:gd name="T13" fmla="*/ 7 h 39"/>
              <a:gd name="T14" fmla="*/ 46 w 46"/>
              <a:gd name="T15" fmla="*/ 32 h 39"/>
              <a:gd name="T16" fmla="*/ 39 w 46"/>
              <a:gd name="T17"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39">
                <a:moveTo>
                  <a:pt x="39" y="39"/>
                </a:moveTo>
                <a:cubicBezTo>
                  <a:pt x="7" y="39"/>
                  <a:pt x="7" y="39"/>
                  <a:pt x="7" y="39"/>
                </a:cubicBezTo>
                <a:cubicBezTo>
                  <a:pt x="3" y="39"/>
                  <a:pt x="0" y="36"/>
                  <a:pt x="0" y="32"/>
                </a:cubicBezTo>
                <a:cubicBezTo>
                  <a:pt x="0" y="7"/>
                  <a:pt x="0" y="7"/>
                  <a:pt x="0" y="7"/>
                </a:cubicBezTo>
                <a:cubicBezTo>
                  <a:pt x="0" y="3"/>
                  <a:pt x="3" y="0"/>
                  <a:pt x="7" y="0"/>
                </a:cubicBezTo>
                <a:cubicBezTo>
                  <a:pt x="39" y="0"/>
                  <a:pt x="39" y="0"/>
                  <a:pt x="39" y="0"/>
                </a:cubicBezTo>
                <a:cubicBezTo>
                  <a:pt x="43" y="0"/>
                  <a:pt x="46" y="3"/>
                  <a:pt x="46" y="7"/>
                </a:cubicBezTo>
                <a:cubicBezTo>
                  <a:pt x="46" y="32"/>
                  <a:pt x="46" y="32"/>
                  <a:pt x="46" y="32"/>
                </a:cubicBezTo>
                <a:cubicBezTo>
                  <a:pt x="46" y="36"/>
                  <a:pt x="43" y="39"/>
                  <a:pt x="39" y="39"/>
                </a:cubicBezTo>
                <a:close/>
              </a:path>
            </a:pathLst>
          </a:custGeom>
          <a:solidFill>
            <a:schemeClr val="accent3"/>
          </a:solidFill>
          <a:ln w="5" cap="flat">
            <a:noFill/>
            <a:prstDash val="solid"/>
            <a:miter lim="800000"/>
          </a:ln>
        </p:spPr>
        <p:txBody>
          <a:bodyPr vert="horz" wrap="square" lIns="91440" tIns="45720" rIns="91440" bIns="45720" numCol="1" anchor="ctr" anchorCtr="0" compatLnSpc="1"/>
          <a:lstStyle/>
          <a:p>
            <a:pPr algn="ctr"/>
            <a:r>
              <a:rPr lang="en-US" altLang="zh-CN" dirty="0">
                <a:solidFill>
                  <a:schemeClr val="bg1"/>
                </a:solidFill>
                <a:latin typeface="Bebas" pitchFamily="2" charset="0"/>
              </a:rPr>
              <a:t>02</a:t>
            </a:r>
            <a:endParaRPr lang="zh-CN" altLang="en-US" dirty="0">
              <a:solidFill>
                <a:schemeClr val="bg1"/>
              </a:solidFill>
              <a:latin typeface="Bebas" pitchFamily="2" charset="0"/>
            </a:endParaRPr>
          </a:p>
        </p:txBody>
      </p:sp>
      <p:sp>
        <p:nvSpPr>
          <p:cNvPr id="18" name="Freeform 20"/>
          <p:cNvSpPr>
            <a:spLocks noEditPoints="1"/>
          </p:cNvSpPr>
          <p:nvPr/>
        </p:nvSpPr>
        <p:spPr bwMode="auto">
          <a:xfrm>
            <a:off x="6536393" y="3429382"/>
            <a:ext cx="302056" cy="449002"/>
          </a:xfrm>
          <a:custGeom>
            <a:avLst/>
            <a:gdLst>
              <a:gd name="T0" fmla="*/ 63 w 94"/>
              <a:gd name="T1" fmla="*/ 23 h 140"/>
              <a:gd name="T2" fmla="*/ 58 w 94"/>
              <a:gd name="T3" fmla="*/ 12 h 140"/>
              <a:gd name="T4" fmla="*/ 47 w 94"/>
              <a:gd name="T5" fmla="*/ 0 h 140"/>
              <a:gd name="T6" fmla="*/ 36 w 94"/>
              <a:gd name="T7" fmla="*/ 12 h 140"/>
              <a:gd name="T8" fmla="*/ 32 w 94"/>
              <a:gd name="T9" fmla="*/ 23 h 140"/>
              <a:gd name="T10" fmla="*/ 0 w 94"/>
              <a:gd name="T11" fmla="*/ 30 h 140"/>
              <a:gd name="T12" fmla="*/ 8 w 94"/>
              <a:gd name="T13" fmla="*/ 140 h 140"/>
              <a:gd name="T14" fmla="*/ 94 w 94"/>
              <a:gd name="T15" fmla="*/ 132 h 140"/>
              <a:gd name="T16" fmla="*/ 86 w 94"/>
              <a:gd name="T17" fmla="*/ 23 h 140"/>
              <a:gd name="T18" fmla="*/ 56 w 94"/>
              <a:gd name="T19" fmla="*/ 11 h 140"/>
              <a:gd name="T20" fmla="*/ 38 w 94"/>
              <a:gd name="T21" fmla="*/ 11 h 140"/>
              <a:gd name="T22" fmla="*/ 83 w 94"/>
              <a:gd name="T23" fmla="*/ 124 h 140"/>
              <a:gd name="T24" fmla="*/ 11 w 94"/>
              <a:gd name="T25" fmla="*/ 29 h 140"/>
              <a:gd name="T26" fmla="*/ 22 w 94"/>
              <a:gd name="T27" fmla="*/ 35 h 140"/>
              <a:gd name="T28" fmla="*/ 70 w 94"/>
              <a:gd name="T29" fmla="*/ 29 h 140"/>
              <a:gd name="T30" fmla="*/ 83 w 94"/>
              <a:gd name="T31" fmla="*/ 124 h 140"/>
              <a:gd name="T32" fmla="*/ 54 w 94"/>
              <a:gd name="T33" fmla="*/ 11 h 140"/>
              <a:gd name="T34" fmla="*/ 40 w 94"/>
              <a:gd name="T35" fmla="*/ 11 h 140"/>
              <a:gd name="T36" fmla="*/ 47 w 94"/>
              <a:gd name="T37" fmla="*/ 6 h 140"/>
              <a:gd name="T38" fmla="*/ 47 w 94"/>
              <a:gd name="T39" fmla="*/ 16 h 140"/>
              <a:gd name="T40" fmla="*/ 47 w 94"/>
              <a:gd name="T41" fmla="*/ 6 h 140"/>
              <a:gd name="T42" fmla="*/ 37 w 94"/>
              <a:gd name="T43" fmla="*/ 88 h 140"/>
              <a:gd name="T44" fmla="*/ 25 w 94"/>
              <a:gd name="T45" fmla="*/ 102 h 140"/>
              <a:gd name="T46" fmla="*/ 18 w 94"/>
              <a:gd name="T47" fmla="*/ 94 h 140"/>
              <a:gd name="T48" fmla="*/ 25 w 94"/>
              <a:gd name="T49" fmla="*/ 95 h 140"/>
              <a:gd name="T50" fmla="*/ 35 w 94"/>
              <a:gd name="T51" fmla="*/ 67 h 140"/>
              <a:gd name="T52" fmla="*/ 26 w 94"/>
              <a:gd name="T53" fmla="*/ 81 h 140"/>
              <a:gd name="T54" fmla="*/ 24 w 94"/>
              <a:gd name="T55" fmla="*/ 81 h 140"/>
              <a:gd name="T56" fmla="*/ 20 w 94"/>
              <a:gd name="T57" fmla="*/ 72 h 140"/>
              <a:gd name="T58" fmla="*/ 35 w 94"/>
              <a:gd name="T59" fmla="*/ 67 h 140"/>
              <a:gd name="T60" fmla="*/ 37 w 94"/>
              <a:gd name="T61" fmla="*/ 50 h 140"/>
              <a:gd name="T62" fmla="*/ 25 w 94"/>
              <a:gd name="T63" fmla="*/ 63 h 140"/>
              <a:gd name="T64" fmla="*/ 18 w 94"/>
              <a:gd name="T65" fmla="*/ 55 h 140"/>
              <a:gd name="T66" fmla="*/ 25 w 94"/>
              <a:gd name="T67" fmla="*/ 5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4" h="140">
                <a:moveTo>
                  <a:pt x="86" y="23"/>
                </a:moveTo>
                <a:cubicBezTo>
                  <a:pt x="63" y="23"/>
                  <a:pt x="63" y="23"/>
                  <a:pt x="63" y="23"/>
                </a:cubicBezTo>
                <a:cubicBezTo>
                  <a:pt x="58" y="19"/>
                  <a:pt x="58" y="12"/>
                  <a:pt x="58" y="12"/>
                </a:cubicBezTo>
                <a:cubicBezTo>
                  <a:pt x="58" y="12"/>
                  <a:pt x="58" y="12"/>
                  <a:pt x="58" y="12"/>
                </a:cubicBezTo>
                <a:cubicBezTo>
                  <a:pt x="58" y="12"/>
                  <a:pt x="58" y="11"/>
                  <a:pt x="58" y="11"/>
                </a:cubicBezTo>
                <a:cubicBezTo>
                  <a:pt x="58" y="5"/>
                  <a:pt x="53" y="0"/>
                  <a:pt x="47" y="0"/>
                </a:cubicBezTo>
                <a:cubicBezTo>
                  <a:pt x="41" y="0"/>
                  <a:pt x="36" y="5"/>
                  <a:pt x="36" y="11"/>
                </a:cubicBezTo>
                <a:cubicBezTo>
                  <a:pt x="36" y="11"/>
                  <a:pt x="36" y="12"/>
                  <a:pt x="36" y="12"/>
                </a:cubicBezTo>
                <a:cubicBezTo>
                  <a:pt x="36" y="12"/>
                  <a:pt x="36" y="12"/>
                  <a:pt x="36" y="12"/>
                </a:cubicBezTo>
                <a:cubicBezTo>
                  <a:pt x="36" y="12"/>
                  <a:pt x="37" y="19"/>
                  <a:pt x="32" y="23"/>
                </a:cubicBezTo>
                <a:cubicBezTo>
                  <a:pt x="8" y="23"/>
                  <a:pt x="8" y="23"/>
                  <a:pt x="8" y="23"/>
                </a:cubicBezTo>
                <a:cubicBezTo>
                  <a:pt x="4" y="23"/>
                  <a:pt x="0" y="26"/>
                  <a:pt x="0" y="30"/>
                </a:cubicBezTo>
                <a:cubicBezTo>
                  <a:pt x="0" y="132"/>
                  <a:pt x="0" y="132"/>
                  <a:pt x="0" y="132"/>
                </a:cubicBezTo>
                <a:cubicBezTo>
                  <a:pt x="0" y="137"/>
                  <a:pt x="4" y="140"/>
                  <a:pt x="8" y="140"/>
                </a:cubicBezTo>
                <a:cubicBezTo>
                  <a:pt x="86" y="140"/>
                  <a:pt x="86" y="140"/>
                  <a:pt x="86" y="140"/>
                </a:cubicBezTo>
                <a:cubicBezTo>
                  <a:pt x="91" y="140"/>
                  <a:pt x="94" y="137"/>
                  <a:pt x="94" y="132"/>
                </a:cubicBezTo>
                <a:cubicBezTo>
                  <a:pt x="94" y="30"/>
                  <a:pt x="94" y="30"/>
                  <a:pt x="94" y="30"/>
                </a:cubicBezTo>
                <a:cubicBezTo>
                  <a:pt x="94" y="26"/>
                  <a:pt x="91" y="23"/>
                  <a:pt x="86" y="23"/>
                </a:cubicBezTo>
                <a:close/>
                <a:moveTo>
                  <a:pt x="47" y="2"/>
                </a:moveTo>
                <a:cubicBezTo>
                  <a:pt x="52" y="2"/>
                  <a:pt x="56" y="6"/>
                  <a:pt x="56" y="11"/>
                </a:cubicBezTo>
                <a:cubicBezTo>
                  <a:pt x="56" y="16"/>
                  <a:pt x="52" y="20"/>
                  <a:pt x="47" y="20"/>
                </a:cubicBezTo>
                <a:cubicBezTo>
                  <a:pt x="42" y="20"/>
                  <a:pt x="38" y="16"/>
                  <a:pt x="38" y="11"/>
                </a:cubicBezTo>
                <a:cubicBezTo>
                  <a:pt x="38" y="6"/>
                  <a:pt x="42" y="2"/>
                  <a:pt x="47" y="2"/>
                </a:cubicBezTo>
                <a:close/>
                <a:moveTo>
                  <a:pt x="83" y="124"/>
                </a:moveTo>
                <a:cubicBezTo>
                  <a:pt x="11" y="124"/>
                  <a:pt x="11" y="124"/>
                  <a:pt x="11" y="124"/>
                </a:cubicBezTo>
                <a:cubicBezTo>
                  <a:pt x="11" y="29"/>
                  <a:pt x="11" y="29"/>
                  <a:pt x="11" y="29"/>
                </a:cubicBezTo>
                <a:cubicBezTo>
                  <a:pt x="24" y="29"/>
                  <a:pt x="24" y="29"/>
                  <a:pt x="24" y="29"/>
                </a:cubicBezTo>
                <a:cubicBezTo>
                  <a:pt x="22" y="35"/>
                  <a:pt x="22" y="35"/>
                  <a:pt x="22" y="35"/>
                </a:cubicBezTo>
                <a:cubicBezTo>
                  <a:pt x="72" y="35"/>
                  <a:pt x="72" y="35"/>
                  <a:pt x="72" y="35"/>
                </a:cubicBezTo>
                <a:cubicBezTo>
                  <a:pt x="70" y="29"/>
                  <a:pt x="70" y="29"/>
                  <a:pt x="70" y="29"/>
                </a:cubicBezTo>
                <a:cubicBezTo>
                  <a:pt x="83" y="29"/>
                  <a:pt x="83" y="29"/>
                  <a:pt x="83" y="29"/>
                </a:cubicBezTo>
                <a:lnTo>
                  <a:pt x="83" y="124"/>
                </a:lnTo>
                <a:close/>
                <a:moveTo>
                  <a:pt x="47" y="18"/>
                </a:moveTo>
                <a:cubicBezTo>
                  <a:pt x="51" y="18"/>
                  <a:pt x="54" y="15"/>
                  <a:pt x="54" y="11"/>
                </a:cubicBezTo>
                <a:cubicBezTo>
                  <a:pt x="54" y="7"/>
                  <a:pt x="51" y="4"/>
                  <a:pt x="47" y="4"/>
                </a:cubicBezTo>
                <a:cubicBezTo>
                  <a:pt x="43" y="4"/>
                  <a:pt x="40" y="7"/>
                  <a:pt x="40" y="11"/>
                </a:cubicBezTo>
                <a:cubicBezTo>
                  <a:pt x="40" y="15"/>
                  <a:pt x="43" y="18"/>
                  <a:pt x="47" y="18"/>
                </a:cubicBezTo>
                <a:close/>
                <a:moveTo>
                  <a:pt x="47" y="6"/>
                </a:moveTo>
                <a:cubicBezTo>
                  <a:pt x="50" y="6"/>
                  <a:pt x="52" y="8"/>
                  <a:pt x="52" y="11"/>
                </a:cubicBezTo>
                <a:cubicBezTo>
                  <a:pt x="52" y="14"/>
                  <a:pt x="50" y="16"/>
                  <a:pt x="47" y="16"/>
                </a:cubicBezTo>
                <a:cubicBezTo>
                  <a:pt x="44" y="16"/>
                  <a:pt x="42" y="14"/>
                  <a:pt x="42" y="11"/>
                </a:cubicBezTo>
                <a:cubicBezTo>
                  <a:pt x="42" y="8"/>
                  <a:pt x="44" y="6"/>
                  <a:pt x="47" y="6"/>
                </a:cubicBezTo>
                <a:close/>
                <a:moveTo>
                  <a:pt x="35" y="86"/>
                </a:moveTo>
                <a:cubicBezTo>
                  <a:pt x="37" y="88"/>
                  <a:pt x="37" y="88"/>
                  <a:pt x="37" y="88"/>
                </a:cubicBezTo>
                <a:cubicBezTo>
                  <a:pt x="26" y="101"/>
                  <a:pt x="26" y="101"/>
                  <a:pt x="26" y="101"/>
                </a:cubicBezTo>
                <a:cubicBezTo>
                  <a:pt x="25" y="102"/>
                  <a:pt x="25" y="102"/>
                  <a:pt x="25" y="102"/>
                </a:cubicBezTo>
                <a:cubicBezTo>
                  <a:pt x="24" y="100"/>
                  <a:pt x="24" y="100"/>
                  <a:pt x="24" y="100"/>
                </a:cubicBezTo>
                <a:cubicBezTo>
                  <a:pt x="18" y="94"/>
                  <a:pt x="18" y="94"/>
                  <a:pt x="18" y="94"/>
                </a:cubicBezTo>
                <a:cubicBezTo>
                  <a:pt x="20" y="91"/>
                  <a:pt x="20" y="91"/>
                  <a:pt x="20" y="91"/>
                </a:cubicBezTo>
                <a:cubicBezTo>
                  <a:pt x="25" y="95"/>
                  <a:pt x="25" y="95"/>
                  <a:pt x="25" y="95"/>
                </a:cubicBezTo>
                <a:lnTo>
                  <a:pt x="35" y="86"/>
                </a:lnTo>
                <a:close/>
                <a:moveTo>
                  <a:pt x="35" y="67"/>
                </a:moveTo>
                <a:cubicBezTo>
                  <a:pt x="37" y="69"/>
                  <a:pt x="37" y="69"/>
                  <a:pt x="37" y="69"/>
                </a:cubicBezTo>
                <a:cubicBezTo>
                  <a:pt x="26" y="81"/>
                  <a:pt x="26" y="81"/>
                  <a:pt x="26" y="81"/>
                </a:cubicBezTo>
                <a:cubicBezTo>
                  <a:pt x="25" y="83"/>
                  <a:pt x="25" y="83"/>
                  <a:pt x="25" y="83"/>
                </a:cubicBezTo>
                <a:cubicBezTo>
                  <a:pt x="24" y="81"/>
                  <a:pt x="24" y="81"/>
                  <a:pt x="24" y="81"/>
                </a:cubicBezTo>
                <a:cubicBezTo>
                  <a:pt x="18" y="74"/>
                  <a:pt x="18" y="74"/>
                  <a:pt x="18" y="74"/>
                </a:cubicBezTo>
                <a:cubicBezTo>
                  <a:pt x="20" y="72"/>
                  <a:pt x="20" y="72"/>
                  <a:pt x="20" y="72"/>
                </a:cubicBezTo>
                <a:cubicBezTo>
                  <a:pt x="25" y="76"/>
                  <a:pt x="25" y="76"/>
                  <a:pt x="25" y="76"/>
                </a:cubicBezTo>
                <a:lnTo>
                  <a:pt x="35" y="67"/>
                </a:lnTo>
                <a:close/>
                <a:moveTo>
                  <a:pt x="35" y="48"/>
                </a:moveTo>
                <a:cubicBezTo>
                  <a:pt x="37" y="50"/>
                  <a:pt x="37" y="50"/>
                  <a:pt x="37" y="50"/>
                </a:cubicBezTo>
                <a:cubicBezTo>
                  <a:pt x="26" y="62"/>
                  <a:pt x="26" y="62"/>
                  <a:pt x="26" y="62"/>
                </a:cubicBezTo>
                <a:cubicBezTo>
                  <a:pt x="25" y="63"/>
                  <a:pt x="25" y="63"/>
                  <a:pt x="25" y="63"/>
                </a:cubicBezTo>
                <a:cubicBezTo>
                  <a:pt x="24" y="62"/>
                  <a:pt x="24" y="62"/>
                  <a:pt x="24" y="62"/>
                </a:cubicBezTo>
                <a:cubicBezTo>
                  <a:pt x="18" y="55"/>
                  <a:pt x="18" y="55"/>
                  <a:pt x="18" y="55"/>
                </a:cubicBezTo>
                <a:cubicBezTo>
                  <a:pt x="20" y="53"/>
                  <a:pt x="20" y="53"/>
                  <a:pt x="20" y="53"/>
                </a:cubicBezTo>
                <a:cubicBezTo>
                  <a:pt x="25" y="57"/>
                  <a:pt x="25" y="57"/>
                  <a:pt x="25" y="57"/>
                </a:cubicBezTo>
                <a:lnTo>
                  <a:pt x="35" y="48"/>
                </a:ln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19" name="Freeform 22"/>
          <p:cNvSpPr>
            <a:spLocks noEditPoints="1"/>
          </p:cNvSpPr>
          <p:nvPr/>
        </p:nvSpPr>
        <p:spPr bwMode="auto">
          <a:xfrm>
            <a:off x="7635545" y="3459317"/>
            <a:ext cx="450363" cy="389135"/>
          </a:xfrm>
          <a:custGeom>
            <a:avLst/>
            <a:gdLst>
              <a:gd name="T0" fmla="*/ 34 w 140"/>
              <a:gd name="T1" fmla="*/ 0 h 121"/>
              <a:gd name="T2" fmla="*/ 30 w 140"/>
              <a:gd name="T3" fmla="*/ 49 h 121"/>
              <a:gd name="T4" fmla="*/ 50 w 140"/>
              <a:gd name="T5" fmla="*/ 19 h 121"/>
              <a:gd name="T6" fmla="*/ 54 w 140"/>
              <a:gd name="T7" fmla="*/ 32 h 121"/>
              <a:gd name="T8" fmla="*/ 55 w 140"/>
              <a:gd name="T9" fmla="*/ 21 h 121"/>
              <a:gd name="T10" fmla="*/ 17 w 140"/>
              <a:gd name="T11" fmla="*/ 28 h 121"/>
              <a:gd name="T12" fmla="*/ 7 w 140"/>
              <a:gd name="T13" fmla="*/ 32 h 121"/>
              <a:gd name="T14" fmla="*/ 14 w 140"/>
              <a:gd name="T15" fmla="*/ 22 h 121"/>
              <a:gd name="T16" fmla="*/ 14 w 140"/>
              <a:gd name="T17" fmla="*/ 18 h 121"/>
              <a:gd name="T18" fmla="*/ 13 w 140"/>
              <a:gd name="T19" fmla="*/ 21 h 121"/>
              <a:gd name="T20" fmla="*/ 10 w 140"/>
              <a:gd name="T21" fmla="*/ 16 h 121"/>
              <a:gd name="T22" fmla="*/ 19 w 140"/>
              <a:gd name="T23" fmla="*/ 20 h 121"/>
              <a:gd name="T24" fmla="*/ 15 w 140"/>
              <a:gd name="T25" fmla="*/ 28 h 121"/>
              <a:gd name="T26" fmla="*/ 31 w 140"/>
              <a:gd name="T27" fmla="*/ 28 h 121"/>
              <a:gd name="T28" fmla="*/ 27 w 140"/>
              <a:gd name="T29" fmla="*/ 28 h 121"/>
              <a:gd name="T30" fmla="*/ 26 w 140"/>
              <a:gd name="T31" fmla="*/ 15 h 121"/>
              <a:gd name="T32" fmla="*/ 33 w 140"/>
              <a:gd name="T33" fmla="*/ 25 h 121"/>
              <a:gd name="T34" fmla="*/ 46 w 140"/>
              <a:gd name="T35" fmla="*/ 13 h 121"/>
              <a:gd name="T36" fmla="*/ 34 w 140"/>
              <a:gd name="T37" fmla="*/ 36 h 121"/>
              <a:gd name="T38" fmla="*/ 27 w 140"/>
              <a:gd name="T39" fmla="*/ 21 h 121"/>
              <a:gd name="T40" fmla="*/ 24 w 140"/>
              <a:gd name="T41" fmla="*/ 25 h 121"/>
              <a:gd name="T42" fmla="*/ 65 w 140"/>
              <a:gd name="T43" fmla="*/ 71 h 121"/>
              <a:gd name="T44" fmla="*/ 43 w 140"/>
              <a:gd name="T45" fmla="*/ 81 h 121"/>
              <a:gd name="T46" fmla="*/ 65 w 140"/>
              <a:gd name="T47" fmla="*/ 71 h 121"/>
              <a:gd name="T48" fmla="*/ 106 w 140"/>
              <a:gd name="T49" fmla="*/ 13 h 121"/>
              <a:gd name="T50" fmla="*/ 98 w 140"/>
              <a:gd name="T51" fmla="*/ 35 h 121"/>
              <a:gd name="T52" fmla="*/ 66 w 140"/>
              <a:gd name="T53" fmla="*/ 72 h 121"/>
              <a:gd name="T54" fmla="*/ 88 w 140"/>
              <a:gd name="T55" fmla="*/ 60 h 121"/>
              <a:gd name="T56" fmla="*/ 88 w 140"/>
              <a:gd name="T57" fmla="*/ 60 h 121"/>
              <a:gd name="T58" fmla="*/ 117 w 140"/>
              <a:gd name="T59" fmla="*/ 17 h 121"/>
              <a:gd name="T60" fmla="*/ 80 w 140"/>
              <a:gd name="T61" fmla="*/ 92 h 121"/>
              <a:gd name="T62" fmla="*/ 81 w 140"/>
              <a:gd name="T63" fmla="*/ 118 h 121"/>
              <a:gd name="T64" fmla="*/ 57 w 140"/>
              <a:gd name="T65" fmla="*/ 112 h 121"/>
              <a:gd name="T66" fmla="*/ 57 w 140"/>
              <a:gd name="T67" fmla="*/ 101 h 121"/>
              <a:gd name="T68" fmla="*/ 61 w 140"/>
              <a:gd name="T69" fmla="*/ 109 h 121"/>
              <a:gd name="T70" fmla="*/ 83 w 140"/>
              <a:gd name="T71" fmla="*/ 115 h 121"/>
              <a:gd name="T72" fmla="*/ 87 w 140"/>
              <a:gd name="T73" fmla="*/ 120 h 121"/>
              <a:gd name="T74" fmla="*/ 99 w 140"/>
              <a:gd name="T75" fmla="*/ 103 h 121"/>
              <a:gd name="T76" fmla="*/ 104 w 140"/>
              <a:gd name="T77" fmla="*/ 119 h 121"/>
              <a:gd name="T78" fmla="*/ 108 w 140"/>
              <a:gd name="T79" fmla="*/ 103 h 121"/>
              <a:gd name="T80" fmla="*/ 126 w 140"/>
              <a:gd name="T81" fmla="*/ 107 h 121"/>
              <a:gd name="T82" fmla="*/ 113 w 140"/>
              <a:gd name="T83" fmla="*/ 115 h 121"/>
              <a:gd name="T84" fmla="*/ 126 w 140"/>
              <a:gd name="T85" fmla="*/ 107 h 121"/>
              <a:gd name="T86" fmla="*/ 127 w 140"/>
              <a:gd name="T87" fmla="*/ 120 h 121"/>
              <a:gd name="T88" fmla="*/ 139 w 140"/>
              <a:gd name="T89" fmla="*/ 10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 h="121">
                <a:moveTo>
                  <a:pt x="45" y="49"/>
                </a:moveTo>
                <a:cubicBezTo>
                  <a:pt x="59" y="45"/>
                  <a:pt x="68" y="36"/>
                  <a:pt x="68" y="25"/>
                </a:cubicBezTo>
                <a:cubicBezTo>
                  <a:pt x="68" y="11"/>
                  <a:pt x="53" y="0"/>
                  <a:pt x="34" y="0"/>
                </a:cubicBezTo>
                <a:cubicBezTo>
                  <a:pt x="15" y="0"/>
                  <a:pt x="0" y="11"/>
                  <a:pt x="0" y="25"/>
                </a:cubicBezTo>
                <a:cubicBezTo>
                  <a:pt x="0" y="37"/>
                  <a:pt x="13" y="48"/>
                  <a:pt x="30" y="49"/>
                </a:cubicBezTo>
                <a:cubicBezTo>
                  <a:pt x="30" y="49"/>
                  <a:pt x="30" y="49"/>
                  <a:pt x="30" y="49"/>
                </a:cubicBezTo>
                <a:cubicBezTo>
                  <a:pt x="30" y="49"/>
                  <a:pt x="39" y="59"/>
                  <a:pt x="48" y="61"/>
                </a:cubicBezTo>
                <a:cubicBezTo>
                  <a:pt x="48" y="61"/>
                  <a:pt x="44" y="55"/>
                  <a:pt x="45" y="49"/>
                </a:cubicBezTo>
                <a:close/>
                <a:moveTo>
                  <a:pt x="50" y="19"/>
                </a:moveTo>
                <a:cubicBezTo>
                  <a:pt x="50" y="15"/>
                  <a:pt x="50" y="15"/>
                  <a:pt x="50" y="15"/>
                </a:cubicBezTo>
                <a:cubicBezTo>
                  <a:pt x="62" y="15"/>
                  <a:pt x="62" y="15"/>
                  <a:pt x="62" y="15"/>
                </a:cubicBezTo>
                <a:cubicBezTo>
                  <a:pt x="54" y="32"/>
                  <a:pt x="54" y="32"/>
                  <a:pt x="54" y="32"/>
                </a:cubicBezTo>
                <a:cubicBezTo>
                  <a:pt x="49" y="32"/>
                  <a:pt x="49" y="32"/>
                  <a:pt x="49" y="32"/>
                </a:cubicBezTo>
                <a:cubicBezTo>
                  <a:pt x="54" y="23"/>
                  <a:pt x="54" y="23"/>
                  <a:pt x="54" y="23"/>
                </a:cubicBezTo>
                <a:cubicBezTo>
                  <a:pt x="54" y="22"/>
                  <a:pt x="54" y="21"/>
                  <a:pt x="55" y="21"/>
                </a:cubicBezTo>
                <a:cubicBezTo>
                  <a:pt x="55" y="20"/>
                  <a:pt x="55" y="19"/>
                  <a:pt x="56" y="19"/>
                </a:cubicBezTo>
                <a:lnTo>
                  <a:pt x="50" y="19"/>
                </a:lnTo>
                <a:close/>
                <a:moveTo>
                  <a:pt x="17" y="28"/>
                </a:moveTo>
                <a:cubicBezTo>
                  <a:pt x="18" y="28"/>
                  <a:pt x="18" y="28"/>
                  <a:pt x="19" y="28"/>
                </a:cubicBezTo>
                <a:cubicBezTo>
                  <a:pt x="19" y="32"/>
                  <a:pt x="19" y="32"/>
                  <a:pt x="19" y="32"/>
                </a:cubicBezTo>
                <a:cubicBezTo>
                  <a:pt x="7" y="32"/>
                  <a:pt x="7" y="32"/>
                  <a:pt x="7" y="32"/>
                </a:cubicBezTo>
                <a:cubicBezTo>
                  <a:pt x="12" y="26"/>
                  <a:pt x="12" y="26"/>
                  <a:pt x="12" y="26"/>
                </a:cubicBezTo>
                <a:cubicBezTo>
                  <a:pt x="13" y="25"/>
                  <a:pt x="13" y="24"/>
                  <a:pt x="13" y="24"/>
                </a:cubicBezTo>
                <a:cubicBezTo>
                  <a:pt x="14" y="23"/>
                  <a:pt x="14" y="23"/>
                  <a:pt x="14" y="22"/>
                </a:cubicBezTo>
                <a:cubicBezTo>
                  <a:pt x="15" y="21"/>
                  <a:pt x="15" y="21"/>
                  <a:pt x="15" y="20"/>
                </a:cubicBezTo>
                <a:cubicBezTo>
                  <a:pt x="15" y="19"/>
                  <a:pt x="15" y="19"/>
                  <a:pt x="15" y="19"/>
                </a:cubicBezTo>
                <a:cubicBezTo>
                  <a:pt x="14" y="18"/>
                  <a:pt x="14" y="18"/>
                  <a:pt x="14" y="18"/>
                </a:cubicBezTo>
                <a:cubicBezTo>
                  <a:pt x="13" y="18"/>
                  <a:pt x="13" y="19"/>
                  <a:pt x="13" y="20"/>
                </a:cubicBezTo>
                <a:cubicBezTo>
                  <a:pt x="13" y="20"/>
                  <a:pt x="13" y="21"/>
                  <a:pt x="13" y="21"/>
                </a:cubicBezTo>
                <a:cubicBezTo>
                  <a:pt x="13" y="21"/>
                  <a:pt x="13" y="21"/>
                  <a:pt x="13" y="21"/>
                </a:cubicBezTo>
                <a:cubicBezTo>
                  <a:pt x="8" y="21"/>
                  <a:pt x="8" y="21"/>
                  <a:pt x="8" y="21"/>
                </a:cubicBezTo>
                <a:cubicBezTo>
                  <a:pt x="8" y="20"/>
                  <a:pt x="8" y="20"/>
                  <a:pt x="8" y="20"/>
                </a:cubicBezTo>
                <a:cubicBezTo>
                  <a:pt x="8" y="19"/>
                  <a:pt x="9" y="17"/>
                  <a:pt x="10" y="16"/>
                </a:cubicBezTo>
                <a:cubicBezTo>
                  <a:pt x="11" y="15"/>
                  <a:pt x="12" y="15"/>
                  <a:pt x="14" y="15"/>
                </a:cubicBezTo>
                <a:cubicBezTo>
                  <a:pt x="15" y="15"/>
                  <a:pt x="17" y="15"/>
                  <a:pt x="18" y="16"/>
                </a:cubicBezTo>
                <a:cubicBezTo>
                  <a:pt x="19" y="17"/>
                  <a:pt x="19" y="19"/>
                  <a:pt x="19" y="20"/>
                </a:cubicBezTo>
                <a:cubicBezTo>
                  <a:pt x="19" y="22"/>
                  <a:pt x="19" y="23"/>
                  <a:pt x="18" y="24"/>
                </a:cubicBezTo>
                <a:cubicBezTo>
                  <a:pt x="18" y="25"/>
                  <a:pt x="17" y="25"/>
                  <a:pt x="17" y="26"/>
                </a:cubicBezTo>
                <a:cubicBezTo>
                  <a:pt x="16" y="27"/>
                  <a:pt x="16" y="27"/>
                  <a:pt x="15" y="28"/>
                </a:cubicBezTo>
                <a:cubicBezTo>
                  <a:pt x="16" y="28"/>
                  <a:pt x="16" y="28"/>
                  <a:pt x="17" y="28"/>
                </a:cubicBezTo>
                <a:close/>
                <a:moveTo>
                  <a:pt x="33" y="28"/>
                </a:moveTo>
                <a:cubicBezTo>
                  <a:pt x="31" y="28"/>
                  <a:pt x="31" y="28"/>
                  <a:pt x="31" y="28"/>
                </a:cubicBezTo>
                <a:cubicBezTo>
                  <a:pt x="31" y="32"/>
                  <a:pt x="31" y="32"/>
                  <a:pt x="31" y="32"/>
                </a:cubicBezTo>
                <a:cubicBezTo>
                  <a:pt x="27" y="32"/>
                  <a:pt x="27" y="32"/>
                  <a:pt x="27" y="32"/>
                </a:cubicBezTo>
                <a:cubicBezTo>
                  <a:pt x="27" y="28"/>
                  <a:pt x="27" y="28"/>
                  <a:pt x="27" y="28"/>
                </a:cubicBezTo>
                <a:cubicBezTo>
                  <a:pt x="21" y="28"/>
                  <a:pt x="21" y="28"/>
                  <a:pt x="21" y="28"/>
                </a:cubicBezTo>
                <a:cubicBezTo>
                  <a:pt x="21" y="25"/>
                  <a:pt x="21" y="25"/>
                  <a:pt x="21" y="25"/>
                </a:cubicBezTo>
                <a:cubicBezTo>
                  <a:pt x="26" y="15"/>
                  <a:pt x="26" y="15"/>
                  <a:pt x="26" y="15"/>
                </a:cubicBezTo>
                <a:cubicBezTo>
                  <a:pt x="31" y="15"/>
                  <a:pt x="31" y="15"/>
                  <a:pt x="31" y="15"/>
                </a:cubicBezTo>
                <a:cubicBezTo>
                  <a:pt x="31" y="25"/>
                  <a:pt x="31" y="25"/>
                  <a:pt x="31" y="25"/>
                </a:cubicBezTo>
                <a:cubicBezTo>
                  <a:pt x="33" y="25"/>
                  <a:pt x="33" y="25"/>
                  <a:pt x="33" y="25"/>
                </a:cubicBezTo>
                <a:lnTo>
                  <a:pt x="33" y="28"/>
                </a:lnTo>
                <a:close/>
                <a:moveTo>
                  <a:pt x="34" y="36"/>
                </a:moveTo>
                <a:cubicBezTo>
                  <a:pt x="46" y="13"/>
                  <a:pt x="46" y="13"/>
                  <a:pt x="46" y="13"/>
                </a:cubicBezTo>
                <a:cubicBezTo>
                  <a:pt x="48" y="14"/>
                  <a:pt x="48" y="14"/>
                  <a:pt x="48" y="14"/>
                </a:cubicBezTo>
                <a:cubicBezTo>
                  <a:pt x="36" y="37"/>
                  <a:pt x="36" y="37"/>
                  <a:pt x="36" y="37"/>
                </a:cubicBezTo>
                <a:lnTo>
                  <a:pt x="34" y="36"/>
                </a:lnTo>
                <a:close/>
                <a:moveTo>
                  <a:pt x="26" y="21"/>
                </a:moveTo>
                <a:cubicBezTo>
                  <a:pt x="27" y="20"/>
                  <a:pt x="27" y="20"/>
                  <a:pt x="27" y="20"/>
                </a:cubicBezTo>
                <a:cubicBezTo>
                  <a:pt x="27" y="20"/>
                  <a:pt x="27" y="20"/>
                  <a:pt x="27" y="21"/>
                </a:cubicBezTo>
                <a:cubicBezTo>
                  <a:pt x="27" y="21"/>
                  <a:pt x="27" y="21"/>
                  <a:pt x="27" y="21"/>
                </a:cubicBezTo>
                <a:cubicBezTo>
                  <a:pt x="27" y="25"/>
                  <a:pt x="27" y="25"/>
                  <a:pt x="27" y="25"/>
                </a:cubicBezTo>
                <a:cubicBezTo>
                  <a:pt x="24" y="25"/>
                  <a:pt x="24" y="25"/>
                  <a:pt x="24" y="25"/>
                </a:cubicBezTo>
                <a:cubicBezTo>
                  <a:pt x="25" y="24"/>
                  <a:pt x="25" y="24"/>
                  <a:pt x="25" y="23"/>
                </a:cubicBezTo>
                <a:cubicBezTo>
                  <a:pt x="26" y="22"/>
                  <a:pt x="26" y="22"/>
                  <a:pt x="26" y="21"/>
                </a:cubicBezTo>
                <a:close/>
                <a:moveTo>
                  <a:pt x="65" y="71"/>
                </a:moveTo>
                <a:cubicBezTo>
                  <a:pt x="47" y="91"/>
                  <a:pt x="47" y="91"/>
                  <a:pt x="47" y="91"/>
                </a:cubicBezTo>
                <a:cubicBezTo>
                  <a:pt x="43" y="88"/>
                  <a:pt x="43" y="88"/>
                  <a:pt x="43" y="88"/>
                </a:cubicBezTo>
                <a:cubicBezTo>
                  <a:pt x="41" y="86"/>
                  <a:pt x="41" y="83"/>
                  <a:pt x="43" y="81"/>
                </a:cubicBezTo>
                <a:cubicBezTo>
                  <a:pt x="55" y="68"/>
                  <a:pt x="55" y="68"/>
                  <a:pt x="55" y="68"/>
                </a:cubicBezTo>
                <a:cubicBezTo>
                  <a:pt x="56" y="66"/>
                  <a:pt x="59" y="66"/>
                  <a:pt x="61" y="68"/>
                </a:cubicBezTo>
                <a:lnTo>
                  <a:pt x="65" y="71"/>
                </a:lnTo>
                <a:close/>
                <a:moveTo>
                  <a:pt x="94" y="32"/>
                </a:moveTo>
                <a:cubicBezTo>
                  <a:pt x="92" y="30"/>
                  <a:pt x="92" y="28"/>
                  <a:pt x="94" y="26"/>
                </a:cubicBezTo>
                <a:cubicBezTo>
                  <a:pt x="106" y="13"/>
                  <a:pt x="106" y="13"/>
                  <a:pt x="106" y="13"/>
                </a:cubicBezTo>
                <a:cubicBezTo>
                  <a:pt x="107" y="11"/>
                  <a:pt x="110" y="11"/>
                  <a:pt x="112" y="13"/>
                </a:cubicBezTo>
                <a:cubicBezTo>
                  <a:pt x="116" y="16"/>
                  <a:pt x="116" y="16"/>
                  <a:pt x="116" y="16"/>
                </a:cubicBezTo>
                <a:cubicBezTo>
                  <a:pt x="98" y="35"/>
                  <a:pt x="98" y="35"/>
                  <a:pt x="98" y="35"/>
                </a:cubicBezTo>
                <a:lnTo>
                  <a:pt x="94" y="32"/>
                </a:lnTo>
                <a:close/>
                <a:moveTo>
                  <a:pt x="48" y="92"/>
                </a:moveTo>
                <a:cubicBezTo>
                  <a:pt x="66" y="72"/>
                  <a:pt x="66" y="72"/>
                  <a:pt x="66" y="72"/>
                </a:cubicBezTo>
                <a:cubicBezTo>
                  <a:pt x="66" y="72"/>
                  <a:pt x="72" y="77"/>
                  <a:pt x="87" y="61"/>
                </a:cubicBezTo>
                <a:cubicBezTo>
                  <a:pt x="88" y="60"/>
                  <a:pt x="88" y="60"/>
                  <a:pt x="88" y="60"/>
                </a:cubicBezTo>
                <a:cubicBezTo>
                  <a:pt x="88" y="60"/>
                  <a:pt x="88" y="60"/>
                  <a:pt x="88" y="60"/>
                </a:cubicBezTo>
                <a:cubicBezTo>
                  <a:pt x="88" y="60"/>
                  <a:pt x="88" y="60"/>
                  <a:pt x="88" y="60"/>
                </a:cubicBezTo>
                <a:cubicBezTo>
                  <a:pt x="88" y="60"/>
                  <a:pt x="88" y="60"/>
                  <a:pt x="88" y="60"/>
                </a:cubicBezTo>
                <a:cubicBezTo>
                  <a:pt x="88" y="60"/>
                  <a:pt x="88" y="60"/>
                  <a:pt x="88" y="60"/>
                </a:cubicBezTo>
                <a:cubicBezTo>
                  <a:pt x="89" y="59"/>
                  <a:pt x="89" y="59"/>
                  <a:pt x="89" y="59"/>
                </a:cubicBezTo>
                <a:cubicBezTo>
                  <a:pt x="104" y="42"/>
                  <a:pt x="99" y="36"/>
                  <a:pt x="99" y="36"/>
                </a:cubicBezTo>
                <a:cubicBezTo>
                  <a:pt x="117" y="17"/>
                  <a:pt x="117" y="17"/>
                  <a:pt x="117" y="17"/>
                </a:cubicBezTo>
                <a:cubicBezTo>
                  <a:pt x="131" y="27"/>
                  <a:pt x="124" y="42"/>
                  <a:pt x="119" y="49"/>
                </a:cubicBezTo>
                <a:cubicBezTo>
                  <a:pt x="116" y="54"/>
                  <a:pt x="109" y="62"/>
                  <a:pt x="101" y="72"/>
                </a:cubicBezTo>
                <a:cubicBezTo>
                  <a:pt x="93" y="81"/>
                  <a:pt x="85" y="88"/>
                  <a:pt x="80" y="92"/>
                </a:cubicBezTo>
                <a:cubicBezTo>
                  <a:pt x="73" y="97"/>
                  <a:pt x="59" y="105"/>
                  <a:pt x="48" y="92"/>
                </a:cubicBezTo>
                <a:close/>
                <a:moveTo>
                  <a:pt x="83" y="115"/>
                </a:moveTo>
                <a:cubicBezTo>
                  <a:pt x="83" y="117"/>
                  <a:pt x="82" y="118"/>
                  <a:pt x="81" y="118"/>
                </a:cubicBezTo>
                <a:cubicBezTo>
                  <a:pt x="78" y="119"/>
                  <a:pt x="75" y="119"/>
                  <a:pt x="72" y="119"/>
                </a:cubicBezTo>
                <a:cubicBezTo>
                  <a:pt x="72" y="119"/>
                  <a:pt x="72" y="119"/>
                  <a:pt x="72" y="119"/>
                </a:cubicBezTo>
                <a:cubicBezTo>
                  <a:pt x="64" y="119"/>
                  <a:pt x="59" y="116"/>
                  <a:pt x="57" y="112"/>
                </a:cubicBezTo>
                <a:cubicBezTo>
                  <a:pt x="55" y="108"/>
                  <a:pt x="54" y="104"/>
                  <a:pt x="54" y="103"/>
                </a:cubicBezTo>
                <a:cubicBezTo>
                  <a:pt x="54" y="103"/>
                  <a:pt x="54" y="103"/>
                  <a:pt x="54" y="103"/>
                </a:cubicBezTo>
                <a:cubicBezTo>
                  <a:pt x="54" y="102"/>
                  <a:pt x="56" y="101"/>
                  <a:pt x="57" y="101"/>
                </a:cubicBezTo>
                <a:cubicBezTo>
                  <a:pt x="58" y="101"/>
                  <a:pt x="59" y="102"/>
                  <a:pt x="59" y="103"/>
                </a:cubicBezTo>
                <a:cubicBezTo>
                  <a:pt x="59" y="103"/>
                  <a:pt x="59" y="103"/>
                  <a:pt x="59" y="103"/>
                </a:cubicBezTo>
                <a:cubicBezTo>
                  <a:pt x="59" y="104"/>
                  <a:pt x="59" y="107"/>
                  <a:pt x="61" y="109"/>
                </a:cubicBezTo>
                <a:cubicBezTo>
                  <a:pt x="63" y="112"/>
                  <a:pt x="65" y="114"/>
                  <a:pt x="72" y="115"/>
                </a:cubicBezTo>
                <a:cubicBezTo>
                  <a:pt x="74" y="115"/>
                  <a:pt x="77" y="114"/>
                  <a:pt x="80" y="114"/>
                </a:cubicBezTo>
                <a:cubicBezTo>
                  <a:pt x="81" y="113"/>
                  <a:pt x="82" y="114"/>
                  <a:pt x="83" y="115"/>
                </a:cubicBezTo>
                <a:close/>
                <a:moveTo>
                  <a:pt x="100" y="107"/>
                </a:moveTo>
                <a:cubicBezTo>
                  <a:pt x="91" y="119"/>
                  <a:pt x="91" y="119"/>
                  <a:pt x="91" y="119"/>
                </a:cubicBezTo>
                <a:cubicBezTo>
                  <a:pt x="90" y="120"/>
                  <a:pt x="88" y="121"/>
                  <a:pt x="87" y="120"/>
                </a:cubicBezTo>
                <a:cubicBezTo>
                  <a:pt x="85" y="119"/>
                  <a:pt x="85" y="117"/>
                  <a:pt x="86" y="115"/>
                </a:cubicBezTo>
                <a:cubicBezTo>
                  <a:pt x="95" y="103"/>
                  <a:pt x="95" y="103"/>
                  <a:pt x="95" y="103"/>
                </a:cubicBezTo>
                <a:cubicBezTo>
                  <a:pt x="96" y="102"/>
                  <a:pt x="98" y="102"/>
                  <a:pt x="99" y="103"/>
                </a:cubicBezTo>
                <a:cubicBezTo>
                  <a:pt x="100" y="104"/>
                  <a:pt x="101" y="106"/>
                  <a:pt x="100" y="107"/>
                </a:cubicBezTo>
                <a:close/>
                <a:moveTo>
                  <a:pt x="113" y="107"/>
                </a:moveTo>
                <a:cubicBezTo>
                  <a:pt x="104" y="119"/>
                  <a:pt x="104" y="119"/>
                  <a:pt x="104" y="119"/>
                </a:cubicBezTo>
                <a:cubicBezTo>
                  <a:pt x="103" y="120"/>
                  <a:pt x="101" y="121"/>
                  <a:pt x="100" y="120"/>
                </a:cubicBezTo>
                <a:cubicBezTo>
                  <a:pt x="99" y="119"/>
                  <a:pt x="98" y="117"/>
                  <a:pt x="99" y="115"/>
                </a:cubicBezTo>
                <a:cubicBezTo>
                  <a:pt x="108" y="103"/>
                  <a:pt x="108" y="103"/>
                  <a:pt x="108" y="103"/>
                </a:cubicBezTo>
                <a:cubicBezTo>
                  <a:pt x="109" y="102"/>
                  <a:pt x="111" y="102"/>
                  <a:pt x="112" y="103"/>
                </a:cubicBezTo>
                <a:cubicBezTo>
                  <a:pt x="114" y="104"/>
                  <a:pt x="114" y="106"/>
                  <a:pt x="113" y="107"/>
                </a:cubicBezTo>
                <a:close/>
                <a:moveTo>
                  <a:pt x="126" y="107"/>
                </a:moveTo>
                <a:cubicBezTo>
                  <a:pt x="118" y="119"/>
                  <a:pt x="118" y="119"/>
                  <a:pt x="118" y="119"/>
                </a:cubicBezTo>
                <a:cubicBezTo>
                  <a:pt x="117" y="120"/>
                  <a:pt x="115" y="121"/>
                  <a:pt x="113" y="120"/>
                </a:cubicBezTo>
                <a:cubicBezTo>
                  <a:pt x="112" y="119"/>
                  <a:pt x="112" y="117"/>
                  <a:pt x="113" y="115"/>
                </a:cubicBezTo>
                <a:cubicBezTo>
                  <a:pt x="121" y="103"/>
                  <a:pt x="121" y="103"/>
                  <a:pt x="121" y="103"/>
                </a:cubicBezTo>
                <a:cubicBezTo>
                  <a:pt x="122" y="102"/>
                  <a:pt x="124" y="102"/>
                  <a:pt x="125" y="103"/>
                </a:cubicBezTo>
                <a:cubicBezTo>
                  <a:pt x="127" y="104"/>
                  <a:pt x="127" y="106"/>
                  <a:pt x="126" y="107"/>
                </a:cubicBezTo>
                <a:close/>
                <a:moveTo>
                  <a:pt x="139" y="107"/>
                </a:moveTo>
                <a:cubicBezTo>
                  <a:pt x="131" y="119"/>
                  <a:pt x="131" y="119"/>
                  <a:pt x="131" y="119"/>
                </a:cubicBezTo>
                <a:cubicBezTo>
                  <a:pt x="130" y="120"/>
                  <a:pt x="128" y="121"/>
                  <a:pt x="127" y="120"/>
                </a:cubicBezTo>
                <a:cubicBezTo>
                  <a:pt x="125" y="119"/>
                  <a:pt x="125" y="117"/>
                  <a:pt x="126" y="115"/>
                </a:cubicBezTo>
                <a:cubicBezTo>
                  <a:pt x="134" y="103"/>
                  <a:pt x="134" y="103"/>
                  <a:pt x="134" y="103"/>
                </a:cubicBezTo>
                <a:cubicBezTo>
                  <a:pt x="135" y="102"/>
                  <a:pt x="137" y="102"/>
                  <a:pt x="139" y="103"/>
                </a:cubicBezTo>
                <a:cubicBezTo>
                  <a:pt x="140" y="104"/>
                  <a:pt x="140" y="106"/>
                  <a:pt x="139" y="107"/>
                </a:cubicBez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20" name="Freeform 26"/>
          <p:cNvSpPr>
            <a:spLocks noEditPoints="1"/>
          </p:cNvSpPr>
          <p:nvPr/>
        </p:nvSpPr>
        <p:spPr bwMode="auto">
          <a:xfrm>
            <a:off x="4155920" y="3427341"/>
            <a:ext cx="378250" cy="453084"/>
          </a:xfrm>
          <a:custGeom>
            <a:avLst/>
            <a:gdLst>
              <a:gd name="T0" fmla="*/ 11 w 118"/>
              <a:gd name="T1" fmla="*/ 90 h 141"/>
              <a:gd name="T2" fmla="*/ 13 w 118"/>
              <a:gd name="T3" fmla="*/ 121 h 141"/>
              <a:gd name="T4" fmla="*/ 13 w 118"/>
              <a:gd name="T5" fmla="*/ 61 h 141"/>
              <a:gd name="T6" fmla="*/ 16 w 118"/>
              <a:gd name="T7" fmla="*/ 130 h 141"/>
              <a:gd name="T8" fmla="*/ 13 w 118"/>
              <a:gd name="T9" fmla="*/ 110 h 141"/>
              <a:gd name="T10" fmla="*/ 101 w 118"/>
              <a:gd name="T11" fmla="*/ 112 h 141"/>
              <a:gd name="T12" fmla="*/ 101 w 118"/>
              <a:gd name="T13" fmla="*/ 55 h 141"/>
              <a:gd name="T14" fmla="*/ 107 w 118"/>
              <a:gd name="T15" fmla="*/ 127 h 141"/>
              <a:gd name="T16" fmla="*/ 0 w 118"/>
              <a:gd name="T17" fmla="*/ 127 h 141"/>
              <a:gd name="T18" fmla="*/ 73 w 118"/>
              <a:gd name="T19" fmla="*/ 3 h 141"/>
              <a:gd name="T20" fmla="*/ 114 w 118"/>
              <a:gd name="T21" fmla="*/ 62 h 141"/>
              <a:gd name="T22" fmla="*/ 69 w 118"/>
              <a:gd name="T23" fmla="*/ 48 h 141"/>
              <a:gd name="T24" fmla="*/ 47 w 118"/>
              <a:gd name="T25" fmla="*/ 48 h 141"/>
              <a:gd name="T26" fmla="*/ 53 w 118"/>
              <a:gd name="T27" fmla="*/ 40 h 141"/>
              <a:gd name="T28" fmla="*/ 60 w 118"/>
              <a:gd name="T29" fmla="*/ 47 h 141"/>
              <a:gd name="T30" fmla="*/ 78 w 118"/>
              <a:gd name="T31" fmla="*/ 28 h 141"/>
              <a:gd name="T32" fmla="*/ 75 w 118"/>
              <a:gd name="T33" fmla="*/ 25 h 141"/>
              <a:gd name="T34" fmla="*/ 74 w 118"/>
              <a:gd name="T35" fmla="*/ 25 h 141"/>
              <a:gd name="T36" fmla="*/ 71 w 118"/>
              <a:gd name="T37" fmla="*/ 25 h 141"/>
              <a:gd name="T38" fmla="*/ 69 w 118"/>
              <a:gd name="T39" fmla="*/ 27 h 141"/>
              <a:gd name="T40" fmla="*/ 68 w 118"/>
              <a:gd name="T41" fmla="*/ 30 h 141"/>
              <a:gd name="T42" fmla="*/ 68 w 118"/>
              <a:gd name="T43" fmla="*/ 32 h 141"/>
              <a:gd name="T44" fmla="*/ 69 w 118"/>
              <a:gd name="T45" fmla="*/ 34 h 141"/>
              <a:gd name="T46" fmla="*/ 71 w 118"/>
              <a:gd name="T47" fmla="*/ 35 h 141"/>
              <a:gd name="T48" fmla="*/ 72 w 118"/>
              <a:gd name="T49" fmla="*/ 35 h 141"/>
              <a:gd name="T50" fmla="*/ 74 w 118"/>
              <a:gd name="T51" fmla="*/ 35 h 141"/>
              <a:gd name="T52" fmla="*/ 75 w 118"/>
              <a:gd name="T53" fmla="*/ 35 h 141"/>
              <a:gd name="T54" fmla="*/ 77 w 118"/>
              <a:gd name="T55" fmla="*/ 34 h 141"/>
              <a:gd name="T56" fmla="*/ 78 w 118"/>
              <a:gd name="T57" fmla="*/ 32 h 141"/>
              <a:gd name="T58" fmla="*/ 93 w 118"/>
              <a:gd name="T59" fmla="*/ 45 h 141"/>
              <a:gd name="T60" fmla="*/ 64 w 118"/>
              <a:gd name="T61" fmla="*/ 6 h 141"/>
              <a:gd name="T62" fmla="*/ 63 w 118"/>
              <a:gd name="T63" fmla="*/ 12 h 141"/>
              <a:gd name="T64" fmla="*/ 72 w 118"/>
              <a:gd name="T65" fmla="*/ 11 h 141"/>
              <a:gd name="T66" fmla="*/ 92 w 118"/>
              <a:gd name="T67" fmla="*/ 41 h 141"/>
              <a:gd name="T68" fmla="*/ 93 w 118"/>
              <a:gd name="T69" fmla="*/ 45 h 141"/>
              <a:gd name="T70" fmla="*/ 111 w 118"/>
              <a:gd name="T71" fmla="*/ 105 h 141"/>
              <a:gd name="T72" fmla="*/ 97 w 118"/>
              <a:gd name="T73" fmla="*/ 128 h 141"/>
              <a:gd name="T74" fmla="*/ 78 w 118"/>
              <a:gd name="T75" fmla="*/ 130 h 141"/>
              <a:gd name="T76" fmla="*/ 11 w 118"/>
              <a:gd name="T77" fmla="*/ 79 h 141"/>
              <a:gd name="T78" fmla="*/ 100 w 118"/>
              <a:gd name="T79" fmla="*/ 126 h 141"/>
              <a:gd name="T80" fmla="*/ 64 w 118"/>
              <a:gd name="T81" fmla="*/ 59 h 141"/>
              <a:gd name="T82" fmla="*/ 78 w 118"/>
              <a:gd name="T83" fmla="*/ 59 h 141"/>
              <a:gd name="T84" fmla="*/ 61 w 118"/>
              <a:gd name="T85" fmla="*/ 130 h 141"/>
              <a:gd name="T86" fmla="*/ 75 w 118"/>
              <a:gd name="T87" fmla="*/ 61 h 141"/>
              <a:gd name="T88" fmla="*/ 101 w 118"/>
              <a:gd name="T89" fmla="*/ 76 h 141"/>
              <a:gd name="T90" fmla="*/ 103 w 118"/>
              <a:gd name="T91" fmla="*/ 65 h 141"/>
              <a:gd name="T92" fmla="*/ 23 w 118"/>
              <a:gd name="T93" fmla="*/ 61 h 141"/>
              <a:gd name="T94" fmla="*/ 23 w 118"/>
              <a:gd name="T95" fmla="*/ 61 h 141"/>
              <a:gd name="T96" fmla="*/ 27 w 118"/>
              <a:gd name="T97" fmla="*/ 128 h 141"/>
              <a:gd name="T98" fmla="*/ 30 w 118"/>
              <a:gd name="T99" fmla="*/ 128 h 141"/>
              <a:gd name="T100" fmla="*/ 36 w 118"/>
              <a:gd name="T101" fmla="*/ 61 h 141"/>
              <a:gd name="T102" fmla="*/ 54 w 118"/>
              <a:gd name="T103" fmla="*/ 61 h 141"/>
              <a:gd name="T104" fmla="*/ 47 w 118"/>
              <a:gd name="T105" fmla="*/ 128 h 141"/>
              <a:gd name="T106" fmla="*/ 84 w 118"/>
              <a:gd name="T107" fmla="*/ 8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8" h="141">
                <a:moveTo>
                  <a:pt x="11" y="93"/>
                </a:moveTo>
                <a:cubicBezTo>
                  <a:pt x="13" y="93"/>
                  <a:pt x="13" y="93"/>
                  <a:pt x="13" y="93"/>
                </a:cubicBezTo>
                <a:cubicBezTo>
                  <a:pt x="13" y="100"/>
                  <a:pt x="13" y="100"/>
                  <a:pt x="13" y="100"/>
                </a:cubicBezTo>
                <a:cubicBezTo>
                  <a:pt x="11" y="100"/>
                  <a:pt x="11" y="100"/>
                  <a:pt x="11" y="100"/>
                </a:cubicBezTo>
                <a:lnTo>
                  <a:pt x="11" y="93"/>
                </a:lnTo>
                <a:close/>
                <a:moveTo>
                  <a:pt x="11" y="90"/>
                </a:moveTo>
                <a:cubicBezTo>
                  <a:pt x="13" y="90"/>
                  <a:pt x="13" y="90"/>
                  <a:pt x="13" y="90"/>
                </a:cubicBezTo>
                <a:cubicBezTo>
                  <a:pt x="13" y="82"/>
                  <a:pt x="13" y="82"/>
                  <a:pt x="13" y="82"/>
                </a:cubicBezTo>
                <a:cubicBezTo>
                  <a:pt x="11" y="82"/>
                  <a:pt x="11" y="82"/>
                  <a:pt x="11" y="82"/>
                </a:cubicBezTo>
                <a:lnTo>
                  <a:pt x="11" y="90"/>
                </a:lnTo>
                <a:close/>
                <a:moveTo>
                  <a:pt x="11" y="121"/>
                </a:moveTo>
                <a:cubicBezTo>
                  <a:pt x="13" y="121"/>
                  <a:pt x="13" y="121"/>
                  <a:pt x="13" y="121"/>
                </a:cubicBezTo>
                <a:cubicBezTo>
                  <a:pt x="13" y="113"/>
                  <a:pt x="13" y="113"/>
                  <a:pt x="13" y="113"/>
                </a:cubicBezTo>
                <a:cubicBezTo>
                  <a:pt x="11" y="113"/>
                  <a:pt x="11" y="113"/>
                  <a:pt x="11" y="113"/>
                </a:cubicBezTo>
                <a:lnTo>
                  <a:pt x="11" y="121"/>
                </a:lnTo>
                <a:close/>
                <a:moveTo>
                  <a:pt x="13" y="65"/>
                </a:moveTo>
                <a:cubicBezTo>
                  <a:pt x="13" y="64"/>
                  <a:pt x="14" y="63"/>
                  <a:pt x="14" y="63"/>
                </a:cubicBezTo>
                <a:cubicBezTo>
                  <a:pt x="13" y="61"/>
                  <a:pt x="13" y="61"/>
                  <a:pt x="13" y="61"/>
                </a:cubicBezTo>
                <a:cubicBezTo>
                  <a:pt x="12" y="62"/>
                  <a:pt x="11" y="64"/>
                  <a:pt x="11" y="65"/>
                </a:cubicBezTo>
                <a:cubicBezTo>
                  <a:pt x="11" y="69"/>
                  <a:pt x="11" y="69"/>
                  <a:pt x="11" y="69"/>
                </a:cubicBezTo>
                <a:cubicBezTo>
                  <a:pt x="13" y="69"/>
                  <a:pt x="13" y="69"/>
                  <a:pt x="13" y="69"/>
                </a:cubicBezTo>
                <a:lnTo>
                  <a:pt x="13" y="65"/>
                </a:lnTo>
                <a:close/>
                <a:moveTo>
                  <a:pt x="11" y="124"/>
                </a:moveTo>
                <a:cubicBezTo>
                  <a:pt x="11" y="127"/>
                  <a:pt x="14" y="129"/>
                  <a:pt x="16" y="130"/>
                </a:cubicBezTo>
                <a:cubicBezTo>
                  <a:pt x="17" y="128"/>
                  <a:pt x="17" y="128"/>
                  <a:pt x="17" y="128"/>
                </a:cubicBezTo>
                <a:cubicBezTo>
                  <a:pt x="15" y="127"/>
                  <a:pt x="13" y="126"/>
                  <a:pt x="13" y="124"/>
                </a:cubicBezTo>
                <a:cubicBezTo>
                  <a:pt x="13" y="124"/>
                  <a:pt x="13" y="124"/>
                  <a:pt x="13" y="124"/>
                </a:cubicBezTo>
                <a:cubicBezTo>
                  <a:pt x="11" y="124"/>
                  <a:pt x="11" y="124"/>
                  <a:pt x="11" y="124"/>
                </a:cubicBezTo>
                <a:close/>
                <a:moveTo>
                  <a:pt x="11" y="110"/>
                </a:moveTo>
                <a:cubicBezTo>
                  <a:pt x="13" y="110"/>
                  <a:pt x="13" y="110"/>
                  <a:pt x="13" y="110"/>
                </a:cubicBezTo>
                <a:cubicBezTo>
                  <a:pt x="13" y="103"/>
                  <a:pt x="13" y="103"/>
                  <a:pt x="13" y="103"/>
                </a:cubicBezTo>
                <a:cubicBezTo>
                  <a:pt x="11" y="103"/>
                  <a:pt x="11" y="103"/>
                  <a:pt x="11" y="103"/>
                </a:cubicBezTo>
                <a:lnTo>
                  <a:pt x="11" y="110"/>
                </a:lnTo>
                <a:close/>
                <a:moveTo>
                  <a:pt x="103" y="116"/>
                </a:moveTo>
                <a:cubicBezTo>
                  <a:pt x="101" y="116"/>
                  <a:pt x="101" y="116"/>
                  <a:pt x="101" y="116"/>
                </a:cubicBezTo>
                <a:cubicBezTo>
                  <a:pt x="101" y="112"/>
                  <a:pt x="101" y="112"/>
                  <a:pt x="101" y="112"/>
                </a:cubicBezTo>
                <a:cubicBezTo>
                  <a:pt x="83" y="112"/>
                  <a:pt x="83" y="112"/>
                  <a:pt x="83" y="112"/>
                </a:cubicBezTo>
                <a:cubicBezTo>
                  <a:pt x="73" y="112"/>
                  <a:pt x="65" y="104"/>
                  <a:pt x="65" y="94"/>
                </a:cubicBezTo>
                <a:cubicBezTo>
                  <a:pt x="65" y="84"/>
                  <a:pt x="73" y="76"/>
                  <a:pt x="83" y="76"/>
                </a:cubicBezTo>
                <a:cubicBezTo>
                  <a:pt x="107" y="76"/>
                  <a:pt x="107" y="76"/>
                  <a:pt x="107" y="76"/>
                </a:cubicBezTo>
                <a:cubicBezTo>
                  <a:pt x="107" y="62"/>
                  <a:pt x="107" y="62"/>
                  <a:pt x="107" y="62"/>
                </a:cubicBezTo>
                <a:cubicBezTo>
                  <a:pt x="107" y="58"/>
                  <a:pt x="104" y="55"/>
                  <a:pt x="101" y="55"/>
                </a:cubicBezTo>
                <a:cubicBezTo>
                  <a:pt x="14" y="55"/>
                  <a:pt x="14" y="55"/>
                  <a:pt x="14" y="55"/>
                </a:cubicBezTo>
                <a:cubicBezTo>
                  <a:pt x="10" y="55"/>
                  <a:pt x="7" y="58"/>
                  <a:pt x="7" y="62"/>
                </a:cubicBezTo>
                <a:cubicBezTo>
                  <a:pt x="7" y="127"/>
                  <a:pt x="7" y="127"/>
                  <a:pt x="7" y="127"/>
                </a:cubicBezTo>
                <a:cubicBezTo>
                  <a:pt x="7" y="131"/>
                  <a:pt x="10" y="134"/>
                  <a:pt x="14" y="134"/>
                </a:cubicBezTo>
                <a:cubicBezTo>
                  <a:pt x="101" y="134"/>
                  <a:pt x="101" y="134"/>
                  <a:pt x="101" y="134"/>
                </a:cubicBezTo>
                <a:cubicBezTo>
                  <a:pt x="104" y="134"/>
                  <a:pt x="107" y="131"/>
                  <a:pt x="107" y="127"/>
                </a:cubicBezTo>
                <a:cubicBezTo>
                  <a:pt x="107" y="113"/>
                  <a:pt x="107" y="113"/>
                  <a:pt x="107" y="113"/>
                </a:cubicBezTo>
                <a:cubicBezTo>
                  <a:pt x="114" y="113"/>
                  <a:pt x="114" y="113"/>
                  <a:pt x="114" y="113"/>
                </a:cubicBezTo>
                <a:cubicBezTo>
                  <a:pt x="114" y="127"/>
                  <a:pt x="114" y="127"/>
                  <a:pt x="114" y="127"/>
                </a:cubicBezTo>
                <a:cubicBezTo>
                  <a:pt x="114" y="135"/>
                  <a:pt x="108" y="141"/>
                  <a:pt x="101" y="141"/>
                </a:cubicBezTo>
                <a:cubicBezTo>
                  <a:pt x="14" y="141"/>
                  <a:pt x="14" y="141"/>
                  <a:pt x="14" y="141"/>
                </a:cubicBezTo>
                <a:cubicBezTo>
                  <a:pt x="6" y="141"/>
                  <a:pt x="0" y="135"/>
                  <a:pt x="0" y="127"/>
                </a:cubicBezTo>
                <a:cubicBezTo>
                  <a:pt x="0" y="62"/>
                  <a:pt x="0" y="62"/>
                  <a:pt x="0" y="62"/>
                </a:cubicBezTo>
                <a:cubicBezTo>
                  <a:pt x="0" y="54"/>
                  <a:pt x="6" y="48"/>
                  <a:pt x="14" y="48"/>
                </a:cubicBezTo>
                <a:cubicBezTo>
                  <a:pt x="19" y="48"/>
                  <a:pt x="19" y="48"/>
                  <a:pt x="19" y="48"/>
                </a:cubicBezTo>
                <a:cubicBezTo>
                  <a:pt x="22" y="45"/>
                  <a:pt x="22" y="45"/>
                  <a:pt x="22" y="45"/>
                </a:cubicBezTo>
                <a:cubicBezTo>
                  <a:pt x="64" y="3"/>
                  <a:pt x="64" y="3"/>
                  <a:pt x="64" y="3"/>
                </a:cubicBezTo>
                <a:cubicBezTo>
                  <a:pt x="66" y="0"/>
                  <a:pt x="70" y="0"/>
                  <a:pt x="73" y="3"/>
                </a:cubicBezTo>
                <a:cubicBezTo>
                  <a:pt x="101" y="32"/>
                  <a:pt x="101" y="32"/>
                  <a:pt x="101" y="32"/>
                </a:cubicBezTo>
                <a:cubicBezTo>
                  <a:pt x="104" y="34"/>
                  <a:pt x="104" y="38"/>
                  <a:pt x="101" y="41"/>
                </a:cubicBezTo>
                <a:cubicBezTo>
                  <a:pt x="96" y="46"/>
                  <a:pt x="96" y="46"/>
                  <a:pt x="96" y="46"/>
                </a:cubicBezTo>
                <a:cubicBezTo>
                  <a:pt x="94" y="48"/>
                  <a:pt x="94" y="48"/>
                  <a:pt x="94" y="48"/>
                </a:cubicBezTo>
                <a:cubicBezTo>
                  <a:pt x="101" y="48"/>
                  <a:pt x="101" y="48"/>
                  <a:pt x="101" y="48"/>
                </a:cubicBezTo>
                <a:cubicBezTo>
                  <a:pt x="108" y="48"/>
                  <a:pt x="114" y="54"/>
                  <a:pt x="114" y="62"/>
                </a:cubicBezTo>
                <a:cubicBezTo>
                  <a:pt x="114" y="76"/>
                  <a:pt x="114" y="76"/>
                  <a:pt x="114" y="76"/>
                </a:cubicBezTo>
                <a:cubicBezTo>
                  <a:pt x="118" y="76"/>
                  <a:pt x="118" y="76"/>
                  <a:pt x="118" y="76"/>
                </a:cubicBezTo>
                <a:cubicBezTo>
                  <a:pt x="118" y="112"/>
                  <a:pt x="118" y="112"/>
                  <a:pt x="118" y="112"/>
                </a:cubicBezTo>
                <a:cubicBezTo>
                  <a:pt x="103" y="112"/>
                  <a:pt x="103" y="112"/>
                  <a:pt x="103" y="112"/>
                </a:cubicBezTo>
                <a:lnTo>
                  <a:pt x="103" y="116"/>
                </a:lnTo>
                <a:close/>
                <a:moveTo>
                  <a:pt x="69" y="48"/>
                </a:moveTo>
                <a:cubicBezTo>
                  <a:pt x="69" y="47"/>
                  <a:pt x="69" y="46"/>
                  <a:pt x="69" y="45"/>
                </a:cubicBezTo>
                <a:cubicBezTo>
                  <a:pt x="69" y="42"/>
                  <a:pt x="68" y="40"/>
                  <a:pt x="66" y="38"/>
                </a:cubicBezTo>
                <a:cubicBezTo>
                  <a:pt x="60" y="32"/>
                  <a:pt x="50" y="33"/>
                  <a:pt x="44" y="39"/>
                </a:cubicBezTo>
                <a:cubicBezTo>
                  <a:pt x="42" y="41"/>
                  <a:pt x="41" y="43"/>
                  <a:pt x="40" y="45"/>
                </a:cubicBezTo>
                <a:cubicBezTo>
                  <a:pt x="40" y="46"/>
                  <a:pt x="39" y="47"/>
                  <a:pt x="39" y="48"/>
                </a:cubicBezTo>
                <a:cubicBezTo>
                  <a:pt x="47" y="48"/>
                  <a:pt x="47" y="48"/>
                  <a:pt x="47" y="48"/>
                </a:cubicBezTo>
                <a:cubicBezTo>
                  <a:pt x="47" y="47"/>
                  <a:pt x="47" y="46"/>
                  <a:pt x="48" y="45"/>
                </a:cubicBezTo>
                <a:cubicBezTo>
                  <a:pt x="48" y="45"/>
                  <a:pt x="48" y="44"/>
                  <a:pt x="48" y="44"/>
                </a:cubicBezTo>
                <a:cubicBezTo>
                  <a:pt x="46" y="42"/>
                  <a:pt x="46" y="42"/>
                  <a:pt x="46" y="42"/>
                </a:cubicBezTo>
                <a:cubicBezTo>
                  <a:pt x="48" y="41"/>
                  <a:pt x="48" y="41"/>
                  <a:pt x="48" y="41"/>
                </a:cubicBezTo>
                <a:cubicBezTo>
                  <a:pt x="50" y="42"/>
                  <a:pt x="50" y="42"/>
                  <a:pt x="50" y="42"/>
                </a:cubicBezTo>
                <a:cubicBezTo>
                  <a:pt x="51" y="41"/>
                  <a:pt x="52" y="41"/>
                  <a:pt x="53" y="40"/>
                </a:cubicBezTo>
                <a:cubicBezTo>
                  <a:pt x="54" y="43"/>
                  <a:pt x="54" y="43"/>
                  <a:pt x="54" y="43"/>
                </a:cubicBezTo>
                <a:cubicBezTo>
                  <a:pt x="54" y="43"/>
                  <a:pt x="52" y="43"/>
                  <a:pt x="51" y="45"/>
                </a:cubicBezTo>
                <a:cubicBezTo>
                  <a:pt x="51" y="45"/>
                  <a:pt x="51" y="45"/>
                  <a:pt x="51" y="45"/>
                </a:cubicBezTo>
                <a:cubicBezTo>
                  <a:pt x="50" y="46"/>
                  <a:pt x="50" y="47"/>
                  <a:pt x="50" y="47"/>
                </a:cubicBezTo>
                <a:cubicBezTo>
                  <a:pt x="51" y="48"/>
                  <a:pt x="52" y="48"/>
                  <a:pt x="54" y="47"/>
                </a:cubicBezTo>
                <a:cubicBezTo>
                  <a:pt x="57" y="45"/>
                  <a:pt x="59" y="45"/>
                  <a:pt x="60" y="47"/>
                </a:cubicBezTo>
                <a:cubicBezTo>
                  <a:pt x="61" y="47"/>
                  <a:pt x="61" y="48"/>
                  <a:pt x="61" y="48"/>
                </a:cubicBezTo>
                <a:lnTo>
                  <a:pt x="69" y="48"/>
                </a:lnTo>
                <a:close/>
                <a:moveTo>
                  <a:pt x="79" y="30"/>
                </a:moveTo>
                <a:cubicBezTo>
                  <a:pt x="79" y="30"/>
                  <a:pt x="79" y="29"/>
                  <a:pt x="79" y="28"/>
                </a:cubicBezTo>
                <a:cubicBezTo>
                  <a:pt x="78" y="28"/>
                  <a:pt x="78" y="28"/>
                  <a:pt x="78" y="28"/>
                </a:cubicBezTo>
                <a:cubicBezTo>
                  <a:pt x="78" y="28"/>
                  <a:pt x="78" y="28"/>
                  <a:pt x="78" y="28"/>
                </a:cubicBezTo>
                <a:cubicBezTo>
                  <a:pt x="78" y="28"/>
                  <a:pt x="78" y="28"/>
                  <a:pt x="78" y="28"/>
                </a:cubicBezTo>
                <a:cubicBezTo>
                  <a:pt x="78" y="27"/>
                  <a:pt x="78" y="27"/>
                  <a:pt x="78" y="27"/>
                </a:cubicBezTo>
                <a:cubicBezTo>
                  <a:pt x="78" y="27"/>
                  <a:pt x="78" y="27"/>
                  <a:pt x="78" y="27"/>
                </a:cubicBezTo>
                <a:cubicBezTo>
                  <a:pt x="78" y="27"/>
                  <a:pt x="78" y="27"/>
                  <a:pt x="78" y="27"/>
                </a:cubicBezTo>
                <a:cubicBezTo>
                  <a:pt x="77" y="27"/>
                  <a:pt x="77" y="26"/>
                  <a:pt x="77" y="26"/>
                </a:cubicBezTo>
                <a:cubicBezTo>
                  <a:pt x="77" y="26"/>
                  <a:pt x="76" y="25"/>
                  <a:pt x="75" y="25"/>
                </a:cubicBezTo>
                <a:cubicBezTo>
                  <a:pt x="75" y="25"/>
                  <a:pt x="75" y="25"/>
                  <a:pt x="75" y="25"/>
                </a:cubicBezTo>
                <a:cubicBezTo>
                  <a:pt x="75" y="25"/>
                  <a:pt x="75" y="25"/>
                  <a:pt x="75" y="25"/>
                </a:cubicBezTo>
                <a:cubicBezTo>
                  <a:pt x="75" y="25"/>
                  <a:pt x="75" y="25"/>
                  <a:pt x="74" y="25"/>
                </a:cubicBezTo>
                <a:cubicBezTo>
                  <a:pt x="74" y="25"/>
                  <a:pt x="74" y="25"/>
                  <a:pt x="74" y="25"/>
                </a:cubicBezTo>
                <a:cubicBezTo>
                  <a:pt x="74" y="25"/>
                  <a:pt x="74" y="25"/>
                  <a:pt x="74" y="25"/>
                </a:cubicBezTo>
                <a:cubicBezTo>
                  <a:pt x="74" y="25"/>
                  <a:pt x="74" y="25"/>
                  <a:pt x="74" y="25"/>
                </a:cubicBezTo>
                <a:cubicBezTo>
                  <a:pt x="73" y="24"/>
                  <a:pt x="73" y="24"/>
                  <a:pt x="73" y="25"/>
                </a:cubicBezTo>
                <a:cubicBezTo>
                  <a:pt x="73" y="25"/>
                  <a:pt x="73" y="25"/>
                  <a:pt x="73" y="25"/>
                </a:cubicBezTo>
                <a:cubicBezTo>
                  <a:pt x="73" y="25"/>
                  <a:pt x="72" y="25"/>
                  <a:pt x="72" y="25"/>
                </a:cubicBezTo>
                <a:cubicBezTo>
                  <a:pt x="72" y="25"/>
                  <a:pt x="72" y="25"/>
                  <a:pt x="72" y="25"/>
                </a:cubicBezTo>
                <a:cubicBezTo>
                  <a:pt x="72" y="25"/>
                  <a:pt x="72" y="25"/>
                  <a:pt x="71" y="25"/>
                </a:cubicBezTo>
                <a:cubicBezTo>
                  <a:pt x="71" y="25"/>
                  <a:pt x="71" y="25"/>
                  <a:pt x="71" y="25"/>
                </a:cubicBezTo>
                <a:cubicBezTo>
                  <a:pt x="71" y="25"/>
                  <a:pt x="71" y="25"/>
                  <a:pt x="71" y="25"/>
                </a:cubicBezTo>
                <a:cubicBezTo>
                  <a:pt x="71" y="25"/>
                  <a:pt x="71" y="25"/>
                  <a:pt x="71" y="25"/>
                </a:cubicBezTo>
                <a:cubicBezTo>
                  <a:pt x="70" y="25"/>
                  <a:pt x="70" y="25"/>
                  <a:pt x="70" y="26"/>
                </a:cubicBezTo>
                <a:cubicBezTo>
                  <a:pt x="70" y="26"/>
                  <a:pt x="70" y="26"/>
                  <a:pt x="70" y="26"/>
                </a:cubicBezTo>
                <a:cubicBezTo>
                  <a:pt x="70" y="26"/>
                  <a:pt x="69" y="26"/>
                  <a:pt x="69" y="26"/>
                </a:cubicBezTo>
                <a:cubicBezTo>
                  <a:pt x="69" y="26"/>
                  <a:pt x="69" y="27"/>
                  <a:pt x="69" y="27"/>
                </a:cubicBezTo>
                <a:cubicBezTo>
                  <a:pt x="69" y="27"/>
                  <a:pt x="69" y="27"/>
                  <a:pt x="69" y="27"/>
                </a:cubicBezTo>
                <a:cubicBezTo>
                  <a:pt x="68" y="27"/>
                  <a:pt x="68" y="27"/>
                  <a:pt x="68" y="28"/>
                </a:cubicBezTo>
                <a:cubicBezTo>
                  <a:pt x="68" y="28"/>
                  <a:pt x="68" y="28"/>
                  <a:pt x="68" y="28"/>
                </a:cubicBezTo>
                <a:cubicBezTo>
                  <a:pt x="68" y="28"/>
                  <a:pt x="68" y="28"/>
                  <a:pt x="68" y="29"/>
                </a:cubicBezTo>
                <a:cubicBezTo>
                  <a:pt x="68" y="29"/>
                  <a:pt x="68" y="29"/>
                  <a:pt x="68" y="29"/>
                </a:cubicBezTo>
                <a:cubicBezTo>
                  <a:pt x="68" y="29"/>
                  <a:pt x="68" y="29"/>
                  <a:pt x="68" y="30"/>
                </a:cubicBezTo>
                <a:cubicBezTo>
                  <a:pt x="68" y="30"/>
                  <a:pt x="68" y="30"/>
                  <a:pt x="68" y="30"/>
                </a:cubicBezTo>
                <a:cubicBezTo>
                  <a:pt x="68" y="30"/>
                  <a:pt x="68" y="30"/>
                  <a:pt x="68" y="31"/>
                </a:cubicBezTo>
                <a:cubicBezTo>
                  <a:pt x="68" y="31"/>
                  <a:pt x="68" y="31"/>
                  <a:pt x="68" y="31"/>
                </a:cubicBezTo>
                <a:cubicBezTo>
                  <a:pt x="68" y="31"/>
                  <a:pt x="68" y="31"/>
                  <a:pt x="68" y="32"/>
                </a:cubicBezTo>
                <a:cubicBezTo>
                  <a:pt x="68" y="32"/>
                  <a:pt x="68" y="32"/>
                  <a:pt x="68" y="32"/>
                </a:cubicBezTo>
                <a:cubicBezTo>
                  <a:pt x="68" y="32"/>
                  <a:pt x="68" y="32"/>
                  <a:pt x="68" y="32"/>
                </a:cubicBezTo>
                <a:cubicBezTo>
                  <a:pt x="68" y="32"/>
                  <a:pt x="68" y="33"/>
                  <a:pt x="68" y="33"/>
                </a:cubicBezTo>
                <a:cubicBezTo>
                  <a:pt x="68" y="33"/>
                  <a:pt x="69" y="33"/>
                  <a:pt x="69" y="33"/>
                </a:cubicBezTo>
                <a:cubicBezTo>
                  <a:pt x="69" y="33"/>
                  <a:pt x="69" y="33"/>
                  <a:pt x="69" y="33"/>
                </a:cubicBezTo>
                <a:cubicBezTo>
                  <a:pt x="69" y="33"/>
                  <a:pt x="69" y="33"/>
                  <a:pt x="69" y="33"/>
                </a:cubicBezTo>
                <a:cubicBezTo>
                  <a:pt x="69" y="34"/>
                  <a:pt x="69" y="34"/>
                  <a:pt x="69" y="34"/>
                </a:cubicBezTo>
                <a:cubicBezTo>
                  <a:pt x="69" y="34"/>
                  <a:pt x="69" y="34"/>
                  <a:pt x="69" y="34"/>
                </a:cubicBezTo>
                <a:cubicBezTo>
                  <a:pt x="69" y="34"/>
                  <a:pt x="70" y="34"/>
                  <a:pt x="70" y="34"/>
                </a:cubicBezTo>
                <a:cubicBezTo>
                  <a:pt x="70" y="34"/>
                  <a:pt x="70" y="34"/>
                  <a:pt x="70" y="34"/>
                </a:cubicBezTo>
                <a:cubicBezTo>
                  <a:pt x="70" y="34"/>
                  <a:pt x="70" y="35"/>
                  <a:pt x="70" y="35"/>
                </a:cubicBezTo>
                <a:cubicBezTo>
                  <a:pt x="70" y="35"/>
                  <a:pt x="70" y="35"/>
                  <a:pt x="70" y="35"/>
                </a:cubicBezTo>
                <a:cubicBezTo>
                  <a:pt x="70" y="35"/>
                  <a:pt x="71" y="35"/>
                  <a:pt x="71" y="35"/>
                </a:cubicBezTo>
                <a:cubicBezTo>
                  <a:pt x="71" y="35"/>
                  <a:pt x="71" y="35"/>
                  <a:pt x="71" y="35"/>
                </a:cubicBezTo>
                <a:cubicBezTo>
                  <a:pt x="71" y="35"/>
                  <a:pt x="71" y="35"/>
                  <a:pt x="71" y="35"/>
                </a:cubicBezTo>
                <a:cubicBezTo>
                  <a:pt x="71" y="35"/>
                  <a:pt x="71" y="35"/>
                  <a:pt x="71" y="35"/>
                </a:cubicBezTo>
                <a:cubicBezTo>
                  <a:pt x="71" y="35"/>
                  <a:pt x="71" y="35"/>
                  <a:pt x="72" y="35"/>
                </a:cubicBezTo>
                <a:cubicBezTo>
                  <a:pt x="72" y="35"/>
                  <a:pt x="72" y="35"/>
                  <a:pt x="72" y="35"/>
                </a:cubicBezTo>
                <a:cubicBezTo>
                  <a:pt x="72" y="35"/>
                  <a:pt x="72" y="35"/>
                  <a:pt x="72" y="35"/>
                </a:cubicBezTo>
                <a:cubicBezTo>
                  <a:pt x="72" y="35"/>
                  <a:pt x="72" y="35"/>
                  <a:pt x="72" y="35"/>
                </a:cubicBezTo>
                <a:cubicBezTo>
                  <a:pt x="72" y="35"/>
                  <a:pt x="73" y="35"/>
                  <a:pt x="73" y="35"/>
                </a:cubicBezTo>
                <a:cubicBezTo>
                  <a:pt x="73" y="35"/>
                  <a:pt x="73" y="35"/>
                  <a:pt x="73" y="35"/>
                </a:cubicBezTo>
                <a:cubicBezTo>
                  <a:pt x="73" y="35"/>
                  <a:pt x="73" y="36"/>
                  <a:pt x="73" y="36"/>
                </a:cubicBezTo>
                <a:cubicBezTo>
                  <a:pt x="73" y="36"/>
                  <a:pt x="73" y="36"/>
                  <a:pt x="73" y="35"/>
                </a:cubicBezTo>
                <a:cubicBezTo>
                  <a:pt x="73" y="36"/>
                  <a:pt x="73" y="36"/>
                  <a:pt x="73" y="35"/>
                </a:cubicBezTo>
                <a:cubicBezTo>
                  <a:pt x="73" y="35"/>
                  <a:pt x="74" y="35"/>
                  <a:pt x="74" y="35"/>
                </a:cubicBezTo>
                <a:cubicBezTo>
                  <a:pt x="74" y="35"/>
                  <a:pt x="74" y="35"/>
                  <a:pt x="74" y="35"/>
                </a:cubicBezTo>
                <a:cubicBezTo>
                  <a:pt x="74" y="35"/>
                  <a:pt x="74" y="35"/>
                  <a:pt x="74" y="35"/>
                </a:cubicBezTo>
                <a:cubicBezTo>
                  <a:pt x="74" y="35"/>
                  <a:pt x="74" y="35"/>
                  <a:pt x="74" y="35"/>
                </a:cubicBezTo>
                <a:cubicBezTo>
                  <a:pt x="75" y="35"/>
                  <a:pt x="75" y="35"/>
                  <a:pt x="75" y="35"/>
                </a:cubicBezTo>
                <a:cubicBezTo>
                  <a:pt x="75" y="35"/>
                  <a:pt x="75" y="35"/>
                  <a:pt x="75" y="35"/>
                </a:cubicBezTo>
                <a:cubicBezTo>
                  <a:pt x="75" y="35"/>
                  <a:pt x="75" y="35"/>
                  <a:pt x="75" y="35"/>
                </a:cubicBezTo>
                <a:cubicBezTo>
                  <a:pt x="75" y="35"/>
                  <a:pt x="75" y="35"/>
                  <a:pt x="75" y="35"/>
                </a:cubicBezTo>
                <a:cubicBezTo>
                  <a:pt x="76" y="35"/>
                  <a:pt x="76" y="35"/>
                  <a:pt x="76" y="35"/>
                </a:cubicBezTo>
                <a:cubicBezTo>
                  <a:pt x="76" y="35"/>
                  <a:pt x="76" y="35"/>
                  <a:pt x="76" y="35"/>
                </a:cubicBezTo>
                <a:cubicBezTo>
                  <a:pt x="76" y="35"/>
                  <a:pt x="76" y="35"/>
                  <a:pt x="76" y="35"/>
                </a:cubicBezTo>
                <a:cubicBezTo>
                  <a:pt x="76" y="35"/>
                  <a:pt x="76" y="35"/>
                  <a:pt x="76" y="34"/>
                </a:cubicBezTo>
                <a:cubicBezTo>
                  <a:pt x="76" y="34"/>
                  <a:pt x="77" y="34"/>
                  <a:pt x="77" y="34"/>
                </a:cubicBezTo>
                <a:cubicBezTo>
                  <a:pt x="77" y="34"/>
                  <a:pt x="77" y="34"/>
                  <a:pt x="77" y="34"/>
                </a:cubicBezTo>
                <a:cubicBezTo>
                  <a:pt x="77" y="34"/>
                  <a:pt x="77" y="34"/>
                  <a:pt x="77" y="34"/>
                </a:cubicBezTo>
                <a:cubicBezTo>
                  <a:pt x="77" y="34"/>
                  <a:pt x="77" y="34"/>
                  <a:pt x="77" y="34"/>
                </a:cubicBezTo>
                <a:cubicBezTo>
                  <a:pt x="77" y="34"/>
                  <a:pt x="78" y="33"/>
                  <a:pt x="78" y="33"/>
                </a:cubicBezTo>
                <a:cubicBezTo>
                  <a:pt x="78" y="33"/>
                  <a:pt x="78" y="33"/>
                  <a:pt x="78" y="33"/>
                </a:cubicBezTo>
                <a:cubicBezTo>
                  <a:pt x="78" y="33"/>
                  <a:pt x="78" y="33"/>
                  <a:pt x="78" y="32"/>
                </a:cubicBezTo>
                <a:cubicBezTo>
                  <a:pt x="78" y="32"/>
                  <a:pt x="78" y="32"/>
                  <a:pt x="78" y="32"/>
                </a:cubicBezTo>
                <a:cubicBezTo>
                  <a:pt x="78" y="32"/>
                  <a:pt x="78" y="32"/>
                  <a:pt x="79" y="31"/>
                </a:cubicBezTo>
                <a:cubicBezTo>
                  <a:pt x="79" y="31"/>
                  <a:pt x="79" y="31"/>
                  <a:pt x="79" y="31"/>
                </a:cubicBezTo>
                <a:cubicBezTo>
                  <a:pt x="79" y="31"/>
                  <a:pt x="79" y="31"/>
                  <a:pt x="79" y="30"/>
                </a:cubicBezTo>
                <a:cubicBezTo>
                  <a:pt x="79" y="30"/>
                  <a:pt x="79" y="30"/>
                  <a:pt x="79" y="30"/>
                </a:cubicBezTo>
                <a:close/>
                <a:moveTo>
                  <a:pt x="93" y="45"/>
                </a:moveTo>
                <a:cubicBezTo>
                  <a:pt x="99" y="39"/>
                  <a:pt x="99" y="39"/>
                  <a:pt x="99" y="39"/>
                </a:cubicBezTo>
                <a:cubicBezTo>
                  <a:pt x="99" y="39"/>
                  <a:pt x="99" y="39"/>
                  <a:pt x="99" y="39"/>
                </a:cubicBezTo>
                <a:cubicBezTo>
                  <a:pt x="100" y="38"/>
                  <a:pt x="100" y="35"/>
                  <a:pt x="99" y="34"/>
                </a:cubicBezTo>
                <a:cubicBezTo>
                  <a:pt x="71" y="6"/>
                  <a:pt x="71" y="6"/>
                  <a:pt x="71" y="6"/>
                </a:cubicBezTo>
                <a:cubicBezTo>
                  <a:pt x="69" y="4"/>
                  <a:pt x="67" y="4"/>
                  <a:pt x="65" y="6"/>
                </a:cubicBezTo>
                <a:cubicBezTo>
                  <a:pt x="64" y="6"/>
                  <a:pt x="64" y="6"/>
                  <a:pt x="64" y="6"/>
                </a:cubicBezTo>
                <a:cubicBezTo>
                  <a:pt x="26" y="45"/>
                  <a:pt x="26" y="45"/>
                  <a:pt x="26" y="45"/>
                </a:cubicBezTo>
                <a:cubicBezTo>
                  <a:pt x="23" y="48"/>
                  <a:pt x="23" y="48"/>
                  <a:pt x="23" y="48"/>
                </a:cubicBezTo>
                <a:cubicBezTo>
                  <a:pt x="27" y="48"/>
                  <a:pt x="27" y="48"/>
                  <a:pt x="27" y="48"/>
                </a:cubicBezTo>
                <a:cubicBezTo>
                  <a:pt x="30" y="45"/>
                  <a:pt x="30" y="45"/>
                  <a:pt x="30" y="45"/>
                </a:cubicBezTo>
                <a:cubicBezTo>
                  <a:pt x="63" y="12"/>
                  <a:pt x="63" y="12"/>
                  <a:pt x="63" y="12"/>
                </a:cubicBezTo>
                <a:cubicBezTo>
                  <a:pt x="63" y="12"/>
                  <a:pt x="63" y="12"/>
                  <a:pt x="63" y="12"/>
                </a:cubicBezTo>
                <a:cubicBezTo>
                  <a:pt x="63" y="12"/>
                  <a:pt x="64" y="12"/>
                  <a:pt x="64" y="12"/>
                </a:cubicBezTo>
                <a:cubicBezTo>
                  <a:pt x="64" y="12"/>
                  <a:pt x="64" y="13"/>
                  <a:pt x="64" y="13"/>
                </a:cubicBezTo>
                <a:cubicBezTo>
                  <a:pt x="66" y="14"/>
                  <a:pt x="69" y="14"/>
                  <a:pt x="71" y="12"/>
                </a:cubicBezTo>
                <a:cubicBezTo>
                  <a:pt x="71" y="12"/>
                  <a:pt x="71" y="12"/>
                  <a:pt x="71" y="12"/>
                </a:cubicBezTo>
                <a:cubicBezTo>
                  <a:pt x="71" y="11"/>
                  <a:pt x="72" y="11"/>
                  <a:pt x="72" y="11"/>
                </a:cubicBezTo>
                <a:cubicBezTo>
                  <a:pt x="72" y="11"/>
                  <a:pt x="72" y="11"/>
                  <a:pt x="72" y="11"/>
                </a:cubicBezTo>
                <a:cubicBezTo>
                  <a:pt x="93" y="32"/>
                  <a:pt x="93" y="32"/>
                  <a:pt x="93" y="32"/>
                </a:cubicBezTo>
                <a:cubicBezTo>
                  <a:pt x="93" y="32"/>
                  <a:pt x="93" y="32"/>
                  <a:pt x="93" y="32"/>
                </a:cubicBezTo>
                <a:cubicBezTo>
                  <a:pt x="93" y="33"/>
                  <a:pt x="93" y="33"/>
                  <a:pt x="93" y="33"/>
                </a:cubicBezTo>
                <a:cubicBezTo>
                  <a:pt x="92" y="33"/>
                  <a:pt x="92" y="33"/>
                  <a:pt x="92" y="34"/>
                </a:cubicBezTo>
                <a:cubicBezTo>
                  <a:pt x="90" y="35"/>
                  <a:pt x="90" y="38"/>
                  <a:pt x="91" y="40"/>
                </a:cubicBezTo>
                <a:cubicBezTo>
                  <a:pt x="92" y="40"/>
                  <a:pt x="92" y="40"/>
                  <a:pt x="92" y="41"/>
                </a:cubicBezTo>
                <a:cubicBezTo>
                  <a:pt x="92" y="41"/>
                  <a:pt x="93" y="41"/>
                  <a:pt x="93" y="41"/>
                </a:cubicBezTo>
                <a:cubicBezTo>
                  <a:pt x="93" y="41"/>
                  <a:pt x="93" y="41"/>
                  <a:pt x="92" y="41"/>
                </a:cubicBezTo>
                <a:cubicBezTo>
                  <a:pt x="89" y="45"/>
                  <a:pt x="89" y="45"/>
                  <a:pt x="89" y="45"/>
                </a:cubicBezTo>
                <a:cubicBezTo>
                  <a:pt x="86" y="48"/>
                  <a:pt x="86" y="48"/>
                  <a:pt x="86" y="48"/>
                </a:cubicBezTo>
                <a:cubicBezTo>
                  <a:pt x="90" y="48"/>
                  <a:pt x="90" y="48"/>
                  <a:pt x="90" y="48"/>
                </a:cubicBezTo>
                <a:lnTo>
                  <a:pt x="93" y="45"/>
                </a:lnTo>
                <a:close/>
                <a:moveTo>
                  <a:pt x="111" y="105"/>
                </a:moveTo>
                <a:cubicBezTo>
                  <a:pt x="111" y="84"/>
                  <a:pt x="111" y="84"/>
                  <a:pt x="111" y="84"/>
                </a:cubicBezTo>
                <a:cubicBezTo>
                  <a:pt x="83" y="84"/>
                  <a:pt x="83" y="84"/>
                  <a:pt x="83" y="84"/>
                </a:cubicBezTo>
                <a:cubicBezTo>
                  <a:pt x="77" y="84"/>
                  <a:pt x="72" y="88"/>
                  <a:pt x="72" y="94"/>
                </a:cubicBezTo>
                <a:cubicBezTo>
                  <a:pt x="72" y="100"/>
                  <a:pt x="77" y="105"/>
                  <a:pt x="83" y="105"/>
                </a:cubicBezTo>
                <a:lnTo>
                  <a:pt x="111" y="105"/>
                </a:lnTo>
                <a:close/>
                <a:moveTo>
                  <a:pt x="92" y="128"/>
                </a:moveTo>
                <a:cubicBezTo>
                  <a:pt x="92" y="130"/>
                  <a:pt x="92" y="130"/>
                  <a:pt x="92" y="130"/>
                </a:cubicBezTo>
                <a:cubicBezTo>
                  <a:pt x="97" y="130"/>
                  <a:pt x="97" y="130"/>
                  <a:pt x="97" y="130"/>
                </a:cubicBezTo>
                <a:cubicBezTo>
                  <a:pt x="98" y="130"/>
                  <a:pt x="99" y="130"/>
                  <a:pt x="99" y="129"/>
                </a:cubicBezTo>
                <a:cubicBezTo>
                  <a:pt x="99" y="128"/>
                  <a:pt x="99" y="128"/>
                  <a:pt x="99" y="128"/>
                </a:cubicBezTo>
                <a:cubicBezTo>
                  <a:pt x="98" y="128"/>
                  <a:pt x="97" y="128"/>
                  <a:pt x="97" y="128"/>
                </a:cubicBezTo>
                <a:lnTo>
                  <a:pt x="92" y="128"/>
                </a:lnTo>
                <a:close/>
                <a:moveTo>
                  <a:pt x="78" y="130"/>
                </a:moveTo>
                <a:cubicBezTo>
                  <a:pt x="78" y="128"/>
                  <a:pt x="78" y="128"/>
                  <a:pt x="78" y="128"/>
                </a:cubicBezTo>
                <a:cubicBezTo>
                  <a:pt x="71" y="128"/>
                  <a:pt x="71" y="128"/>
                  <a:pt x="71" y="128"/>
                </a:cubicBezTo>
                <a:cubicBezTo>
                  <a:pt x="71" y="130"/>
                  <a:pt x="71" y="130"/>
                  <a:pt x="71" y="130"/>
                </a:cubicBezTo>
                <a:lnTo>
                  <a:pt x="78" y="130"/>
                </a:lnTo>
                <a:close/>
                <a:moveTo>
                  <a:pt x="82" y="130"/>
                </a:moveTo>
                <a:cubicBezTo>
                  <a:pt x="89" y="130"/>
                  <a:pt x="89" y="130"/>
                  <a:pt x="89" y="130"/>
                </a:cubicBezTo>
                <a:cubicBezTo>
                  <a:pt x="89" y="128"/>
                  <a:pt x="89" y="128"/>
                  <a:pt x="89" y="128"/>
                </a:cubicBezTo>
                <a:cubicBezTo>
                  <a:pt x="82" y="128"/>
                  <a:pt x="82" y="128"/>
                  <a:pt x="82" y="128"/>
                </a:cubicBezTo>
                <a:lnTo>
                  <a:pt x="82" y="130"/>
                </a:lnTo>
                <a:close/>
                <a:moveTo>
                  <a:pt x="11" y="79"/>
                </a:moveTo>
                <a:cubicBezTo>
                  <a:pt x="13" y="79"/>
                  <a:pt x="13" y="79"/>
                  <a:pt x="13" y="79"/>
                </a:cubicBezTo>
                <a:cubicBezTo>
                  <a:pt x="13" y="72"/>
                  <a:pt x="13" y="72"/>
                  <a:pt x="13" y="72"/>
                </a:cubicBezTo>
                <a:cubicBezTo>
                  <a:pt x="11" y="72"/>
                  <a:pt x="11" y="72"/>
                  <a:pt x="11" y="72"/>
                </a:cubicBezTo>
                <a:lnTo>
                  <a:pt x="11" y="79"/>
                </a:lnTo>
                <a:close/>
                <a:moveTo>
                  <a:pt x="101" y="124"/>
                </a:moveTo>
                <a:cubicBezTo>
                  <a:pt x="101" y="125"/>
                  <a:pt x="101" y="125"/>
                  <a:pt x="100" y="126"/>
                </a:cubicBezTo>
                <a:cubicBezTo>
                  <a:pt x="102" y="127"/>
                  <a:pt x="102" y="127"/>
                  <a:pt x="102" y="127"/>
                </a:cubicBezTo>
                <a:cubicBezTo>
                  <a:pt x="103" y="126"/>
                  <a:pt x="103" y="125"/>
                  <a:pt x="103" y="124"/>
                </a:cubicBezTo>
                <a:cubicBezTo>
                  <a:pt x="103" y="119"/>
                  <a:pt x="103" y="119"/>
                  <a:pt x="103" y="119"/>
                </a:cubicBezTo>
                <a:cubicBezTo>
                  <a:pt x="101" y="119"/>
                  <a:pt x="101" y="119"/>
                  <a:pt x="101" y="119"/>
                </a:cubicBezTo>
                <a:lnTo>
                  <a:pt x="101" y="124"/>
                </a:lnTo>
                <a:close/>
                <a:moveTo>
                  <a:pt x="64" y="59"/>
                </a:moveTo>
                <a:cubicBezTo>
                  <a:pt x="57" y="59"/>
                  <a:pt x="57" y="59"/>
                  <a:pt x="57" y="59"/>
                </a:cubicBezTo>
                <a:cubicBezTo>
                  <a:pt x="57" y="61"/>
                  <a:pt x="57" y="61"/>
                  <a:pt x="57" y="61"/>
                </a:cubicBezTo>
                <a:cubicBezTo>
                  <a:pt x="64" y="61"/>
                  <a:pt x="64" y="61"/>
                  <a:pt x="64" y="61"/>
                </a:cubicBezTo>
                <a:lnTo>
                  <a:pt x="64" y="59"/>
                </a:lnTo>
                <a:close/>
                <a:moveTo>
                  <a:pt x="85" y="59"/>
                </a:moveTo>
                <a:cubicBezTo>
                  <a:pt x="78" y="59"/>
                  <a:pt x="78" y="59"/>
                  <a:pt x="78" y="59"/>
                </a:cubicBezTo>
                <a:cubicBezTo>
                  <a:pt x="78" y="61"/>
                  <a:pt x="78" y="61"/>
                  <a:pt x="78" y="61"/>
                </a:cubicBezTo>
                <a:cubicBezTo>
                  <a:pt x="85" y="61"/>
                  <a:pt x="85" y="61"/>
                  <a:pt x="85" y="61"/>
                </a:cubicBezTo>
                <a:lnTo>
                  <a:pt x="85" y="59"/>
                </a:lnTo>
                <a:close/>
                <a:moveTo>
                  <a:pt x="68" y="128"/>
                </a:moveTo>
                <a:cubicBezTo>
                  <a:pt x="61" y="128"/>
                  <a:pt x="61" y="128"/>
                  <a:pt x="61" y="128"/>
                </a:cubicBezTo>
                <a:cubicBezTo>
                  <a:pt x="61" y="130"/>
                  <a:pt x="61" y="130"/>
                  <a:pt x="61" y="130"/>
                </a:cubicBezTo>
                <a:cubicBezTo>
                  <a:pt x="68" y="130"/>
                  <a:pt x="68" y="130"/>
                  <a:pt x="68" y="130"/>
                </a:cubicBezTo>
                <a:lnTo>
                  <a:pt x="68" y="128"/>
                </a:lnTo>
                <a:close/>
                <a:moveTo>
                  <a:pt x="75" y="59"/>
                </a:moveTo>
                <a:cubicBezTo>
                  <a:pt x="67" y="59"/>
                  <a:pt x="67" y="59"/>
                  <a:pt x="67" y="59"/>
                </a:cubicBezTo>
                <a:cubicBezTo>
                  <a:pt x="67" y="61"/>
                  <a:pt x="67" y="61"/>
                  <a:pt x="67" y="61"/>
                </a:cubicBezTo>
                <a:cubicBezTo>
                  <a:pt x="75" y="61"/>
                  <a:pt x="75" y="61"/>
                  <a:pt x="75" y="61"/>
                </a:cubicBezTo>
                <a:lnTo>
                  <a:pt x="75" y="59"/>
                </a:lnTo>
                <a:close/>
                <a:moveTo>
                  <a:pt x="101" y="76"/>
                </a:moveTo>
                <a:cubicBezTo>
                  <a:pt x="103" y="76"/>
                  <a:pt x="103" y="76"/>
                  <a:pt x="103" y="76"/>
                </a:cubicBezTo>
                <a:cubicBezTo>
                  <a:pt x="103" y="69"/>
                  <a:pt x="103" y="69"/>
                  <a:pt x="103" y="69"/>
                </a:cubicBezTo>
                <a:cubicBezTo>
                  <a:pt x="101" y="69"/>
                  <a:pt x="101" y="69"/>
                  <a:pt x="101" y="69"/>
                </a:cubicBezTo>
                <a:lnTo>
                  <a:pt x="101" y="76"/>
                </a:lnTo>
                <a:close/>
                <a:moveTo>
                  <a:pt x="88" y="59"/>
                </a:moveTo>
                <a:cubicBezTo>
                  <a:pt x="88" y="61"/>
                  <a:pt x="88" y="61"/>
                  <a:pt x="88" y="61"/>
                </a:cubicBezTo>
                <a:cubicBezTo>
                  <a:pt x="95" y="61"/>
                  <a:pt x="95" y="61"/>
                  <a:pt x="95" y="61"/>
                </a:cubicBezTo>
                <a:cubicBezTo>
                  <a:pt x="95" y="59"/>
                  <a:pt x="95" y="59"/>
                  <a:pt x="95" y="59"/>
                </a:cubicBezTo>
                <a:lnTo>
                  <a:pt x="88" y="59"/>
                </a:lnTo>
                <a:close/>
                <a:moveTo>
                  <a:pt x="103" y="65"/>
                </a:moveTo>
                <a:cubicBezTo>
                  <a:pt x="103" y="62"/>
                  <a:pt x="101" y="60"/>
                  <a:pt x="98" y="59"/>
                </a:cubicBezTo>
                <a:cubicBezTo>
                  <a:pt x="98" y="61"/>
                  <a:pt x="98" y="61"/>
                  <a:pt x="98" y="61"/>
                </a:cubicBezTo>
                <a:cubicBezTo>
                  <a:pt x="100" y="62"/>
                  <a:pt x="101" y="63"/>
                  <a:pt x="101" y="65"/>
                </a:cubicBezTo>
                <a:cubicBezTo>
                  <a:pt x="101" y="65"/>
                  <a:pt x="101" y="65"/>
                  <a:pt x="101" y="65"/>
                </a:cubicBezTo>
                <a:cubicBezTo>
                  <a:pt x="103" y="65"/>
                  <a:pt x="103" y="65"/>
                  <a:pt x="103" y="65"/>
                </a:cubicBezTo>
                <a:close/>
                <a:moveTo>
                  <a:pt x="23" y="61"/>
                </a:moveTo>
                <a:cubicBezTo>
                  <a:pt x="23" y="59"/>
                  <a:pt x="23" y="59"/>
                  <a:pt x="23" y="59"/>
                </a:cubicBezTo>
                <a:cubicBezTo>
                  <a:pt x="18" y="59"/>
                  <a:pt x="18" y="59"/>
                  <a:pt x="18" y="59"/>
                </a:cubicBezTo>
                <a:cubicBezTo>
                  <a:pt x="17" y="59"/>
                  <a:pt x="16" y="59"/>
                  <a:pt x="15" y="59"/>
                </a:cubicBezTo>
                <a:cubicBezTo>
                  <a:pt x="16" y="61"/>
                  <a:pt x="16" y="61"/>
                  <a:pt x="16" y="61"/>
                </a:cubicBezTo>
                <a:cubicBezTo>
                  <a:pt x="17" y="61"/>
                  <a:pt x="17" y="61"/>
                  <a:pt x="18" y="61"/>
                </a:cubicBezTo>
                <a:lnTo>
                  <a:pt x="23" y="61"/>
                </a:lnTo>
                <a:close/>
                <a:moveTo>
                  <a:pt x="33" y="59"/>
                </a:moveTo>
                <a:cubicBezTo>
                  <a:pt x="26" y="59"/>
                  <a:pt x="26" y="59"/>
                  <a:pt x="26" y="59"/>
                </a:cubicBezTo>
                <a:cubicBezTo>
                  <a:pt x="26" y="61"/>
                  <a:pt x="26" y="61"/>
                  <a:pt x="26" y="61"/>
                </a:cubicBezTo>
                <a:cubicBezTo>
                  <a:pt x="33" y="61"/>
                  <a:pt x="33" y="61"/>
                  <a:pt x="33" y="61"/>
                </a:cubicBezTo>
                <a:lnTo>
                  <a:pt x="33" y="59"/>
                </a:lnTo>
                <a:close/>
                <a:moveTo>
                  <a:pt x="27" y="128"/>
                </a:moveTo>
                <a:cubicBezTo>
                  <a:pt x="20" y="128"/>
                  <a:pt x="20" y="128"/>
                  <a:pt x="20" y="128"/>
                </a:cubicBezTo>
                <a:cubicBezTo>
                  <a:pt x="20" y="130"/>
                  <a:pt x="20" y="130"/>
                  <a:pt x="20" y="130"/>
                </a:cubicBezTo>
                <a:cubicBezTo>
                  <a:pt x="27" y="130"/>
                  <a:pt x="27" y="130"/>
                  <a:pt x="27" y="130"/>
                </a:cubicBezTo>
                <a:lnTo>
                  <a:pt x="27" y="128"/>
                </a:lnTo>
                <a:close/>
                <a:moveTo>
                  <a:pt x="37" y="128"/>
                </a:moveTo>
                <a:cubicBezTo>
                  <a:pt x="30" y="128"/>
                  <a:pt x="30" y="128"/>
                  <a:pt x="30" y="128"/>
                </a:cubicBezTo>
                <a:cubicBezTo>
                  <a:pt x="30" y="130"/>
                  <a:pt x="30" y="130"/>
                  <a:pt x="30" y="130"/>
                </a:cubicBezTo>
                <a:cubicBezTo>
                  <a:pt x="37" y="130"/>
                  <a:pt x="37" y="130"/>
                  <a:pt x="37" y="130"/>
                </a:cubicBezTo>
                <a:lnTo>
                  <a:pt x="37" y="128"/>
                </a:lnTo>
                <a:close/>
                <a:moveTo>
                  <a:pt x="44" y="59"/>
                </a:moveTo>
                <a:cubicBezTo>
                  <a:pt x="36" y="59"/>
                  <a:pt x="36" y="59"/>
                  <a:pt x="36" y="59"/>
                </a:cubicBezTo>
                <a:cubicBezTo>
                  <a:pt x="36" y="61"/>
                  <a:pt x="36" y="61"/>
                  <a:pt x="36" y="61"/>
                </a:cubicBezTo>
                <a:cubicBezTo>
                  <a:pt x="44" y="61"/>
                  <a:pt x="44" y="61"/>
                  <a:pt x="44" y="61"/>
                </a:cubicBezTo>
                <a:lnTo>
                  <a:pt x="44" y="59"/>
                </a:lnTo>
                <a:close/>
                <a:moveTo>
                  <a:pt x="54" y="59"/>
                </a:moveTo>
                <a:cubicBezTo>
                  <a:pt x="47" y="59"/>
                  <a:pt x="47" y="59"/>
                  <a:pt x="47" y="59"/>
                </a:cubicBezTo>
                <a:cubicBezTo>
                  <a:pt x="47" y="61"/>
                  <a:pt x="47" y="61"/>
                  <a:pt x="47" y="61"/>
                </a:cubicBezTo>
                <a:cubicBezTo>
                  <a:pt x="54" y="61"/>
                  <a:pt x="54" y="61"/>
                  <a:pt x="54" y="61"/>
                </a:cubicBezTo>
                <a:lnTo>
                  <a:pt x="54" y="59"/>
                </a:lnTo>
                <a:close/>
                <a:moveTo>
                  <a:pt x="47" y="128"/>
                </a:moveTo>
                <a:cubicBezTo>
                  <a:pt x="40" y="128"/>
                  <a:pt x="40" y="128"/>
                  <a:pt x="40" y="128"/>
                </a:cubicBezTo>
                <a:cubicBezTo>
                  <a:pt x="40" y="130"/>
                  <a:pt x="40" y="130"/>
                  <a:pt x="40" y="130"/>
                </a:cubicBezTo>
                <a:cubicBezTo>
                  <a:pt x="47" y="130"/>
                  <a:pt x="47" y="130"/>
                  <a:pt x="47" y="130"/>
                </a:cubicBezTo>
                <a:lnTo>
                  <a:pt x="47" y="128"/>
                </a:lnTo>
                <a:close/>
                <a:moveTo>
                  <a:pt x="58" y="128"/>
                </a:moveTo>
                <a:cubicBezTo>
                  <a:pt x="51" y="128"/>
                  <a:pt x="51" y="128"/>
                  <a:pt x="51" y="128"/>
                </a:cubicBezTo>
                <a:cubicBezTo>
                  <a:pt x="51" y="130"/>
                  <a:pt x="51" y="130"/>
                  <a:pt x="51" y="130"/>
                </a:cubicBezTo>
                <a:cubicBezTo>
                  <a:pt x="58" y="130"/>
                  <a:pt x="58" y="130"/>
                  <a:pt x="58" y="130"/>
                </a:cubicBezTo>
                <a:lnTo>
                  <a:pt x="58" y="128"/>
                </a:lnTo>
                <a:close/>
                <a:moveTo>
                  <a:pt x="84" y="88"/>
                </a:moveTo>
                <a:cubicBezTo>
                  <a:pt x="81" y="88"/>
                  <a:pt x="78" y="91"/>
                  <a:pt x="78" y="94"/>
                </a:cubicBezTo>
                <a:cubicBezTo>
                  <a:pt x="78" y="98"/>
                  <a:pt x="81" y="100"/>
                  <a:pt x="84" y="100"/>
                </a:cubicBezTo>
                <a:cubicBezTo>
                  <a:pt x="88" y="100"/>
                  <a:pt x="91" y="98"/>
                  <a:pt x="91" y="94"/>
                </a:cubicBezTo>
                <a:cubicBezTo>
                  <a:pt x="91" y="91"/>
                  <a:pt x="88" y="88"/>
                  <a:pt x="84" y="88"/>
                </a:cubicBez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21" name="Freeform 30"/>
          <p:cNvSpPr>
            <a:spLocks noEditPoints="1"/>
          </p:cNvSpPr>
          <p:nvPr/>
        </p:nvSpPr>
        <p:spPr bwMode="auto">
          <a:xfrm>
            <a:off x="5293171" y="3489929"/>
            <a:ext cx="450363" cy="327908"/>
          </a:xfrm>
          <a:custGeom>
            <a:avLst/>
            <a:gdLst>
              <a:gd name="T0" fmla="*/ 9 w 140"/>
              <a:gd name="T1" fmla="*/ 0 h 102"/>
              <a:gd name="T2" fmla="*/ 0 w 140"/>
              <a:gd name="T3" fmla="*/ 93 h 102"/>
              <a:gd name="T4" fmla="*/ 131 w 140"/>
              <a:gd name="T5" fmla="*/ 102 h 102"/>
              <a:gd name="T6" fmla="*/ 140 w 140"/>
              <a:gd name="T7" fmla="*/ 9 h 102"/>
              <a:gd name="T8" fmla="*/ 136 w 140"/>
              <a:gd name="T9" fmla="*/ 93 h 102"/>
              <a:gd name="T10" fmla="*/ 9 w 140"/>
              <a:gd name="T11" fmla="*/ 98 h 102"/>
              <a:gd name="T12" fmla="*/ 4 w 140"/>
              <a:gd name="T13" fmla="*/ 9 h 102"/>
              <a:gd name="T14" fmla="*/ 131 w 140"/>
              <a:gd name="T15" fmla="*/ 4 h 102"/>
              <a:gd name="T16" fmla="*/ 136 w 140"/>
              <a:gd name="T17" fmla="*/ 93 h 102"/>
              <a:gd name="T18" fmla="*/ 129 w 140"/>
              <a:gd name="T19" fmla="*/ 11 h 102"/>
              <a:gd name="T20" fmla="*/ 11 w 140"/>
              <a:gd name="T21" fmla="*/ 32 h 102"/>
              <a:gd name="T22" fmla="*/ 11 w 140"/>
              <a:gd name="T23" fmla="*/ 70 h 102"/>
              <a:gd name="T24" fmla="*/ 129 w 140"/>
              <a:gd name="T25" fmla="*/ 91 h 102"/>
              <a:gd name="T26" fmla="*/ 11 w 140"/>
              <a:gd name="T27" fmla="*/ 70 h 102"/>
              <a:gd name="T28" fmla="*/ 51 w 140"/>
              <a:gd name="T29" fmla="*/ 65 h 102"/>
              <a:gd name="T30" fmla="*/ 62 w 140"/>
              <a:gd name="T31" fmla="*/ 37 h 102"/>
              <a:gd name="T32" fmla="*/ 49 w 140"/>
              <a:gd name="T33" fmla="*/ 37 h 102"/>
              <a:gd name="T34" fmla="*/ 39 w 140"/>
              <a:gd name="T35" fmla="*/ 65 h 102"/>
              <a:gd name="T36" fmla="*/ 28 w 140"/>
              <a:gd name="T37" fmla="*/ 37 h 102"/>
              <a:gd name="T38" fmla="*/ 38 w 140"/>
              <a:gd name="T39" fmla="*/ 58 h 102"/>
              <a:gd name="T40" fmla="*/ 95 w 140"/>
              <a:gd name="T41" fmla="*/ 59 h 102"/>
              <a:gd name="T42" fmla="*/ 106 w 140"/>
              <a:gd name="T43" fmla="*/ 65 h 102"/>
              <a:gd name="T44" fmla="*/ 107 w 140"/>
              <a:gd name="T45" fmla="*/ 37 h 102"/>
              <a:gd name="T46" fmla="*/ 86 w 140"/>
              <a:gd name="T47" fmla="*/ 65 h 102"/>
              <a:gd name="T48" fmla="*/ 95 w 140"/>
              <a:gd name="T49" fmla="*/ 59 h 102"/>
              <a:gd name="T50" fmla="*/ 105 w 140"/>
              <a:gd name="T51" fmla="*/ 54 h 102"/>
              <a:gd name="T52" fmla="*/ 103 w 140"/>
              <a:gd name="T53" fmla="*/ 43 h 102"/>
              <a:gd name="T54" fmla="*/ 79 w 140"/>
              <a:gd name="T55" fmla="*/ 57 h 102"/>
              <a:gd name="T56" fmla="*/ 74 w 140"/>
              <a:gd name="T57" fmla="*/ 53 h 102"/>
              <a:gd name="T58" fmla="*/ 67 w 140"/>
              <a:gd name="T59" fmla="*/ 48 h 102"/>
              <a:gd name="T60" fmla="*/ 69 w 140"/>
              <a:gd name="T61" fmla="*/ 39 h 102"/>
              <a:gd name="T62" fmla="*/ 83 w 140"/>
              <a:gd name="T63" fmla="*/ 39 h 102"/>
              <a:gd name="T64" fmla="*/ 81 w 140"/>
              <a:gd name="T65" fmla="*/ 45 h 102"/>
              <a:gd name="T66" fmla="*/ 76 w 140"/>
              <a:gd name="T67" fmla="*/ 41 h 102"/>
              <a:gd name="T68" fmla="*/ 72 w 140"/>
              <a:gd name="T69" fmla="*/ 44 h 102"/>
              <a:gd name="T70" fmla="*/ 77 w 140"/>
              <a:gd name="T71" fmla="*/ 48 h 102"/>
              <a:gd name="T72" fmla="*/ 84 w 140"/>
              <a:gd name="T73" fmla="*/ 56 h 102"/>
              <a:gd name="T74" fmla="*/ 74 w 140"/>
              <a:gd name="T75" fmla="*/ 65 h 102"/>
              <a:gd name="T76" fmla="*/ 64 w 140"/>
              <a:gd name="T77" fmla="*/ 61 h 102"/>
              <a:gd name="T78" fmla="*/ 68 w 140"/>
              <a:gd name="T79" fmla="*/ 56 h 102"/>
              <a:gd name="T80" fmla="*/ 74 w 140"/>
              <a:gd name="T81" fmla="*/ 6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0" h="102">
                <a:moveTo>
                  <a:pt x="131" y="0"/>
                </a:moveTo>
                <a:cubicBezTo>
                  <a:pt x="9" y="0"/>
                  <a:pt x="9" y="0"/>
                  <a:pt x="9" y="0"/>
                </a:cubicBezTo>
                <a:cubicBezTo>
                  <a:pt x="4" y="0"/>
                  <a:pt x="0" y="4"/>
                  <a:pt x="0" y="9"/>
                </a:cubicBezTo>
                <a:cubicBezTo>
                  <a:pt x="0" y="93"/>
                  <a:pt x="0" y="93"/>
                  <a:pt x="0" y="93"/>
                </a:cubicBezTo>
                <a:cubicBezTo>
                  <a:pt x="0" y="98"/>
                  <a:pt x="4" y="102"/>
                  <a:pt x="9" y="102"/>
                </a:cubicBezTo>
                <a:cubicBezTo>
                  <a:pt x="131" y="102"/>
                  <a:pt x="131" y="102"/>
                  <a:pt x="131" y="102"/>
                </a:cubicBezTo>
                <a:cubicBezTo>
                  <a:pt x="136" y="102"/>
                  <a:pt x="140" y="98"/>
                  <a:pt x="140" y="93"/>
                </a:cubicBezTo>
                <a:cubicBezTo>
                  <a:pt x="140" y="9"/>
                  <a:pt x="140" y="9"/>
                  <a:pt x="140" y="9"/>
                </a:cubicBezTo>
                <a:cubicBezTo>
                  <a:pt x="140" y="4"/>
                  <a:pt x="136" y="0"/>
                  <a:pt x="131" y="0"/>
                </a:cubicBezTo>
                <a:close/>
                <a:moveTo>
                  <a:pt x="136" y="93"/>
                </a:moveTo>
                <a:cubicBezTo>
                  <a:pt x="136" y="96"/>
                  <a:pt x="134" y="98"/>
                  <a:pt x="131" y="98"/>
                </a:cubicBezTo>
                <a:cubicBezTo>
                  <a:pt x="9" y="98"/>
                  <a:pt x="9" y="98"/>
                  <a:pt x="9" y="98"/>
                </a:cubicBezTo>
                <a:cubicBezTo>
                  <a:pt x="6" y="98"/>
                  <a:pt x="4" y="96"/>
                  <a:pt x="4" y="93"/>
                </a:cubicBezTo>
                <a:cubicBezTo>
                  <a:pt x="4" y="9"/>
                  <a:pt x="4" y="9"/>
                  <a:pt x="4" y="9"/>
                </a:cubicBezTo>
                <a:cubicBezTo>
                  <a:pt x="4" y="6"/>
                  <a:pt x="6" y="4"/>
                  <a:pt x="9" y="4"/>
                </a:cubicBezTo>
                <a:cubicBezTo>
                  <a:pt x="131" y="4"/>
                  <a:pt x="131" y="4"/>
                  <a:pt x="131" y="4"/>
                </a:cubicBezTo>
                <a:cubicBezTo>
                  <a:pt x="134" y="4"/>
                  <a:pt x="136" y="6"/>
                  <a:pt x="136" y="9"/>
                </a:cubicBezTo>
                <a:lnTo>
                  <a:pt x="136" y="93"/>
                </a:lnTo>
                <a:close/>
                <a:moveTo>
                  <a:pt x="11" y="11"/>
                </a:moveTo>
                <a:cubicBezTo>
                  <a:pt x="129" y="11"/>
                  <a:pt x="129" y="11"/>
                  <a:pt x="129" y="11"/>
                </a:cubicBezTo>
                <a:cubicBezTo>
                  <a:pt x="129" y="32"/>
                  <a:pt x="129" y="32"/>
                  <a:pt x="129" y="32"/>
                </a:cubicBezTo>
                <a:cubicBezTo>
                  <a:pt x="11" y="32"/>
                  <a:pt x="11" y="32"/>
                  <a:pt x="11" y="32"/>
                </a:cubicBezTo>
                <a:lnTo>
                  <a:pt x="11" y="11"/>
                </a:lnTo>
                <a:close/>
                <a:moveTo>
                  <a:pt x="11" y="70"/>
                </a:moveTo>
                <a:cubicBezTo>
                  <a:pt x="129" y="70"/>
                  <a:pt x="129" y="70"/>
                  <a:pt x="129" y="70"/>
                </a:cubicBezTo>
                <a:cubicBezTo>
                  <a:pt x="129" y="91"/>
                  <a:pt x="129" y="91"/>
                  <a:pt x="129" y="91"/>
                </a:cubicBezTo>
                <a:cubicBezTo>
                  <a:pt x="11" y="91"/>
                  <a:pt x="11" y="91"/>
                  <a:pt x="11" y="91"/>
                </a:cubicBezTo>
                <a:lnTo>
                  <a:pt x="11" y="70"/>
                </a:lnTo>
                <a:close/>
                <a:moveTo>
                  <a:pt x="57" y="65"/>
                </a:moveTo>
                <a:cubicBezTo>
                  <a:pt x="51" y="65"/>
                  <a:pt x="51" y="65"/>
                  <a:pt x="51" y="65"/>
                </a:cubicBezTo>
                <a:cubicBezTo>
                  <a:pt x="57" y="37"/>
                  <a:pt x="57" y="37"/>
                  <a:pt x="57" y="37"/>
                </a:cubicBezTo>
                <a:cubicBezTo>
                  <a:pt x="62" y="37"/>
                  <a:pt x="62" y="37"/>
                  <a:pt x="62" y="37"/>
                </a:cubicBezTo>
                <a:lnTo>
                  <a:pt x="57" y="65"/>
                </a:lnTo>
                <a:close/>
                <a:moveTo>
                  <a:pt x="49" y="37"/>
                </a:moveTo>
                <a:cubicBezTo>
                  <a:pt x="55" y="37"/>
                  <a:pt x="55" y="37"/>
                  <a:pt x="55" y="37"/>
                </a:cubicBezTo>
                <a:cubicBezTo>
                  <a:pt x="39" y="65"/>
                  <a:pt x="39" y="65"/>
                  <a:pt x="39" y="65"/>
                </a:cubicBezTo>
                <a:cubicBezTo>
                  <a:pt x="33" y="65"/>
                  <a:pt x="33" y="65"/>
                  <a:pt x="33" y="65"/>
                </a:cubicBezTo>
                <a:cubicBezTo>
                  <a:pt x="28" y="37"/>
                  <a:pt x="28" y="37"/>
                  <a:pt x="28" y="37"/>
                </a:cubicBezTo>
                <a:cubicBezTo>
                  <a:pt x="34" y="37"/>
                  <a:pt x="34" y="37"/>
                  <a:pt x="34" y="37"/>
                </a:cubicBezTo>
                <a:cubicBezTo>
                  <a:pt x="38" y="58"/>
                  <a:pt x="38" y="58"/>
                  <a:pt x="38" y="58"/>
                </a:cubicBezTo>
                <a:lnTo>
                  <a:pt x="49" y="37"/>
                </a:lnTo>
                <a:close/>
                <a:moveTo>
                  <a:pt x="95" y="59"/>
                </a:moveTo>
                <a:cubicBezTo>
                  <a:pt x="106" y="59"/>
                  <a:pt x="106" y="59"/>
                  <a:pt x="106" y="59"/>
                </a:cubicBezTo>
                <a:cubicBezTo>
                  <a:pt x="106" y="65"/>
                  <a:pt x="106" y="65"/>
                  <a:pt x="106" y="65"/>
                </a:cubicBezTo>
                <a:cubicBezTo>
                  <a:pt x="112" y="65"/>
                  <a:pt x="112" y="65"/>
                  <a:pt x="112" y="65"/>
                </a:cubicBezTo>
                <a:cubicBezTo>
                  <a:pt x="107" y="37"/>
                  <a:pt x="107" y="37"/>
                  <a:pt x="107" y="37"/>
                </a:cubicBezTo>
                <a:cubicBezTo>
                  <a:pt x="101" y="37"/>
                  <a:pt x="101" y="37"/>
                  <a:pt x="101" y="37"/>
                </a:cubicBezTo>
                <a:cubicBezTo>
                  <a:pt x="86" y="65"/>
                  <a:pt x="86" y="65"/>
                  <a:pt x="86" y="65"/>
                </a:cubicBezTo>
                <a:cubicBezTo>
                  <a:pt x="91" y="65"/>
                  <a:pt x="91" y="65"/>
                  <a:pt x="91" y="65"/>
                </a:cubicBezTo>
                <a:lnTo>
                  <a:pt x="95" y="59"/>
                </a:lnTo>
                <a:close/>
                <a:moveTo>
                  <a:pt x="103" y="43"/>
                </a:moveTo>
                <a:cubicBezTo>
                  <a:pt x="105" y="54"/>
                  <a:pt x="105" y="54"/>
                  <a:pt x="105" y="54"/>
                </a:cubicBezTo>
                <a:cubicBezTo>
                  <a:pt x="97" y="54"/>
                  <a:pt x="97" y="54"/>
                  <a:pt x="97" y="54"/>
                </a:cubicBezTo>
                <a:lnTo>
                  <a:pt x="103" y="43"/>
                </a:lnTo>
                <a:close/>
                <a:moveTo>
                  <a:pt x="78" y="59"/>
                </a:moveTo>
                <a:cubicBezTo>
                  <a:pt x="78" y="59"/>
                  <a:pt x="79" y="58"/>
                  <a:pt x="79" y="57"/>
                </a:cubicBezTo>
                <a:cubicBezTo>
                  <a:pt x="79" y="56"/>
                  <a:pt x="79" y="56"/>
                  <a:pt x="78" y="55"/>
                </a:cubicBezTo>
                <a:cubicBezTo>
                  <a:pt x="77" y="55"/>
                  <a:pt x="76" y="54"/>
                  <a:pt x="74" y="53"/>
                </a:cubicBezTo>
                <a:cubicBezTo>
                  <a:pt x="72" y="52"/>
                  <a:pt x="70" y="51"/>
                  <a:pt x="69" y="51"/>
                </a:cubicBezTo>
                <a:cubicBezTo>
                  <a:pt x="68" y="50"/>
                  <a:pt x="68" y="49"/>
                  <a:pt x="67" y="48"/>
                </a:cubicBezTo>
                <a:cubicBezTo>
                  <a:pt x="66" y="47"/>
                  <a:pt x="66" y="46"/>
                  <a:pt x="66" y="45"/>
                </a:cubicBezTo>
                <a:cubicBezTo>
                  <a:pt x="66" y="43"/>
                  <a:pt x="67" y="41"/>
                  <a:pt x="69" y="39"/>
                </a:cubicBezTo>
                <a:cubicBezTo>
                  <a:pt x="70" y="38"/>
                  <a:pt x="73" y="37"/>
                  <a:pt x="76" y="37"/>
                </a:cubicBezTo>
                <a:cubicBezTo>
                  <a:pt x="79" y="37"/>
                  <a:pt x="82" y="38"/>
                  <a:pt x="83" y="39"/>
                </a:cubicBezTo>
                <a:cubicBezTo>
                  <a:pt x="85" y="41"/>
                  <a:pt x="86" y="43"/>
                  <a:pt x="86" y="45"/>
                </a:cubicBezTo>
                <a:cubicBezTo>
                  <a:pt x="81" y="45"/>
                  <a:pt x="81" y="45"/>
                  <a:pt x="81" y="45"/>
                </a:cubicBezTo>
                <a:cubicBezTo>
                  <a:pt x="81" y="44"/>
                  <a:pt x="80" y="43"/>
                  <a:pt x="79" y="42"/>
                </a:cubicBezTo>
                <a:cubicBezTo>
                  <a:pt x="79" y="42"/>
                  <a:pt x="77" y="41"/>
                  <a:pt x="76" y="41"/>
                </a:cubicBezTo>
                <a:cubicBezTo>
                  <a:pt x="74" y="41"/>
                  <a:pt x="73" y="42"/>
                  <a:pt x="73" y="42"/>
                </a:cubicBezTo>
                <a:cubicBezTo>
                  <a:pt x="72" y="43"/>
                  <a:pt x="72" y="43"/>
                  <a:pt x="72" y="44"/>
                </a:cubicBezTo>
                <a:cubicBezTo>
                  <a:pt x="72" y="45"/>
                  <a:pt x="72" y="46"/>
                  <a:pt x="72" y="46"/>
                </a:cubicBezTo>
                <a:cubicBezTo>
                  <a:pt x="73" y="47"/>
                  <a:pt x="74" y="47"/>
                  <a:pt x="77" y="48"/>
                </a:cubicBezTo>
                <a:cubicBezTo>
                  <a:pt x="80" y="50"/>
                  <a:pt x="82" y="51"/>
                  <a:pt x="83" y="52"/>
                </a:cubicBezTo>
                <a:cubicBezTo>
                  <a:pt x="84" y="53"/>
                  <a:pt x="84" y="54"/>
                  <a:pt x="84" y="56"/>
                </a:cubicBezTo>
                <a:cubicBezTo>
                  <a:pt x="84" y="59"/>
                  <a:pt x="84" y="61"/>
                  <a:pt x="82" y="63"/>
                </a:cubicBezTo>
                <a:cubicBezTo>
                  <a:pt x="80" y="64"/>
                  <a:pt x="77" y="65"/>
                  <a:pt x="74" y="65"/>
                </a:cubicBezTo>
                <a:cubicBezTo>
                  <a:pt x="71" y="65"/>
                  <a:pt x="69" y="65"/>
                  <a:pt x="67" y="64"/>
                </a:cubicBezTo>
                <a:cubicBezTo>
                  <a:pt x="66" y="63"/>
                  <a:pt x="64" y="62"/>
                  <a:pt x="64" y="61"/>
                </a:cubicBezTo>
                <a:cubicBezTo>
                  <a:pt x="63" y="59"/>
                  <a:pt x="63" y="58"/>
                  <a:pt x="63" y="56"/>
                </a:cubicBezTo>
                <a:cubicBezTo>
                  <a:pt x="68" y="56"/>
                  <a:pt x="68" y="56"/>
                  <a:pt x="68" y="56"/>
                </a:cubicBezTo>
                <a:cubicBezTo>
                  <a:pt x="68" y="57"/>
                  <a:pt x="69" y="58"/>
                  <a:pt x="69" y="59"/>
                </a:cubicBezTo>
                <a:cubicBezTo>
                  <a:pt x="70" y="60"/>
                  <a:pt x="71" y="60"/>
                  <a:pt x="74" y="60"/>
                </a:cubicBezTo>
                <a:cubicBezTo>
                  <a:pt x="75" y="60"/>
                  <a:pt x="77" y="60"/>
                  <a:pt x="78" y="5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2" name="TextBox 21"/>
          <p:cNvSpPr txBox="1"/>
          <p:nvPr/>
        </p:nvSpPr>
        <p:spPr>
          <a:xfrm>
            <a:off x="1775521" y="1700809"/>
            <a:ext cx="967739" cy="323165"/>
          </a:xfrm>
          <a:prstGeom prst="rect">
            <a:avLst/>
          </a:prstGeom>
          <a:noFill/>
        </p:spPr>
        <p:txBody>
          <a:bodyPr wrap="square" tIns="0" bIns="0" rtlCol="0" anchor="t">
            <a:spAutoFit/>
          </a:bodyPr>
          <a:lstStyle/>
          <a:p>
            <a:pPr algn="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p>
        </p:txBody>
      </p:sp>
      <p:sp>
        <p:nvSpPr>
          <p:cNvPr id="23" name="TextBox 22"/>
          <p:cNvSpPr txBox="1"/>
          <p:nvPr/>
        </p:nvSpPr>
        <p:spPr>
          <a:xfrm>
            <a:off x="767408" y="1996240"/>
            <a:ext cx="1975852" cy="692497"/>
          </a:xfrm>
          <a:prstGeom prst="rect">
            <a:avLst/>
          </a:prstGeom>
          <a:noFill/>
        </p:spPr>
        <p:txBody>
          <a:bodyPr wrap="square" rtlCol="0">
            <a:spAutoFit/>
          </a:bodyPr>
          <a:lstStyle/>
          <a:p>
            <a:pPr algn="r">
              <a:lnSpc>
                <a:spcPct val="13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p>
        </p:txBody>
      </p:sp>
      <p:sp>
        <p:nvSpPr>
          <p:cNvPr id="24" name="TextBox 23"/>
          <p:cNvSpPr txBox="1"/>
          <p:nvPr/>
        </p:nvSpPr>
        <p:spPr>
          <a:xfrm>
            <a:off x="8256241" y="4464406"/>
            <a:ext cx="967739" cy="323165"/>
          </a:xfrm>
          <a:prstGeom prst="rect">
            <a:avLst/>
          </a:prstGeom>
          <a:noFill/>
        </p:spPr>
        <p:txBody>
          <a:bodyPr wrap="square" tIns="0" bIns="0" rtlCol="0" anchor="t">
            <a:spAutoFit/>
          </a:bodyPr>
          <a:lstStyle/>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p>
        </p:txBody>
      </p:sp>
      <p:sp>
        <p:nvSpPr>
          <p:cNvPr id="25" name="TextBox 24"/>
          <p:cNvSpPr txBox="1"/>
          <p:nvPr/>
        </p:nvSpPr>
        <p:spPr>
          <a:xfrm>
            <a:off x="8256240" y="4759837"/>
            <a:ext cx="1975852" cy="692497"/>
          </a:xfrm>
          <a:prstGeom prst="rect">
            <a:avLst/>
          </a:prstGeom>
          <a:noFill/>
        </p:spPr>
        <p:txBody>
          <a:bodyPr wrap="square" rtlCol="0">
            <a:spAutoFit/>
          </a:bodyPr>
          <a:lstStyle/>
          <a:p>
            <a:pPr>
              <a:lnSpc>
                <a:spcPct val="13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p>
        </p:txBody>
      </p:sp>
      <p:sp>
        <p:nvSpPr>
          <p:cNvPr id="26" name="TextBox 25"/>
          <p:cNvSpPr txBox="1"/>
          <p:nvPr/>
        </p:nvSpPr>
        <p:spPr>
          <a:xfrm>
            <a:off x="2949493" y="4463235"/>
            <a:ext cx="967739" cy="323165"/>
          </a:xfrm>
          <a:prstGeom prst="rect">
            <a:avLst/>
          </a:prstGeom>
          <a:noFill/>
        </p:spPr>
        <p:txBody>
          <a:bodyPr wrap="square" tIns="0" bIns="0" rtlCol="0" anchor="t">
            <a:spAutoFit/>
          </a:bodyPr>
          <a:lstStyle/>
          <a:p>
            <a:pPr algn="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p>
        </p:txBody>
      </p:sp>
      <p:sp>
        <p:nvSpPr>
          <p:cNvPr id="27" name="TextBox 26"/>
          <p:cNvSpPr txBox="1"/>
          <p:nvPr/>
        </p:nvSpPr>
        <p:spPr>
          <a:xfrm>
            <a:off x="1941380" y="4758666"/>
            <a:ext cx="1975852" cy="692497"/>
          </a:xfrm>
          <a:prstGeom prst="rect">
            <a:avLst/>
          </a:prstGeom>
          <a:noFill/>
        </p:spPr>
        <p:txBody>
          <a:bodyPr wrap="square" rtlCol="0">
            <a:spAutoFit/>
          </a:bodyPr>
          <a:lstStyle/>
          <a:p>
            <a:pPr algn="r">
              <a:lnSpc>
                <a:spcPct val="13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p>
        </p:txBody>
      </p:sp>
      <p:sp>
        <p:nvSpPr>
          <p:cNvPr id="28" name="TextBox 27"/>
          <p:cNvSpPr txBox="1"/>
          <p:nvPr/>
        </p:nvSpPr>
        <p:spPr>
          <a:xfrm>
            <a:off x="9399097" y="1699532"/>
            <a:ext cx="967739" cy="323165"/>
          </a:xfrm>
          <a:prstGeom prst="rect">
            <a:avLst/>
          </a:prstGeom>
          <a:noFill/>
        </p:spPr>
        <p:txBody>
          <a:bodyPr wrap="square" tIns="0" bIns="0" rtlCol="0" anchor="t">
            <a:spAutoFit/>
          </a:bodyPr>
          <a:lstStyle/>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p>
        </p:txBody>
      </p:sp>
      <p:sp>
        <p:nvSpPr>
          <p:cNvPr id="29" name="TextBox 28"/>
          <p:cNvSpPr txBox="1"/>
          <p:nvPr/>
        </p:nvSpPr>
        <p:spPr>
          <a:xfrm>
            <a:off x="9399096" y="1994963"/>
            <a:ext cx="1975852" cy="692497"/>
          </a:xfrm>
          <a:prstGeom prst="rect">
            <a:avLst/>
          </a:prstGeom>
          <a:noFill/>
        </p:spPr>
        <p:txBody>
          <a:bodyPr wrap="square" rtlCol="0">
            <a:spAutoFit/>
          </a:bodyPr>
          <a:lstStyle/>
          <a:p>
            <a:pPr>
              <a:lnSpc>
                <a:spcPct val="13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p>
        </p:txBody>
      </p:sp>
      <p:sp>
        <p:nvSpPr>
          <p:cNvPr id="2" name="标题 1"/>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500"/>
                                        <p:tgtEl>
                                          <p:spTgt spid="5"/>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arn(inVertical)">
                                      <p:cBhvr>
                                        <p:cTn id="13" dur="500"/>
                                        <p:tgtEl>
                                          <p:spTgt spid="6"/>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arn(inVertical)">
                                      <p:cBhvr>
                                        <p:cTn id="16" dur="500"/>
                                        <p:tgtEl>
                                          <p:spTgt spid="7"/>
                                        </p:tgtEl>
                                      </p:cBhvr>
                                    </p:animEffect>
                                  </p:childTnLst>
                                </p:cTn>
                              </p:par>
                            </p:childTnLst>
                          </p:cTn>
                        </p:par>
                        <p:par>
                          <p:cTn id="17" fill="hold">
                            <p:stCondLst>
                              <p:cond delay="500"/>
                            </p:stCondLst>
                            <p:childTnLst>
                              <p:par>
                                <p:cTn id="18" presetID="55" presetClass="entr" presetSubtype="0" fill="hold" grpId="0" nodeType="afterEffect">
                                  <p:stCondLst>
                                    <p:cond delay="0"/>
                                  </p:stCondLst>
                                  <p:childTnLst>
                                    <p:set>
                                      <p:cBhvr>
                                        <p:cTn id="19" dur="1" fill="hold">
                                          <p:stCondLst>
                                            <p:cond delay="0"/>
                                          </p:stCondLst>
                                        </p:cTn>
                                        <p:tgtEl>
                                          <p:spTgt spid="20"/>
                                        </p:tgtEl>
                                        <p:attrNameLst>
                                          <p:attrName>style.visibility</p:attrName>
                                        </p:attrNameLst>
                                      </p:cBhvr>
                                      <p:to>
                                        <p:strVal val="visible"/>
                                      </p:to>
                                    </p:set>
                                    <p:anim calcmode="lin" valueType="num">
                                      <p:cBhvr>
                                        <p:cTn id="20" dur="500" fill="hold"/>
                                        <p:tgtEl>
                                          <p:spTgt spid="20"/>
                                        </p:tgtEl>
                                        <p:attrNameLst>
                                          <p:attrName>ppt_w</p:attrName>
                                        </p:attrNameLst>
                                      </p:cBhvr>
                                      <p:tavLst>
                                        <p:tav tm="0">
                                          <p:val>
                                            <p:strVal val="#ppt_w*0.70"/>
                                          </p:val>
                                        </p:tav>
                                        <p:tav tm="100000">
                                          <p:val>
                                            <p:strVal val="#ppt_w"/>
                                          </p:val>
                                        </p:tav>
                                      </p:tavLst>
                                    </p:anim>
                                    <p:anim calcmode="lin" valueType="num">
                                      <p:cBhvr>
                                        <p:cTn id="21" dur="500" fill="hold"/>
                                        <p:tgtEl>
                                          <p:spTgt spid="20"/>
                                        </p:tgtEl>
                                        <p:attrNameLst>
                                          <p:attrName>ppt_h</p:attrName>
                                        </p:attrNameLst>
                                      </p:cBhvr>
                                      <p:tavLst>
                                        <p:tav tm="0">
                                          <p:val>
                                            <p:strVal val="#ppt_h"/>
                                          </p:val>
                                        </p:tav>
                                        <p:tav tm="100000">
                                          <p:val>
                                            <p:strVal val="#ppt_h"/>
                                          </p:val>
                                        </p:tav>
                                      </p:tavLst>
                                    </p:anim>
                                    <p:animEffect transition="in" filter="fade">
                                      <p:cBhvr>
                                        <p:cTn id="22" dur="500"/>
                                        <p:tgtEl>
                                          <p:spTgt spid="20"/>
                                        </p:tgtEl>
                                      </p:cBhvr>
                                    </p:animEffect>
                                  </p:childTnLst>
                                </p:cTn>
                              </p:par>
                              <p:par>
                                <p:cTn id="23" presetID="55"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p:cTn id="25" dur="500" fill="hold"/>
                                        <p:tgtEl>
                                          <p:spTgt spid="21"/>
                                        </p:tgtEl>
                                        <p:attrNameLst>
                                          <p:attrName>ppt_w</p:attrName>
                                        </p:attrNameLst>
                                      </p:cBhvr>
                                      <p:tavLst>
                                        <p:tav tm="0">
                                          <p:val>
                                            <p:strVal val="#ppt_w*0.70"/>
                                          </p:val>
                                        </p:tav>
                                        <p:tav tm="100000">
                                          <p:val>
                                            <p:strVal val="#ppt_w"/>
                                          </p:val>
                                        </p:tav>
                                      </p:tavLst>
                                    </p:anim>
                                    <p:anim calcmode="lin" valueType="num">
                                      <p:cBhvr>
                                        <p:cTn id="26" dur="500" fill="hold"/>
                                        <p:tgtEl>
                                          <p:spTgt spid="21"/>
                                        </p:tgtEl>
                                        <p:attrNameLst>
                                          <p:attrName>ppt_h</p:attrName>
                                        </p:attrNameLst>
                                      </p:cBhvr>
                                      <p:tavLst>
                                        <p:tav tm="0">
                                          <p:val>
                                            <p:strVal val="#ppt_h"/>
                                          </p:val>
                                        </p:tav>
                                        <p:tav tm="100000">
                                          <p:val>
                                            <p:strVal val="#ppt_h"/>
                                          </p:val>
                                        </p:tav>
                                      </p:tavLst>
                                    </p:anim>
                                    <p:animEffect transition="in" filter="fade">
                                      <p:cBhvr>
                                        <p:cTn id="27" dur="500"/>
                                        <p:tgtEl>
                                          <p:spTgt spid="21"/>
                                        </p:tgtEl>
                                      </p:cBhvr>
                                    </p:animEffect>
                                  </p:childTnLst>
                                </p:cTn>
                              </p:par>
                              <p:par>
                                <p:cTn id="28" presetID="55"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p:cTn id="30" dur="500" fill="hold"/>
                                        <p:tgtEl>
                                          <p:spTgt spid="18"/>
                                        </p:tgtEl>
                                        <p:attrNameLst>
                                          <p:attrName>ppt_w</p:attrName>
                                        </p:attrNameLst>
                                      </p:cBhvr>
                                      <p:tavLst>
                                        <p:tav tm="0">
                                          <p:val>
                                            <p:strVal val="#ppt_w*0.70"/>
                                          </p:val>
                                        </p:tav>
                                        <p:tav tm="100000">
                                          <p:val>
                                            <p:strVal val="#ppt_w"/>
                                          </p:val>
                                        </p:tav>
                                      </p:tavLst>
                                    </p:anim>
                                    <p:anim calcmode="lin" valueType="num">
                                      <p:cBhvr>
                                        <p:cTn id="31" dur="500" fill="hold"/>
                                        <p:tgtEl>
                                          <p:spTgt spid="18"/>
                                        </p:tgtEl>
                                        <p:attrNameLst>
                                          <p:attrName>ppt_h</p:attrName>
                                        </p:attrNameLst>
                                      </p:cBhvr>
                                      <p:tavLst>
                                        <p:tav tm="0">
                                          <p:val>
                                            <p:strVal val="#ppt_h"/>
                                          </p:val>
                                        </p:tav>
                                        <p:tav tm="100000">
                                          <p:val>
                                            <p:strVal val="#ppt_h"/>
                                          </p:val>
                                        </p:tav>
                                      </p:tavLst>
                                    </p:anim>
                                    <p:animEffect transition="in" filter="fade">
                                      <p:cBhvr>
                                        <p:cTn id="32" dur="500"/>
                                        <p:tgtEl>
                                          <p:spTgt spid="18"/>
                                        </p:tgtEl>
                                      </p:cBhvr>
                                    </p:animEffect>
                                  </p:childTnLst>
                                </p:cTn>
                              </p:par>
                              <p:par>
                                <p:cTn id="33" presetID="55"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p:cTn id="35" dur="500" fill="hold"/>
                                        <p:tgtEl>
                                          <p:spTgt spid="19"/>
                                        </p:tgtEl>
                                        <p:attrNameLst>
                                          <p:attrName>ppt_w</p:attrName>
                                        </p:attrNameLst>
                                      </p:cBhvr>
                                      <p:tavLst>
                                        <p:tav tm="0">
                                          <p:val>
                                            <p:strVal val="#ppt_w*0.70"/>
                                          </p:val>
                                        </p:tav>
                                        <p:tav tm="100000">
                                          <p:val>
                                            <p:strVal val="#ppt_w"/>
                                          </p:val>
                                        </p:tav>
                                      </p:tavLst>
                                    </p:anim>
                                    <p:anim calcmode="lin" valueType="num">
                                      <p:cBhvr>
                                        <p:cTn id="36" dur="500" fill="hold"/>
                                        <p:tgtEl>
                                          <p:spTgt spid="19"/>
                                        </p:tgtEl>
                                        <p:attrNameLst>
                                          <p:attrName>ppt_h</p:attrName>
                                        </p:attrNameLst>
                                      </p:cBhvr>
                                      <p:tavLst>
                                        <p:tav tm="0">
                                          <p:val>
                                            <p:strVal val="#ppt_h"/>
                                          </p:val>
                                        </p:tav>
                                        <p:tav tm="100000">
                                          <p:val>
                                            <p:strVal val="#ppt_h"/>
                                          </p:val>
                                        </p:tav>
                                      </p:tavLst>
                                    </p:anim>
                                    <p:animEffect transition="in" filter="fade">
                                      <p:cBhvr>
                                        <p:cTn id="37" dur="500"/>
                                        <p:tgtEl>
                                          <p:spTgt spid="19"/>
                                        </p:tgtEl>
                                      </p:cBhvr>
                                    </p:animEffect>
                                  </p:childTnLst>
                                </p:cTn>
                              </p:par>
                            </p:childTnLst>
                          </p:cTn>
                        </p:par>
                        <p:par>
                          <p:cTn id="38" fill="hold">
                            <p:stCondLst>
                              <p:cond delay="1000"/>
                            </p:stCondLst>
                            <p:childTnLst>
                              <p:par>
                                <p:cTn id="39" presetID="22" presetClass="entr" presetSubtype="2"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right)">
                                      <p:cBhvr>
                                        <p:cTn id="41" dur="500"/>
                                        <p:tgtEl>
                                          <p:spTgt spid="8"/>
                                        </p:tgtEl>
                                      </p:cBhvr>
                                    </p:animEffect>
                                  </p:childTnLst>
                                </p:cTn>
                              </p:par>
                            </p:childTnLst>
                          </p:cTn>
                        </p:par>
                        <p:par>
                          <p:cTn id="42" fill="hold">
                            <p:stCondLst>
                              <p:cond delay="1500"/>
                            </p:stCondLst>
                            <p:childTnLst>
                              <p:par>
                                <p:cTn id="43" presetID="55" presetClass="entr" presetSubtype="0" fill="hold" grpId="0" nodeType="afterEffect">
                                  <p:stCondLst>
                                    <p:cond delay="0"/>
                                  </p:stCondLst>
                                  <p:childTnLst>
                                    <p:set>
                                      <p:cBhvr>
                                        <p:cTn id="44" dur="1" fill="hold">
                                          <p:stCondLst>
                                            <p:cond delay="0"/>
                                          </p:stCondLst>
                                        </p:cTn>
                                        <p:tgtEl>
                                          <p:spTgt spid="9"/>
                                        </p:tgtEl>
                                        <p:attrNameLst>
                                          <p:attrName>style.visibility</p:attrName>
                                        </p:attrNameLst>
                                      </p:cBhvr>
                                      <p:to>
                                        <p:strVal val="visible"/>
                                      </p:to>
                                    </p:set>
                                    <p:anim calcmode="lin" valueType="num">
                                      <p:cBhvr>
                                        <p:cTn id="45" dur="500" fill="hold"/>
                                        <p:tgtEl>
                                          <p:spTgt spid="9"/>
                                        </p:tgtEl>
                                        <p:attrNameLst>
                                          <p:attrName>ppt_w</p:attrName>
                                        </p:attrNameLst>
                                      </p:cBhvr>
                                      <p:tavLst>
                                        <p:tav tm="0">
                                          <p:val>
                                            <p:strVal val="#ppt_w*0.70"/>
                                          </p:val>
                                        </p:tav>
                                        <p:tav tm="100000">
                                          <p:val>
                                            <p:strVal val="#ppt_w"/>
                                          </p:val>
                                        </p:tav>
                                      </p:tavLst>
                                    </p:anim>
                                    <p:anim calcmode="lin" valueType="num">
                                      <p:cBhvr>
                                        <p:cTn id="46" dur="500" fill="hold"/>
                                        <p:tgtEl>
                                          <p:spTgt spid="9"/>
                                        </p:tgtEl>
                                        <p:attrNameLst>
                                          <p:attrName>ppt_h</p:attrName>
                                        </p:attrNameLst>
                                      </p:cBhvr>
                                      <p:tavLst>
                                        <p:tav tm="0">
                                          <p:val>
                                            <p:strVal val="#ppt_h"/>
                                          </p:val>
                                        </p:tav>
                                        <p:tav tm="100000">
                                          <p:val>
                                            <p:strVal val="#ppt_h"/>
                                          </p:val>
                                        </p:tav>
                                      </p:tavLst>
                                    </p:anim>
                                    <p:animEffect transition="in" filter="fade">
                                      <p:cBhvr>
                                        <p:cTn id="47" dur="500"/>
                                        <p:tgtEl>
                                          <p:spTgt spid="9"/>
                                        </p:tgtEl>
                                      </p:cBhvr>
                                    </p:animEffect>
                                  </p:childTnLst>
                                </p:cTn>
                              </p:par>
                            </p:childTnLst>
                          </p:cTn>
                        </p:par>
                        <p:par>
                          <p:cTn id="48" fill="hold">
                            <p:stCondLst>
                              <p:cond delay="2000"/>
                            </p:stCondLst>
                            <p:childTnLst>
                              <p:par>
                                <p:cTn id="49" presetID="22" presetClass="entr" presetSubtype="2" fill="hold" grpId="0" nodeType="after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wipe(right)">
                                      <p:cBhvr>
                                        <p:cTn id="51" dur="500"/>
                                        <p:tgtEl>
                                          <p:spTgt spid="22"/>
                                        </p:tgtEl>
                                      </p:cBhvr>
                                    </p:animEffect>
                                  </p:childTnLst>
                                </p:cTn>
                              </p:par>
                              <p:par>
                                <p:cTn id="52" presetID="22" presetClass="entr" presetSubtype="2" fill="hold" grpId="0" nodeType="withEffect">
                                  <p:stCondLst>
                                    <p:cond delay="0"/>
                                  </p:stCondLst>
                                  <p:childTnLst>
                                    <p:set>
                                      <p:cBhvr>
                                        <p:cTn id="53" dur="1" fill="hold">
                                          <p:stCondLst>
                                            <p:cond delay="0"/>
                                          </p:stCondLst>
                                        </p:cTn>
                                        <p:tgtEl>
                                          <p:spTgt spid="23"/>
                                        </p:tgtEl>
                                        <p:attrNameLst>
                                          <p:attrName>style.visibility</p:attrName>
                                        </p:attrNameLst>
                                      </p:cBhvr>
                                      <p:to>
                                        <p:strVal val="visible"/>
                                      </p:to>
                                    </p:set>
                                    <p:animEffect transition="in" filter="wipe(right)">
                                      <p:cBhvr>
                                        <p:cTn id="54" dur="500"/>
                                        <p:tgtEl>
                                          <p:spTgt spid="23"/>
                                        </p:tgtEl>
                                      </p:cBhvr>
                                    </p:animEffect>
                                  </p:childTnLst>
                                </p:cTn>
                              </p:par>
                            </p:childTnLst>
                          </p:cTn>
                        </p:par>
                        <p:par>
                          <p:cTn id="55" fill="hold">
                            <p:stCondLst>
                              <p:cond delay="2500"/>
                            </p:stCondLst>
                            <p:childTnLst>
                              <p:par>
                                <p:cTn id="56" presetID="22" presetClass="entr" presetSubtype="8" fill="hold" grpId="0" nodeType="after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wipe(left)">
                                      <p:cBhvr>
                                        <p:cTn id="58" dur="500"/>
                                        <p:tgtEl>
                                          <p:spTgt spid="14"/>
                                        </p:tgtEl>
                                      </p:cBhvr>
                                    </p:animEffect>
                                  </p:childTnLst>
                                </p:cTn>
                              </p:par>
                            </p:childTnLst>
                          </p:cTn>
                        </p:par>
                        <p:par>
                          <p:cTn id="59" fill="hold">
                            <p:stCondLst>
                              <p:cond delay="3000"/>
                            </p:stCondLst>
                            <p:childTnLst>
                              <p:par>
                                <p:cTn id="60" presetID="55" presetClass="entr" presetSubtype="0" fill="hold" grpId="0" nodeType="afterEffect">
                                  <p:stCondLst>
                                    <p:cond delay="0"/>
                                  </p:stCondLst>
                                  <p:childTnLst>
                                    <p:set>
                                      <p:cBhvr>
                                        <p:cTn id="61" dur="1" fill="hold">
                                          <p:stCondLst>
                                            <p:cond delay="0"/>
                                          </p:stCondLst>
                                        </p:cTn>
                                        <p:tgtEl>
                                          <p:spTgt spid="15"/>
                                        </p:tgtEl>
                                        <p:attrNameLst>
                                          <p:attrName>style.visibility</p:attrName>
                                        </p:attrNameLst>
                                      </p:cBhvr>
                                      <p:to>
                                        <p:strVal val="visible"/>
                                      </p:to>
                                    </p:set>
                                    <p:anim calcmode="lin" valueType="num">
                                      <p:cBhvr>
                                        <p:cTn id="62" dur="500" fill="hold"/>
                                        <p:tgtEl>
                                          <p:spTgt spid="15"/>
                                        </p:tgtEl>
                                        <p:attrNameLst>
                                          <p:attrName>ppt_w</p:attrName>
                                        </p:attrNameLst>
                                      </p:cBhvr>
                                      <p:tavLst>
                                        <p:tav tm="0">
                                          <p:val>
                                            <p:strVal val="#ppt_w*0.70"/>
                                          </p:val>
                                        </p:tav>
                                        <p:tav tm="100000">
                                          <p:val>
                                            <p:strVal val="#ppt_w"/>
                                          </p:val>
                                        </p:tav>
                                      </p:tavLst>
                                    </p:anim>
                                    <p:anim calcmode="lin" valueType="num">
                                      <p:cBhvr>
                                        <p:cTn id="63" dur="500" fill="hold"/>
                                        <p:tgtEl>
                                          <p:spTgt spid="15"/>
                                        </p:tgtEl>
                                        <p:attrNameLst>
                                          <p:attrName>ppt_h</p:attrName>
                                        </p:attrNameLst>
                                      </p:cBhvr>
                                      <p:tavLst>
                                        <p:tav tm="0">
                                          <p:val>
                                            <p:strVal val="#ppt_h"/>
                                          </p:val>
                                        </p:tav>
                                        <p:tav tm="100000">
                                          <p:val>
                                            <p:strVal val="#ppt_h"/>
                                          </p:val>
                                        </p:tav>
                                      </p:tavLst>
                                    </p:anim>
                                    <p:animEffect transition="in" filter="fade">
                                      <p:cBhvr>
                                        <p:cTn id="64" dur="500"/>
                                        <p:tgtEl>
                                          <p:spTgt spid="15"/>
                                        </p:tgtEl>
                                      </p:cBhvr>
                                    </p:animEffect>
                                  </p:childTnLst>
                                </p:cTn>
                              </p:par>
                            </p:childTnLst>
                          </p:cTn>
                        </p:par>
                        <p:par>
                          <p:cTn id="65" fill="hold">
                            <p:stCondLst>
                              <p:cond delay="3500"/>
                            </p:stCondLst>
                            <p:childTnLst>
                              <p:par>
                                <p:cTn id="66" presetID="22" presetClass="entr" presetSubtype="8" fill="hold" grpId="0" nodeType="after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wipe(left)">
                                      <p:cBhvr>
                                        <p:cTn id="68" dur="500"/>
                                        <p:tgtEl>
                                          <p:spTgt spid="24"/>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wipe(left)">
                                      <p:cBhvr>
                                        <p:cTn id="71" dur="500"/>
                                        <p:tgtEl>
                                          <p:spTgt spid="25"/>
                                        </p:tgtEl>
                                      </p:cBhvr>
                                    </p:animEffect>
                                  </p:childTnLst>
                                </p:cTn>
                              </p:par>
                            </p:childTnLst>
                          </p:cTn>
                        </p:par>
                        <p:par>
                          <p:cTn id="72" fill="hold">
                            <p:stCondLst>
                              <p:cond delay="4000"/>
                            </p:stCondLst>
                            <p:childTnLst>
                              <p:par>
                                <p:cTn id="73" presetID="22" presetClass="entr" presetSubtype="2" fill="hold" grpId="0" nodeType="afterEffect">
                                  <p:stCondLst>
                                    <p:cond delay="0"/>
                                  </p:stCondLst>
                                  <p:childTnLst>
                                    <p:set>
                                      <p:cBhvr>
                                        <p:cTn id="74" dur="1" fill="hold">
                                          <p:stCondLst>
                                            <p:cond delay="0"/>
                                          </p:stCondLst>
                                        </p:cTn>
                                        <p:tgtEl>
                                          <p:spTgt spid="12"/>
                                        </p:tgtEl>
                                        <p:attrNameLst>
                                          <p:attrName>style.visibility</p:attrName>
                                        </p:attrNameLst>
                                      </p:cBhvr>
                                      <p:to>
                                        <p:strVal val="visible"/>
                                      </p:to>
                                    </p:set>
                                    <p:animEffect transition="in" filter="wipe(right)">
                                      <p:cBhvr>
                                        <p:cTn id="75" dur="500"/>
                                        <p:tgtEl>
                                          <p:spTgt spid="12"/>
                                        </p:tgtEl>
                                      </p:cBhvr>
                                    </p:animEffect>
                                  </p:childTnLst>
                                </p:cTn>
                              </p:par>
                            </p:childTnLst>
                          </p:cTn>
                        </p:par>
                        <p:par>
                          <p:cTn id="76" fill="hold">
                            <p:stCondLst>
                              <p:cond delay="4500"/>
                            </p:stCondLst>
                            <p:childTnLst>
                              <p:par>
                                <p:cTn id="77" presetID="55" presetClass="entr" presetSubtype="0" fill="hold" grpId="0" nodeType="afterEffect">
                                  <p:stCondLst>
                                    <p:cond delay="0"/>
                                  </p:stCondLst>
                                  <p:childTnLst>
                                    <p:set>
                                      <p:cBhvr>
                                        <p:cTn id="78" dur="1" fill="hold">
                                          <p:stCondLst>
                                            <p:cond delay="0"/>
                                          </p:stCondLst>
                                        </p:cTn>
                                        <p:tgtEl>
                                          <p:spTgt spid="13"/>
                                        </p:tgtEl>
                                        <p:attrNameLst>
                                          <p:attrName>style.visibility</p:attrName>
                                        </p:attrNameLst>
                                      </p:cBhvr>
                                      <p:to>
                                        <p:strVal val="visible"/>
                                      </p:to>
                                    </p:set>
                                    <p:anim calcmode="lin" valueType="num">
                                      <p:cBhvr>
                                        <p:cTn id="79" dur="500" fill="hold"/>
                                        <p:tgtEl>
                                          <p:spTgt spid="13"/>
                                        </p:tgtEl>
                                        <p:attrNameLst>
                                          <p:attrName>ppt_w</p:attrName>
                                        </p:attrNameLst>
                                      </p:cBhvr>
                                      <p:tavLst>
                                        <p:tav tm="0">
                                          <p:val>
                                            <p:strVal val="#ppt_w*0.70"/>
                                          </p:val>
                                        </p:tav>
                                        <p:tav tm="100000">
                                          <p:val>
                                            <p:strVal val="#ppt_w"/>
                                          </p:val>
                                        </p:tav>
                                      </p:tavLst>
                                    </p:anim>
                                    <p:anim calcmode="lin" valueType="num">
                                      <p:cBhvr>
                                        <p:cTn id="80" dur="500" fill="hold"/>
                                        <p:tgtEl>
                                          <p:spTgt spid="13"/>
                                        </p:tgtEl>
                                        <p:attrNameLst>
                                          <p:attrName>ppt_h</p:attrName>
                                        </p:attrNameLst>
                                      </p:cBhvr>
                                      <p:tavLst>
                                        <p:tav tm="0">
                                          <p:val>
                                            <p:strVal val="#ppt_h"/>
                                          </p:val>
                                        </p:tav>
                                        <p:tav tm="100000">
                                          <p:val>
                                            <p:strVal val="#ppt_h"/>
                                          </p:val>
                                        </p:tav>
                                      </p:tavLst>
                                    </p:anim>
                                    <p:animEffect transition="in" filter="fade">
                                      <p:cBhvr>
                                        <p:cTn id="81" dur="500"/>
                                        <p:tgtEl>
                                          <p:spTgt spid="13"/>
                                        </p:tgtEl>
                                      </p:cBhvr>
                                    </p:animEffect>
                                  </p:childTnLst>
                                </p:cTn>
                              </p:par>
                            </p:childTnLst>
                          </p:cTn>
                        </p:par>
                        <p:par>
                          <p:cTn id="82" fill="hold">
                            <p:stCondLst>
                              <p:cond delay="5000"/>
                            </p:stCondLst>
                            <p:childTnLst>
                              <p:par>
                                <p:cTn id="83" presetID="22" presetClass="entr" presetSubtype="2" fill="hold" grpId="0" nodeType="after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wipe(right)">
                                      <p:cBhvr>
                                        <p:cTn id="85" dur="500"/>
                                        <p:tgtEl>
                                          <p:spTgt spid="26"/>
                                        </p:tgtEl>
                                      </p:cBhvr>
                                    </p:animEffect>
                                  </p:childTnLst>
                                </p:cTn>
                              </p:par>
                              <p:par>
                                <p:cTn id="86" presetID="22" presetClass="entr" presetSubtype="2" fill="hold" grpId="0" nodeType="withEffect">
                                  <p:stCondLst>
                                    <p:cond delay="0"/>
                                  </p:stCondLst>
                                  <p:childTnLst>
                                    <p:set>
                                      <p:cBhvr>
                                        <p:cTn id="87" dur="1" fill="hold">
                                          <p:stCondLst>
                                            <p:cond delay="0"/>
                                          </p:stCondLst>
                                        </p:cTn>
                                        <p:tgtEl>
                                          <p:spTgt spid="27"/>
                                        </p:tgtEl>
                                        <p:attrNameLst>
                                          <p:attrName>style.visibility</p:attrName>
                                        </p:attrNameLst>
                                      </p:cBhvr>
                                      <p:to>
                                        <p:strVal val="visible"/>
                                      </p:to>
                                    </p:set>
                                    <p:animEffect transition="in" filter="wipe(right)">
                                      <p:cBhvr>
                                        <p:cTn id="88" dur="500"/>
                                        <p:tgtEl>
                                          <p:spTgt spid="27"/>
                                        </p:tgtEl>
                                      </p:cBhvr>
                                    </p:animEffect>
                                  </p:childTnLst>
                                </p:cTn>
                              </p:par>
                            </p:childTnLst>
                          </p:cTn>
                        </p:par>
                        <p:par>
                          <p:cTn id="89" fill="hold">
                            <p:stCondLst>
                              <p:cond delay="5500"/>
                            </p:stCondLst>
                            <p:childTnLst>
                              <p:par>
                                <p:cTn id="90" presetID="22" presetClass="entr" presetSubtype="8" fill="hold" grpId="0" nodeType="afterEffect">
                                  <p:stCondLst>
                                    <p:cond delay="0"/>
                                  </p:stCondLst>
                                  <p:childTnLst>
                                    <p:set>
                                      <p:cBhvr>
                                        <p:cTn id="91" dur="1" fill="hold">
                                          <p:stCondLst>
                                            <p:cond delay="0"/>
                                          </p:stCondLst>
                                        </p:cTn>
                                        <p:tgtEl>
                                          <p:spTgt spid="10"/>
                                        </p:tgtEl>
                                        <p:attrNameLst>
                                          <p:attrName>style.visibility</p:attrName>
                                        </p:attrNameLst>
                                      </p:cBhvr>
                                      <p:to>
                                        <p:strVal val="visible"/>
                                      </p:to>
                                    </p:set>
                                    <p:animEffect transition="in" filter="wipe(left)">
                                      <p:cBhvr>
                                        <p:cTn id="92" dur="500"/>
                                        <p:tgtEl>
                                          <p:spTgt spid="10"/>
                                        </p:tgtEl>
                                      </p:cBhvr>
                                    </p:animEffect>
                                  </p:childTnLst>
                                </p:cTn>
                              </p:par>
                            </p:childTnLst>
                          </p:cTn>
                        </p:par>
                        <p:par>
                          <p:cTn id="93" fill="hold">
                            <p:stCondLst>
                              <p:cond delay="6000"/>
                            </p:stCondLst>
                            <p:childTnLst>
                              <p:par>
                                <p:cTn id="94" presetID="55" presetClass="entr" presetSubtype="0" fill="hold" grpId="0" nodeType="afterEffect">
                                  <p:stCondLst>
                                    <p:cond delay="0"/>
                                  </p:stCondLst>
                                  <p:childTnLst>
                                    <p:set>
                                      <p:cBhvr>
                                        <p:cTn id="95" dur="1" fill="hold">
                                          <p:stCondLst>
                                            <p:cond delay="0"/>
                                          </p:stCondLst>
                                        </p:cTn>
                                        <p:tgtEl>
                                          <p:spTgt spid="11"/>
                                        </p:tgtEl>
                                        <p:attrNameLst>
                                          <p:attrName>style.visibility</p:attrName>
                                        </p:attrNameLst>
                                      </p:cBhvr>
                                      <p:to>
                                        <p:strVal val="visible"/>
                                      </p:to>
                                    </p:set>
                                    <p:anim calcmode="lin" valueType="num">
                                      <p:cBhvr>
                                        <p:cTn id="96" dur="500" fill="hold"/>
                                        <p:tgtEl>
                                          <p:spTgt spid="11"/>
                                        </p:tgtEl>
                                        <p:attrNameLst>
                                          <p:attrName>ppt_w</p:attrName>
                                        </p:attrNameLst>
                                      </p:cBhvr>
                                      <p:tavLst>
                                        <p:tav tm="0">
                                          <p:val>
                                            <p:strVal val="#ppt_w*0.70"/>
                                          </p:val>
                                        </p:tav>
                                        <p:tav tm="100000">
                                          <p:val>
                                            <p:strVal val="#ppt_w"/>
                                          </p:val>
                                        </p:tav>
                                      </p:tavLst>
                                    </p:anim>
                                    <p:anim calcmode="lin" valueType="num">
                                      <p:cBhvr>
                                        <p:cTn id="97" dur="500" fill="hold"/>
                                        <p:tgtEl>
                                          <p:spTgt spid="11"/>
                                        </p:tgtEl>
                                        <p:attrNameLst>
                                          <p:attrName>ppt_h</p:attrName>
                                        </p:attrNameLst>
                                      </p:cBhvr>
                                      <p:tavLst>
                                        <p:tav tm="0">
                                          <p:val>
                                            <p:strVal val="#ppt_h"/>
                                          </p:val>
                                        </p:tav>
                                        <p:tav tm="100000">
                                          <p:val>
                                            <p:strVal val="#ppt_h"/>
                                          </p:val>
                                        </p:tav>
                                      </p:tavLst>
                                    </p:anim>
                                    <p:animEffect transition="in" filter="fade">
                                      <p:cBhvr>
                                        <p:cTn id="98" dur="500"/>
                                        <p:tgtEl>
                                          <p:spTgt spid="11"/>
                                        </p:tgtEl>
                                      </p:cBhvr>
                                    </p:animEffect>
                                  </p:childTnLst>
                                </p:cTn>
                              </p:par>
                            </p:childTnLst>
                          </p:cTn>
                        </p:par>
                        <p:par>
                          <p:cTn id="99" fill="hold">
                            <p:stCondLst>
                              <p:cond delay="6500"/>
                            </p:stCondLst>
                            <p:childTnLst>
                              <p:par>
                                <p:cTn id="100" presetID="22" presetClass="entr" presetSubtype="8" fill="hold" grpId="0" nodeType="afterEffect">
                                  <p:stCondLst>
                                    <p:cond delay="0"/>
                                  </p:stCondLst>
                                  <p:childTnLst>
                                    <p:set>
                                      <p:cBhvr>
                                        <p:cTn id="101" dur="1" fill="hold">
                                          <p:stCondLst>
                                            <p:cond delay="0"/>
                                          </p:stCondLst>
                                        </p:cTn>
                                        <p:tgtEl>
                                          <p:spTgt spid="28"/>
                                        </p:tgtEl>
                                        <p:attrNameLst>
                                          <p:attrName>style.visibility</p:attrName>
                                        </p:attrNameLst>
                                      </p:cBhvr>
                                      <p:to>
                                        <p:strVal val="visible"/>
                                      </p:to>
                                    </p:set>
                                    <p:animEffect transition="in" filter="wipe(left)">
                                      <p:cBhvr>
                                        <p:cTn id="102" dur="500"/>
                                        <p:tgtEl>
                                          <p:spTgt spid="28"/>
                                        </p:tgtEl>
                                      </p:cBhvr>
                                    </p:animEffect>
                                  </p:childTnLst>
                                </p:cTn>
                              </p:par>
                              <p:par>
                                <p:cTn id="103" presetID="22" presetClass="entr" presetSubtype="8" fill="hold" grpId="0" nodeType="withEffect">
                                  <p:stCondLst>
                                    <p:cond delay="0"/>
                                  </p:stCondLst>
                                  <p:childTnLst>
                                    <p:set>
                                      <p:cBhvr>
                                        <p:cTn id="104" dur="1" fill="hold">
                                          <p:stCondLst>
                                            <p:cond delay="0"/>
                                          </p:stCondLst>
                                        </p:cTn>
                                        <p:tgtEl>
                                          <p:spTgt spid="29"/>
                                        </p:tgtEl>
                                        <p:attrNameLst>
                                          <p:attrName>style.visibility</p:attrName>
                                        </p:attrNameLst>
                                      </p:cBhvr>
                                      <p:to>
                                        <p:strVal val="visible"/>
                                      </p:to>
                                    </p:set>
                                    <p:animEffect transition="in" filter="wipe(left)">
                                      <p:cBhvr>
                                        <p:cTn id="10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8" grpId="0" animBg="1"/>
      <p:bldP spid="19" grpId="0" animBg="1"/>
      <p:bldP spid="20" grpId="0" animBg="1"/>
      <p:bldP spid="21" grpId="0" animBg="1"/>
      <p:bldP spid="22" grpId="0"/>
      <p:bldP spid="23" grpId="0"/>
      <p:bldP spid="24" grpId="0"/>
      <p:bldP spid="25" grpId="0"/>
      <p:bldP spid="26" grpId="0"/>
      <p:bldP spid="27" grpId="0"/>
      <p:bldP spid="28" grpId="0"/>
      <p:bldP spid="2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7"/>
          <p:cNvSpPr/>
          <p:nvPr/>
        </p:nvSpPr>
        <p:spPr bwMode="auto">
          <a:xfrm>
            <a:off x="8030666" y="1223926"/>
            <a:ext cx="1809750" cy="3440112"/>
          </a:xfrm>
          <a:custGeom>
            <a:avLst/>
            <a:gdLst/>
            <a:ahLst/>
            <a:cxnLst/>
            <a:rect l="l" t="t" r="r" b="b"/>
            <a:pathLst>
              <a:path w="1809407" h="3440675">
                <a:moveTo>
                  <a:pt x="1139906" y="0"/>
                </a:moveTo>
                <a:lnTo>
                  <a:pt x="1809407" y="792244"/>
                </a:lnTo>
                <a:lnTo>
                  <a:pt x="1563950" y="750317"/>
                </a:lnTo>
                <a:lnTo>
                  <a:pt x="1104411" y="3440675"/>
                </a:lnTo>
                <a:lnTo>
                  <a:pt x="0" y="3440675"/>
                </a:lnTo>
                <a:lnTo>
                  <a:pt x="490848" y="567021"/>
                </a:lnTo>
                <a:lnTo>
                  <a:pt x="245391" y="525095"/>
                </a:lnTo>
                <a:close/>
              </a:path>
            </a:pathLst>
          </a:custGeom>
          <a:solidFill>
            <a:schemeClr val="bg1">
              <a:lumMod val="85000"/>
            </a:schemeClr>
          </a:solidFill>
          <a:ln w="3175" cap="flat" cmpd="sng" algn="ctr">
            <a:noFill/>
            <a:prstDash val="solid"/>
          </a:ln>
          <a:effectLst/>
        </p:spPr>
        <p:txBody>
          <a:bodyPr lIns="0" rIns="0" anchor="ctr"/>
          <a:lstStyle/>
          <a:p>
            <a:pPr algn="ctr">
              <a:lnSpc>
                <a:spcPct val="120000"/>
              </a:lnSpc>
              <a:spcBef>
                <a:spcPts val="600"/>
              </a:spcBef>
              <a:spcAft>
                <a:spcPts val="600"/>
              </a:spcAft>
            </a:pPr>
            <a:endParaRPr lang="zh-CN" altLang="en-US" sz="2800" kern="0" dirty="0">
              <a:solidFill>
                <a:sysClr val="window" lastClr="FFFFFF"/>
              </a:solidFill>
              <a:latin typeface="Bebas" pitchFamily="2" charset="0"/>
              <a:ea typeface="微软雅黑" panose="020B0503020204020204" pitchFamily="34" charset="-122"/>
            </a:endParaRPr>
          </a:p>
        </p:txBody>
      </p:sp>
      <p:sp>
        <p:nvSpPr>
          <p:cNvPr id="3" name="平行四边形 2"/>
          <p:cNvSpPr/>
          <p:nvPr/>
        </p:nvSpPr>
        <p:spPr bwMode="auto">
          <a:xfrm>
            <a:off x="2790328" y="2982876"/>
            <a:ext cx="1385888" cy="1681162"/>
          </a:xfrm>
          <a:prstGeom prst="parallelogram">
            <a:avLst>
              <a:gd name="adj" fmla="val 20417"/>
            </a:avLst>
          </a:prstGeom>
          <a:solidFill>
            <a:schemeClr val="bg1">
              <a:lumMod val="85000"/>
            </a:schemeClr>
          </a:solidFill>
          <a:ln w="3175" cap="flat" cmpd="sng" algn="ctr">
            <a:noFill/>
            <a:prstDash val="solid"/>
          </a:ln>
          <a:effectLst/>
        </p:spPr>
        <p:txBody>
          <a:bodyPr lIns="0" rIns="0" anchor="ctr"/>
          <a:lstStyle/>
          <a:p>
            <a:pPr algn="ctr">
              <a:lnSpc>
                <a:spcPct val="120000"/>
              </a:lnSpc>
              <a:spcBef>
                <a:spcPts val="600"/>
              </a:spcBef>
              <a:spcAft>
                <a:spcPts val="600"/>
              </a:spcAft>
              <a:defRPr/>
            </a:pPr>
            <a:endParaRPr lang="zh-CN" altLang="en-US" sz="2800" kern="0" dirty="0">
              <a:solidFill>
                <a:sysClr val="window" lastClr="FFFFFF"/>
              </a:solidFill>
              <a:latin typeface="Bebas" pitchFamily="2" charset="0"/>
              <a:ea typeface="微软雅黑" panose="020B0503020204020204" pitchFamily="34" charset="-122"/>
            </a:endParaRPr>
          </a:p>
        </p:txBody>
      </p:sp>
      <p:sp>
        <p:nvSpPr>
          <p:cNvPr id="4" name="平行四边形 3"/>
          <p:cNvSpPr/>
          <p:nvPr/>
        </p:nvSpPr>
        <p:spPr bwMode="auto">
          <a:xfrm>
            <a:off x="4538166" y="2982876"/>
            <a:ext cx="1384300" cy="1681162"/>
          </a:xfrm>
          <a:prstGeom prst="parallelogram">
            <a:avLst>
              <a:gd name="adj" fmla="val 20417"/>
            </a:avLst>
          </a:prstGeom>
          <a:solidFill>
            <a:schemeClr val="bg1">
              <a:lumMod val="85000"/>
            </a:schemeClr>
          </a:solidFill>
          <a:ln w="3175" cap="flat" cmpd="sng" algn="ctr">
            <a:noFill/>
            <a:prstDash val="solid"/>
          </a:ln>
          <a:effectLst/>
        </p:spPr>
        <p:txBody>
          <a:bodyPr lIns="0" rIns="0" anchor="ctr"/>
          <a:lstStyle/>
          <a:p>
            <a:pPr algn="ctr">
              <a:lnSpc>
                <a:spcPct val="120000"/>
              </a:lnSpc>
              <a:spcBef>
                <a:spcPts val="600"/>
              </a:spcBef>
              <a:spcAft>
                <a:spcPts val="600"/>
              </a:spcAft>
            </a:pPr>
            <a:endParaRPr lang="zh-CN" altLang="en-US" sz="2800" kern="0" dirty="0">
              <a:solidFill>
                <a:sysClr val="window" lastClr="FFFFFF"/>
              </a:solidFill>
              <a:latin typeface="Bebas" pitchFamily="2" charset="0"/>
              <a:ea typeface="微软雅黑" panose="020B0503020204020204" pitchFamily="34" charset="-122"/>
            </a:endParaRPr>
          </a:p>
        </p:txBody>
      </p:sp>
      <p:sp>
        <p:nvSpPr>
          <p:cNvPr id="5" name="平行四边形 4"/>
          <p:cNvSpPr/>
          <p:nvPr/>
        </p:nvSpPr>
        <p:spPr bwMode="auto">
          <a:xfrm>
            <a:off x="6284417" y="2982876"/>
            <a:ext cx="1385887" cy="1681162"/>
          </a:xfrm>
          <a:prstGeom prst="parallelogram">
            <a:avLst>
              <a:gd name="adj" fmla="val 20417"/>
            </a:avLst>
          </a:prstGeom>
          <a:solidFill>
            <a:schemeClr val="bg1">
              <a:lumMod val="85000"/>
            </a:schemeClr>
          </a:solidFill>
          <a:ln w="3175" cap="flat" cmpd="sng" algn="ctr">
            <a:noFill/>
            <a:prstDash val="solid"/>
          </a:ln>
          <a:effectLst/>
        </p:spPr>
        <p:txBody>
          <a:bodyPr lIns="0" rIns="0" anchor="ctr"/>
          <a:lstStyle/>
          <a:p>
            <a:pPr algn="ctr">
              <a:lnSpc>
                <a:spcPct val="120000"/>
              </a:lnSpc>
              <a:spcBef>
                <a:spcPts val="600"/>
              </a:spcBef>
              <a:spcAft>
                <a:spcPts val="600"/>
              </a:spcAft>
            </a:pPr>
            <a:endParaRPr lang="zh-CN" altLang="en-US" sz="2800" kern="0" dirty="0">
              <a:solidFill>
                <a:sysClr val="window" lastClr="FFFFFF"/>
              </a:solidFill>
              <a:latin typeface="Bebas" pitchFamily="2" charset="0"/>
              <a:ea typeface="微软雅黑" panose="020B0503020204020204" pitchFamily="34" charset="-122"/>
            </a:endParaRPr>
          </a:p>
        </p:txBody>
      </p:sp>
      <p:sp>
        <p:nvSpPr>
          <p:cNvPr id="6" name="平行四边形 5"/>
          <p:cNvSpPr/>
          <p:nvPr/>
        </p:nvSpPr>
        <p:spPr bwMode="auto">
          <a:xfrm flipH="1">
            <a:off x="3073627" y="2983152"/>
            <a:ext cx="2569119" cy="1680887"/>
          </a:xfrm>
          <a:prstGeom prst="parallelogram">
            <a:avLst>
              <a:gd name="adj" fmla="val 87273"/>
            </a:avLst>
          </a:prstGeom>
          <a:solidFill>
            <a:schemeClr val="bg1">
              <a:lumMod val="85000"/>
            </a:schemeClr>
          </a:solidFill>
          <a:ln w="3175" cap="flat" cmpd="sng" algn="ctr">
            <a:noFill/>
            <a:prstDash val="solid"/>
          </a:ln>
          <a:effectLst/>
        </p:spPr>
        <p:txBody>
          <a:bodyPr anchor="ctr"/>
          <a:lstStyle/>
          <a:p>
            <a:pPr algn="ctr">
              <a:lnSpc>
                <a:spcPct val="120000"/>
              </a:lnSpc>
              <a:defRPr/>
            </a:pPr>
            <a:endParaRPr lang="zh-CN" altLang="en-US" sz="2000" kern="0">
              <a:solidFill>
                <a:srgbClr val="4D4D4D"/>
              </a:solidFill>
              <a:latin typeface="微软雅黑" panose="020B0503020204020204" pitchFamily="34" charset="-122"/>
              <a:ea typeface="微软雅黑" panose="020B0503020204020204" pitchFamily="34" charset="-122"/>
            </a:endParaRPr>
          </a:p>
        </p:txBody>
      </p:sp>
      <p:sp>
        <p:nvSpPr>
          <p:cNvPr id="7" name="平行四边形 6"/>
          <p:cNvSpPr/>
          <p:nvPr/>
        </p:nvSpPr>
        <p:spPr bwMode="auto">
          <a:xfrm flipH="1">
            <a:off x="4820312" y="2983152"/>
            <a:ext cx="2569119" cy="1680887"/>
          </a:xfrm>
          <a:prstGeom prst="parallelogram">
            <a:avLst>
              <a:gd name="adj" fmla="val 87273"/>
            </a:avLst>
          </a:prstGeom>
          <a:solidFill>
            <a:schemeClr val="bg1">
              <a:lumMod val="85000"/>
            </a:schemeClr>
          </a:solidFill>
          <a:ln w="3175" cap="flat" cmpd="sng" algn="ctr">
            <a:noFill/>
            <a:prstDash val="solid"/>
          </a:ln>
          <a:effectLst/>
        </p:spPr>
        <p:txBody>
          <a:bodyPr anchor="ctr"/>
          <a:lstStyle/>
          <a:p>
            <a:pPr algn="ctr">
              <a:lnSpc>
                <a:spcPct val="120000"/>
              </a:lnSpc>
              <a:defRPr/>
            </a:pPr>
            <a:endParaRPr lang="zh-CN" altLang="en-US" sz="2000" kern="0">
              <a:solidFill>
                <a:srgbClr val="4D4D4D"/>
              </a:solidFill>
              <a:latin typeface="微软雅黑" panose="020B0503020204020204" pitchFamily="34" charset="-122"/>
              <a:ea typeface="微软雅黑" panose="020B0503020204020204" pitchFamily="34" charset="-122"/>
            </a:endParaRPr>
          </a:p>
        </p:txBody>
      </p:sp>
      <p:sp>
        <p:nvSpPr>
          <p:cNvPr id="8" name="平行四边形 7"/>
          <p:cNvSpPr/>
          <p:nvPr/>
        </p:nvSpPr>
        <p:spPr bwMode="auto">
          <a:xfrm flipH="1">
            <a:off x="6566995" y="2983152"/>
            <a:ext cx="2569119" cy="1680887"/>
          </a:xfrm>
          <a:prstGeom prst="parallelogram">
            <a:avLst>
              <a:gd name="adj" fmla="val 87273"/>
            </a:avLst>
          </a:prstGeom>
          <a:solidFill>
            <a:schemeClr val="bg1">
              <a:lumMod val="85000"/>
            </a:schemeClr>
          </a:solidFill>
          <a:ln w="3175" cap="flat" cmpd="sng" algn="ctr">
            <a:noFill/>
            <a:prstDash val="solid"/>
          </a:ln>
          <a:effectLst/>
        </p:spPr>
        <p:txBody>
          <a:bodyPr anchor="ctr"/>
          <a:lstStyle/>
          <a:p>
            <a:pPr algn="ctr">
              <a:lnSpc>
                <a:spcPct val="120000"/>
              </a:lnSpc>
              <a:defRPr/>
            </a:pPr>
            <a:endParaRPr lang="zh-CN" altLang="en-US" sz="2000" kern="0">
              <a:solidFill>
                <a:srgbClr val="4D4D4D"/>
              </a:solidFill>
              <a:latin typeface="微软雅黑" panose="020B0503020204020204" pitchFamily="34" charset="-122"/>
              <a:ea typeface="微软雅黑" panose="020B0503020204020204" pitchFamily="34" charset="-122"/>
            </a:endParaRPr>
          </a:p>
        </p:txBody>
      </p:sp>
      <p:sp>
        <p:nvSpPr>
          <p:cNvPr id="9" name="平行四边形 8"/>
          <p:cNvSpPr/>
          <p:nvPr/>
        </p:nvSpPr>
        <p:spPr bwMode="auto">
          <a:xfrm>
            <a:off x="2790329" y="2983152"/>
            <a:ext cx="1385413" cy="1680887"/>
          </a:xfrm>
          <a:prstGeom prst="parallelogram">
            <a:avLst>
              <a:gd name="adj" fmla="val 20417"/>
            </a:avLst>
          </a:prstGeom>
          <a:solidFill>
            <a:schemeClr val="accent4"/>
          </a:solidFill>
          <a:ln w="3175" cap="flat" cmpd="sng" algn="ctr">
            <a:noFill/>
            <a:prstDash val="solid"/>
          </a:ln>
          <a:effectLst/>
        </p:spPr>
        <p:txBody>
          <a:bodyPr lIns="0" rIns="0" anchor="ctr"/>
          <a:lstStyle/>
          <a:p>
            <a:pPr algn="ctr">
              <a:lnSpc>
                <a:spcPct val="120000"/>
              </a:lnSpc>
              <a:spcBef>
                <a:spcPts val="600"/>
              </a:spcBef>
              <a:spcAft>
                <a:spcPts val="600"/>
              </a:spcAft>
            </a:pPr>
            <a:r>
              <a:rPr lang="en-US" altLang="zh-CN" sz="4000" kern="0" dirty="0">
                <a:solidFill>
                  <a:sysClr val="window" lastClr="FFFFFF"/>
                </a:solidFill>
                <a:latin typeface="Bebas" pitchFamily="2" charset="0"/>
                <a:ea typeface="微软雅黑" panose="020B0503020204020204" pitchFamily="34" charset="-122"/>
              </a:rPr>
              <a:t>A</a:t>
            </a:r>
            <a:endParaRPr lang="zh-CN" altLang="en-US" sz="4000" kern="0" dirty="0">
              <a:solidFill>
                <a:sysClr val="window" lastClr="FFFFFF"/>
              </a:solidFill>
              <a:latin typeface="Bebas" pitchFamily="2" charset="0"/>
              <a:ea typeface="微软雅黑" panose="020B0503020204020204" pitchFamily="34" charset="-122"/>
            </a:endParaRPr>
          </a:p>
        </p:txBody>
      </p:sp>
      <p:sp>
        <p:nvSpPr>
          <p:cNvPr id="10" name="平行四边形 9"/>
          <p:cNvSpPr/>
          <p:nvPr/>
        </p:nvSpPr>
        <p:spPr bwMode="auto">
          <a:xfrm>
            <a:off x="4537758" y="2983152"/>
            <a:ext cx="1385413" cy="1680887"/>
          </a:xfrm>
          <a:prstGeom prst="parallelogram">
            <a:avLst>
              <a:gd name="adj" fmla="val 20417"/>
            </a:avLst>
          </a:prstGeom>
          <a:solidFill>
            <a:schemeClr val="accent1"/>
          </a:solidFill>
          <a:ln w="3175" cap="flat" cmpd="sng" algn="ctr">
            <a:noFill/>
            <a:prstDash val="solid"/>
          </a:ln>
          <a:effectLst/>
        </p:spPr>
        <p:txBody>
          <a:bodyPr lIns="0" rIns="0" anchor="ctr"/>
          <a:lstStyle/>
          <a:p>
            <a:pPr algn="ctr">
              <a:lnSpc>
                <a:spcPct val="120000"/>
              </a:lnSpc>
              <a:spcBef>
                <a:spcPts val="600"/>
              </a:spcBef>
              <a:spcAft>
                <a:spcPts val="600"/>
              </a:spcAft>
            </a:pPr>
            <a:r>
              <a:rPr lang="en-US" altLang="zh-CN" sz="4000" kern="0" dirty="0">
                <a:solidFill>
                  <a:sysClr val="window" lastClr="FFFFFF"/>
                </a:solidFill>
                <a:latin typeface="Bebas" pitchFamily="2" charset="0"/>
                <a:ea typeface="微软雅黑" panose="020B0503020204020204" pitchFamily="34" charset="-122"/>
              </a:rPr>
              <a:t>B</a:t>
            </a:r>
            <a:endParaRPr lang="zh-CN" altLang="en-US" sz="4000" kern="0" dirty="0">
              <a:solidFill>
                <a:sysClr val="window" lastClr="FFFFFF"/>
              </a:solidFill>
              <a:latin typeface="Bebas" pitchFamily="2" charset="0"/>
              <a:ea typeface="微软雅黑" panose="020B0503020204020204" pitchFamily="34" charset="-122"/>
            </a:endParaRPr>
          </a:p>
        </p:txBody>
      </p:sp>
      <p:sp>
        <p:nvSpPr>
          <p:cNvPr id="11" name="平行四边形 10"/>
          <p:cNvSpPr/>
          <p:nvPr/>
        </p:nvSpPr>
        <p:spPr bwMode="auto">
          <a:xfrm>
            <a:off x="6284442" y="2983152"/>
            <a:ext cx="1385413" cy="1680887"/>
          </a:xfrm>
          <a:prstGeom prst="parallelogram">
            <a:avLst>
              <a:gd name="adj" fmla="val 20417"/>
            </a:avLst>
          </a:prstGeom>
          <a:solidFill>
            <a:schemeClr val="accent2"/>
          </a:solidFill>
          <a:ln w="3175" cap="flat" cmpd="sng" algn="ctr">
            <a:noFill/>
            <a:prstDash val="solid"/>
          </a:ln>
          <a:effectLst/>
        </p:spPr>
        <p:txBody>
          <a:bodyPr lIns="0" rIns="0" anchor="ctr"/>
          <a:lstStyle/>
          <a:p>
            <a:pPr algn="ctr">
              <a:lnSpc>
                <a:spcPct val="120000"/>
              </a:lnSpc>
              <a:spcBef>
                <a:spcPts val="600"/>
              </a:spcBef>
              <a:spcAft>
                <a:spcPts val="600"/>
              </a:spcAft>
            </a:pPr>
            <a:r>
              <a:rPr lang="en-US" altLang="zh-CN" sz="4000" kern="0" dirty="0">
                <a:solidFill>
                  <a:sysClr val="window" lastClr="FFFFFF"/>
                </a:solidFill>
                <a:latin typeface="Bebas" pitchFamily="2" charset="0"/>
                <a:ea typeface="微软雅黑" panose="020B0503020204020204" pitchFamily="34" charset="-122"/>
              </a:rPr>
              <a:t>C</a:t>
            </a:r>
            <a:endParaRPr lang="zh-CN" altLang="en-US" sz="4000" kern="0" dirty="0">
              <a:solidFill>
                <a:sysClr val="window" lastClr="FFFFFF"/>
              </a:solidFill>
              <a:latin typeface="Bebas" pitchFamily="2" charset="0"/>
              <a:ea typeface="微软雅黑" panose="020B0503020204020204" pitchFamily="34" charset="-122"/>
            </a:endParaRPr>
          </a:p>
        </p:txBody>
      </p:sp>
      <p:sp>
        <p:nvSpPr>
          <p:cNvPr id="12" name="矩形 17"/>
          <p:cNvSpPr/>
          <p:nvPr/>
        </p:nvSpPr>
        <p:spPr bwMode="auto">
          <a:xfrm>
            <a:off x="8030818" y="1223926"/>
            <a:ext cx="1809598" cy="3440112"/>
          </a:xfrm>
          <a:custGeom>
            <a:avLst/>
            <a:gdLst/>
            <a:ahLst/>
            <a:cxnLst/>
            <a:rect l="l" t="t" r="r" b="b"/>
            <a:pathLst>
              <a:path w="1809407" h="3440675">
                <a:moveTo>
                  <a:pt x="1139906" y="0"/>
                </a:moveTo>
                <a:lnTo>
                  <a:pt x="1809407" y="792244"/>
                </a:lnTo>
                <a:lnTo>
                  <a:pt x="1563950" y="750317"/>
                </a:lnTo>
                <a:lnTo>
                  <a:pt x="1104411" y="3440675"/>
                </a:lnTo>
                <a:lnTo>
                  <a:pt x="0" y="3440675"/>
                </a:lnTo>
                <a:lnTo>
                  <a:pt x="490848" y="567021"/>
                </a:lnTo>
                <a:lnTo>
                  <a:pt x="245391" y="525095"/>
                </a:lnTo>
                <a:close/>
              </a:path>
            </a:pathLst>
          </a:custGeom>
          <a:solidFill>
            <a:schemeClr val="accent3"/>
          </a:solidFill>
          <a:ln w="3175" cap="flat" cmpd="sng" algn="ctr">
            <a:noFill/>
            <a:prstDash val="solid"/>
          </a:ln>
          <a:effectLst/>
        </p:spPr>
        <p:txBody>
          <a:bodyPr lIns="0" rIns="0" anchor="ctr"/>
          <a:lstStyle/>
          <a:p>
            <a:pPr algn="ctr">
              <a:lnSpc>
                <a:spcPct val="120000"/>
              </a:lnSpc>
              <a:spcBef>
                <a:spcPts val="600"/>
              </a:spcBef>
              <a:spcAft>
                <a:spcPts val="600"/>
              </a:spcAft>
              <a:defRPr/>
            </a:pPr>
            <a:endParaRPr lang="zh-CN" altLang="en-US" sz="2800" kern="0" dirty="0">
              <a:solidFill>
                <a:sysClr val="window" lastClr="FFFFFF"/>
              </a:solidFill>
              <a:latin typeface="Bebas" pitchFamily="2" charset="0"/>
              <a:ea typeface="微软雅黑" panose="020B0503020204020204" pitchFamily="34" charset="-122"/>
            </a:endParaRPr>
          </a:p>
        </p:txBody>
      </p:sp>
      <p:sp>
        <p:nvSpPr>
          <p:cNvPr id="16" name="TextBox 32"/>
          <p:cNvSpPr txBox="1">
            <a:spLocks noChangeArrowheads="1"/>
          </p:cNvSpPr>
          <p:nvPr/>
        </p:nvSpPr>
        <p:spPr bwMode="auto">
          <a:xfrm rot="610177">
            <a:off x="8656413" y="2132556"/>
            <a:ext cx="461665" cy="1938992"/>
          </a:xfrm>
          <a:prstGeom prst="rect">
            <a:avLst/>
          </a:prstGeom>
          <a:noFill/>
          <a:ln w="9525">
            <a:noFill/>
            <a:miter lim="800000"/>
          </a:ln>
        </p:spPr>
        <p:txBody>
          <a:bodyPr vert="eaVert" wrap="none">
            <a:spAutoFit/>
          </a:bodyPr>
          <a:lstStyle/>
          <a:p>
            <a:pPr>
              <a:defRPr/>
            </a:pPr>
            <a:r>
              <a:rPr lang="zh-CN" altLang="en-US" kern="0" dirty="0">
                <a:solidFill>
                  <a:sysClr val="window" lastClr="FFFFFF"/>
                </a:solidFill>
                <a:latin typeface="微软雅黑" panose="020B0503020204020204" pitchFamily="34" charset="-122"/>
                <a:ea typeface="微软雅黑" panose="020B0503020204020204" pitchFamily="34" charset="-122"/>
              </a:rPr>
              <a:t>单击此处输入文本</a:t>
            </a:r>
          </a:p>
        </p:txBody>
      </p:sp>
      <p:sp>
        <p:nvSpPr>
          <p:cNvPr id="17" name="矩形 16"/>
          <p:cNvSpPr/>
          <p:nvPr/>
        </p:nvSpPr>
        <p:spPr>
          <a:xfrm>
            <a:off x="2259771" y="4876014"/>
            <a:ext cx="2098414" cy="785234"/>
          </a:xfrm>
          <a:prstGeom prst="rect">
            <a:avLst/>
          </a:prstGeom>
        </p:spPr>
        <p:txBody>
          <a:bodyPr wrap="square" lIns="91840" tIns="45920" rIns="91840" bIns="45920">
            <a:spAutoFit/>
          </a:bodyPr>
          <a:lstStyle/>
          <a:p>
            <a:pPr algn="ctr">
              <a:lnSpc>
                <a:spcPct val="15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您的内容打在这里，或者通过复制您的文本后，在此框中选择粘贴，并选择只保留文字。</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矩形 18"/>
          <p:cNvSpPr/>
          <p:nvPr/>
        </p:nvSpPr>
        <p:spPr>
          <a:xfrm>
            <a:off x="4230488" y="1923686"/>
            <a:ext cx="2098414" cy="785234"/>
          </a:xfrm>
          <a:prstGeom prst="rect">
            <a:avLst/>
          </a:prstGeom>
        </p:spPr>
        <p:txBody>
          <a:bodyPr wrap="square" lIns="91840" tIns="45920" rIns="91840" bIns="45920">
            <a:spAutoFit/>
          </a:bodyPr>
          <a:lstStyle/>
          <a:p>
            <a:pPr algn="ctr">
              <a:lnSpc>
                <a:spcPct val="15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您的内容打在这里，或者通过复制您的文本后，在此框中选择粘贴，并选择只保留文字。</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0" name="矩形 19"/>
          <p:cNvSpPr/>
          <p:nvPr/>
        </p:nvSpPr>
        <p:spPr>
          <a:xfrm>
            <a:off x="5784209" y="4876014"/>
            <a:ext cx="2098414" cy="785234"/>
          </a:xfrm>
          <a:prstGeom prst="rect">
            <a:avLst/>
          </a:prstGeom>
        </p:spPr>
        <p:txBody>
          <a:bodyPr wrap="square" lIns="91840" tIns="45920" rIns="91840" bIns="45920">
            <a:spAutoFit/>
          </a:bodyPr>
          <a:lstStyle/>
          <a:p>
            <a:pPr algn="ctr">
              <a:lnSpc>
                <a:spcPct val="150000"/>
              </a:lnSpc>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您的内容打在这里，或者通过复制您的文本后，在此框中选择粘贴，并选择只保留文字。</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3" name="标题 12"/>
          <p:cNvSpPr>
            <a:spLocks noGrp="1"/>
          </p:cNvSpPr>
          <p:nvPr>
            <p:ph type="title"/>
          </p:nvPr>
        </p:nvSpPr>
        <p:spPr/>
        <p:txBody>
          <a:bodyPr>
            <a:normAutofit fontScale="90000"/>
          </a:bodyPr>
          <a:lstStyle/>
          <a:p>
            <a:r>
              <a:rPr lang="zh-CN" altLang="en-US" dirty="0"/>
              <a:t>单击此处添加标题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down)">
                                      <p:cBhvr>
                                        <p:cTn id="15" dur="500"/>
                                        <p:tgtEl>
                                          <p:spTgt spid="4"/>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up)">
                                      <p:cBhvr>
                                        <p:cTn id="19" dur="500"/>
                                        <p:tgtEl>
                                          <p:spTgt spid="7"/>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500"/>
                                        <p:tgtEl>
                                          <p:spTgt spid="5"/>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up)">
                                      <p:cBhvr>
                                        <p:cTn id="27" dur="500"/>
                                        <p:tgtEl>
                                          <p:spTgt spid="8"/>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ipe(down)">
                                      <p:cBhvr>
                                        <p:cTn id="31" dur="500"/>
                                        <p:tgtEl>
                                          <p:spTgt spid="2"/>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4000"/>
                            </p:stCondLst>
                            <p:childTnLst>
                              <p:par>
                                <p:cTn id="37" presetID="12" presetClass="entr" presetSubtype="1" fill="hold" grpId="0" nodeType="after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additive="base">
                                        <p:cTn id="39" dur="500"/>
                                        <p:tgtEl>
                                          <p:spTgt spid="17"/>
                                        </p:tgtEl>
                                        <p:attrNameLst>
                                          <p:attrName>ppt_y</p:attrName>
                                        </p:attrNameLst>
                                      </p:cBhvr>
                                      <p:tavLst>
                                        <p:tav tm="0">
                                          <p:val>
                                            <p:strVal val="#ppt_y-#ppt_h*1.125000"/>
                                          </p:val>
                                        </p:tav>
                                        <p:tav tm="100000">
                                          <p:val>
                                            <p:strVal val="#ppt_y"/>
                                          </p:val>
                                        </p:tav>
                                      </p:tavLst>
                                    </p:anim>
                                    <p:animEffect transition="in" filter="wipe(down)">
                                      <p:cBhvr>
                                        <p:cTn id="40" dur="500"/>
                                        <p:tgtEl>
                                          <p:spTgt spid="17"/>
                                        </p:tgtEl>
                                      </p:cBhvr>
                                    </p:animEffect>
                                  </p:childTnLst>
                                </p:cTn>
                              </p:par>
                            </p:childTnLst>
                          </p:cTn>
                        </p:par>
                        <p:par>
                          <p:cTn id="41" fill="hold">
                            <p:stCondLst>
                              <p:cond delay="4500"/>
                            </p:stCondLst>
                            <p:childTnLst>
                              <p:par>
                                <p:cTn id="42" presetID="10" presetClass="entr" presetSubtype="0" fill="hold" grpId="0" nodeType="after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fade">
                                      <p:cBhvr>
                                        <p:cTn id="44" dur="500"/>
                                        <p:tgtEl>
                                          <p:spTgt spid="10"/>
                                        </p:tgtEl>
                                      </p:cBhvr>
                                    </p:animEffect>
                                  </p:childTnLst>
                                </p:cTn>
                              </p:par>
                            </p:childTnLst>
                          </p:cTn>
                        </p:par>
                        <p:par>
                          <p:cTn id="45" fill="hold">
                            <p:stCondLst>
                              <p:cond delay="5000"/>
                            </p:stCondLst>
                            <p:childTnLst>
                              <p:par>
                                <p:cTn id="46" presetID="12" presetClass="entr" presetSubtype="4" fill="hold" grpId="0" nodeType="afterEffect">
                                  <p:stCondLst>
                                    <p:cond delay="0"/>
                                  </p:stCondLst>
                                  <p:childTnLst>
                                    <p:set>
                                      <p:cBhvr>
                                        <p:cTn id="47" dur="1" fill="hold">
                                          <p:stCondLst>
                                            <p:cond delay="0"/>
                                          </p:stCondLst>
                                        </p:cTn>
                                        <p:tgtEl>
                                          <p:spTgt spid="19"/>
                                        </p:tgtEl>
                                        <p:attrNameLst>
                                          <p:attrName>style.visibility</p:attrName>
                                        </p:attrNameLst>
                                      </p:cBhvr>
                                      <p:to>
                                        <p:strVal val="visible"/>
                                      </p:to>
                                    </p:set>
                                    <p:anim calcmode="lin" valueType="num">
                                      <p:cBhvr additive="base">
                                        <p:cTn id="48" dur="500"/>
                                        <p:tgtEl>
                                          <p:spTgt spid="19"/>
                                        </p:tgtEl>
                                        <p:attrNameLst>
                                          <p:attrName>ppt_y</p:attrName>
                                        </p:attrNameLst>
                                      </p:cBhvr>
                                      <p:tavLst>
                                        <p:tav tm="0">
                                          <p:val>
                                            <p:strVal val="#ppt_y+#ppt_h*1.125000"/>
                                          </p:val>
                                        </p:tav>
                                        <p:tav tm="100000">
                                          <p:val>
                                            <p:strVal val="#ppt_y"/>
                                          </p:val>
                                        </p:tav>
                                      </p:tavLst>
                                    </p:anim>
                                    <p:animEffect transition="in" filter="wipe(up)">
                                      <p:cBhvr>
                                        <p:cTn id="49" dur="500"/>
                                        <p:tgtEl>
                                          <p:spTgt spid="19"/>
                                        </p:tgtEl>
                                      </p:cBhvr>
                                    </p:animEffect>
                                  </p:childTnLst>
                                </p:cTn>
                              </p:par>
                            </p:childTnLst>
                          </p:cTn>
                        </p:par>
                        <p:par>
                          <p:cTn id="50" fill="hold">
                            <p:stCondLst>
                              <p:cond delay="5500"/>
                            </p:stCondLst>
                            <p:childTnLst>
                              <p:par>
                                <p:cTn id="51" presetID="10" presetClass="entr" presetSubtype="0" fill="hold" grpId="0" nodeType="after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fade">
                                      <p:cBhvr>
                                        <p:cTn id="53" dur="500"/>
                                        <p:tgtEl>
                                          <p:spTgt spid="11"/>
                                        </p:tgtEl>
                                      </p:cBhvr>
                                    </p:animEffect>
                                  </p:childTnLst>
                                </p:cTn>
                              </p:par>
                            </p:childTnLst>
                          </p:cTn>
                        </p:par>
                        <p:par>
                          <p:cTn id="54" fill="hold">
                            <p:stCondLst>
                              <p:cond delay="6000"/>
                            </p:stCondLst>
                            <p:childTnLst>
                              <p:par>
                                <p:cTn id="55" presetID="12" presetClass="entr" presetSubtype="1" fill="hold" grpId="0" nodeType="afterEffect">
                                  <p:stCondLst>
                                    <p:cond delay="0"/>
                                  </p:stCondLst>
                                  <p:childTnLst>
                                    <p:set>
                                      <p:cBhvr>
                                        <p:cTn id="56" dur="1" fill="hold">
                                          <p:stCondLst>
                                            <p:cond delay="0"/>
                                          </p:stCondLst>
                                        </p:cTn>
                                        <p:tgtEl>
                                          <p:spTgt spid="20"/>
                                        </p:tgtEl>
                                        <p:attrNameLst>
                                          <p:attrName>style.visibility</p:attrName>
                                        </p:attrNameLst>
                                      </p:cBhvr>
                                      <p:to>
                                        <p:strVal val="visible"/>
                                      </p:to>
                                    </p:set>
                                    <p:anim calcmode="lin" valueType="num">
                                      <p:cBhvr additive="base">
                                        <p:cTn id="57" dur="500"/>
                                        <p:tgtEl>
                                          <p:spTgt spid="20"/>
                                        </p:tgtEl>
                                        <p:attrNameLst>
                                          <p:attrName>ppt_y</p:attrName>
                                        </p:attrNameLst>
                                      </p:cBhvr>
                                      <p:tavLst>
                                        <p:tav tm="0">
                                          <p:val>
                                            <p:strVal val="#ppt_y-#ppt_h*1.125000"/>
                                          </p:val>
                                        </p:tav>
                                        <p:tav tm="100000">
                                          <p:val>
                                            <p:strVal val="#ppt_y"/>
                                          </p:val>
                                        </p:tav>
                                      </p:tavLst>
                                    </p:anim>
                                    <p:animEffect transition="in" filter="wipe(down)">
                                      <p:cBhvr>
                                        <p:cTn id="58" dur="500"/>
                                        <p:tgtEl>
                                          <p:spTgt spid="20"/>
                                        </p:tgtEl>
                                      </p:cBhvr>
                                    </p:animEffect>
                                  </p:childTnLst>
                                </p:cTn>
                              </p:par>
                            </p:childTnLst>
                          </p:cTn>
                        </p:par>
                        <p:par>
                          <p:cTn id="59" fill="hold">
                            <p:stCondLst>
                              <p:cond delay="6500"/>
                            </p:stCondLst>
                            <p:childTnLst>
                              <p:par>
                                <p:cTn id="60" presetID="10" presetClass="entr" presetSubtype="0" fill="hold" grpId="0" nodeType="afterEffect">
                                  <p:stCondLst>
                                    <p:cond delay="0"/>
                                  </p:stCondLst>
                                  <p:childTnLst>
                                    <p:set>
                                      <p:cBhvr>
                                        <p:cTn id="61" dur="1" fill="hold">
                                          <p:stCondLst>
                                            <p:cond delay="0"/>
                                          </p:stCondLst>
                                        </p:cTn>
                                        <p:tgtEl>
                                          <p:spTgt spid="12"/>
                                        </p:tgtEl>
                                        <p:attrNameLst>
                                          <p:attrName>style.visibility</p:attrName>
                                        </p:attrNameLst>
                                      </p:cBhvr>
                                      <p:to>
                                        <p:strVal val="visible"/>
                                      </p:to>
                                    </p:set>
                                    <p:animEffect transition="in" filter="fade">
                                      <p:cBhvr>
                                        <p:cTn id="62" dur="500"/>
                                        <p:tgtEl>
                                          <p:spTgt spid="12"/>
                                        </p:tgtEl>
                                      </p:cBhvr>
                                    </p:animEffect>
                                  </p:childTnLst>
                                </p:cTn>
                              </p:par>
                            </p:childTnLst>
                          </p:cTn>
                        </p:par>
                        <p:par>
                          <p:cTn id="63" fill="hold">
                            <p:stCondLst>
                              <p:cond delay="7000"/>
                            </p:stCondLst>
                            <p:childTnLst>
                              <p:par>
                                <p:cTn id="64" presetID="22" presetClass="entr" presetSubtype="4" fill="hold" grpId="0" nodeType="after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wipe(down)">
                                      <p:cBhvr>
                                        <p:cTn id="6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6" grpId="0"/>
      <p:bldP spid="17" grpId="0"/>
      <p:bldP spid="19" grpId="0"/>
      <p:bldP spid="2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自定义 819">
      <a:dk1>
        <a:sysClr val="windowText" lastClr="000000"/>
      </a:dk1>
      <a:lt1>
        <a:sysClr val="window" lastClr="FFFFFF"/>
      </a:lt1>
      <a:dk2>
        <a:srgbClr val="03ABD7"/>
      </a:dk2>
      <a:lt2>
        <a:srgbClr val="F09504"/>
      </a:lt2>
      <a:accent1>
        <a:srgbClr val="F09504"/>
      </a:accent1>
      <a:accent2>
        <a:srgbClr val="03ABD7"/>
      </a:accent2>
      <a:accent3>
        <a:srgbClr val="F09504"/>
      </a:accent3>
      <a:accent4>
        <a:srgbClr val="03ABD7"/>
      </a:accent4>
      <a:accent5>
        <a:srgbClr val="F09504"/>
      </a:accent5>
      <a:accent6>
        <a:srgbClr val="03ABD7"/>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TotalTime>
  <Words>6247</Words>
  <Application>Microsoft Office PowerPoint</Application>
  <PresentationFormat>自定义</PresentationFormat>
  <Paragraphs>519</Paragraphs>
  <Slides>39</Slides>
  <Notes>39</Notes>
  <HiddenSlides>0</HiddenSlides>
  <MMClips>1</MMClips>
  <ScaleCrop>false</ScaleCrop>
  <HeadingPairs>
    <vt:vector size="4" baseType="variant">
      <vt:variant>
        <vt:lpstr>主题</vt:lpstr>
      </vt:variant>
      <vt:variant>
        <vt:i4>1</vt:i4>
      </vt:variant>
      <vt:variant>
        <vt:lpstr>幻灯片标题</vt:lpstr>
      </vt:variant>
      <vt:variant>
        <vt:i4>39</vt:i4>
      </vt:variant>
    </vt:vector>
  </HeadingPairs>
  <TitlesOfParts>
    <vt:vector size="40" baseType="lpstr">
      <vt:lpstr>Office 主题</vt:lpstr>
      <vt:lpstr>PowerPoint 演示文稿</vt:lpstr>
      <vt:lpstr>PowerPoint 演示文稿</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MICHAEL</dc:creator>
  <cp:lastModifiedBy>风轻无痕</cp:lastModifiedBy>
  <cp:revision>23</cp:revision>
  <dcterms:created xsi:type="dcterms:W3CDTF">2015-05-05T08:02:00Z</dcterms:created>
  <dcterms:modified xsi:type="dcterms:W3CDTF">2018-09-03T07:15:08Z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2052-10.1.0.6749</vt:lpwstr>
  </property>
</Properties>
</file>

<file path=docProps/thumbnail.jpeg>
</file>